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83" r:id="rId16"/>
    <p:sldId id="284" r:id="rId17"/>
    <p:sldId id="273" r:id="rId18"/>
    <p:sldId id="274" r:id="rId19"/>
    <p:sldId id="282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8D6A029-C745-C514-99CE-6A9C60E5C68D}">
  <a:tblStyle styleId="{78D6A029-C745-C514-99CE-6A9C60E5C68D}" styleName="Medium Style 2 - Accent 1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4"/>
  </p:normalViewPr>
  <p:slideViewPr>
    <p:cSldViewPr>
      <p:cViewPr varScale="1">
        <p:scale>
          <a:sx n="110" d="100"/>
          <a:sy n="110" d="100"/>
        </p:scale>
        <p:origin x="59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6C35F985-C70B-4D0F-BA6B-0026D69D532D}" type="slidenum">
              <a:r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 bwMode="auto"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 bwMode="auto"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 bwMode="auto"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5F7C5672-E388-4DAC-88C2-554FF4898034}" type="slidenum">
              <a:r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 bwMode="auto"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 bwMode="auto"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 bwMode="auto"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 bwMode="auto"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 bwMode="auto"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6B2C7CF1-63C7-48D9-AEB2-E3EB8F2157A1}" type="slidenum">
              <a:r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 bwMode="auto"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 bwMode="auto"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 bwMode="auto"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 bwMode="auto"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 bwMode="auto"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 bwMode="auto"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 bwMode="auto"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D1B7590E-8E1E-4793-9BCB-92EFC012638E}" type="slidenum">
              <a:r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 bwMode="auto"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 bwMode="auto"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B5D62AA6-1FA1-44D9-BA15-E64D60D7BC57}" type="slidenum">
              <a:rPr/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 bwMode="auto"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 bwMode="auto"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A5DAD817-59B6-4750-83DD-3FFBEC9B9235}" type="slidenum">
              <a:r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 bwMode="auto"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 bwMode="auto"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 bwMode="auto"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B27EBF0F-BC4D-411B-B5CB-7B08BE3E3A5C}" type="slidenum">
              <a:r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 bwMode="auto"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5C991561-02C0-4F64-BC28-AB86B61F40C5}" type="slidenum">
              <a:r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 bwMode="auto"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730456F6-7942-4DB6-B83B-2676ADF933C5}" type="slidenum">
              <a:r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 bwMode="auto"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 bwMode="auto"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 bwMode="auto"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 bwMode="auto"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4A9145E1-E452-45B1-A46B-A884FD064C80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 bwMode="auto"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 bwMode="auto"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 bwMode="auto"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 bwMode="auto"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D884A88A-A7C0-49AD-9EC6-B48180E2FC58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 bwMode="auto"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 bwMode="auto"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 bwMode="auto"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 bwMode="auto"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9E40D379-2776-49A8-8B23-1A7FCFB933BA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 bwMode="auto"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  <a:defRPr/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  <a:ea typeface="Arial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 bwMode="auto"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  <a:ea typeface="Arial"/>
              </a:rPr>
              <a:t>Образец текста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Второй уровень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Arial"/>
              </a:rPr>
              <a:t>Третий уровень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Четвертый уровень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Пятый уровень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 bwMode="auto"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>
              <a:buNone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Tempora LGC Uni"/>
              </a:rPr>
              <a:t>&lt;дата/время&gt;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 bwMode="auto"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ctr">
              <a:buNone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Tempora LGC Uni"/>
              </a:rPr>
              <a:t>&lt;нижний колонтитул&gt;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 bwMode="auto"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buNone/>
              <a:defRPr/>
            </a:pPr>
            <a:endParaRPr lang="ru-RU" sz="1200" b="0" strike="noStrike" spc="-1">
              <a:solidFill>
                <a:srgbClr val="000000"/>
              </a:solidFill>
              <a:latin typeface="Tempora LGC Un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emf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emf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2" name="Рисунок 2143643369"/>
          <p:cNvSpPr/>
          <p:nvPr/>
        </p:nvSpPr>
        <p:spPr bwMode="auto">
          <a:xfrm>
            <a:off x="1027800" y="40679"/>
            <a:ext cx="8921520" cy="6441480"/>
          </a:xfrm>
          <a:prstGeom prst="flowChartAlternateProcess">
            <a:avLst/>
          </a:prstGeom>
          <a:blipFill>
            <a:blip r:embed="rId2"/>
            <a:stretch/>
          </a:blip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83" name="Рисунок 1375786226"/>
          <p:cNvPicPr/>
          <p:nvPr/>
        </p:nvPicPr>
        <p:blipFill>
          <a:blip r:embed="rId3"/>
          <a:stretch/>
        </p:blipFill>
        <p:spPr bwMode="auto">
          <a:xfrm>
            <a:off x="10450800" y="40679"/>
            <a:ext cx="1654920" cy="1654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 bwMode="auto">
          <a:xfrm>
            <a:off x="1199456" y="188640"/>
            <a:ext cx="9901563" cy="594675"/>
          </a:xfrm>
          <a:prstGeom prst="rect">
            <a:avLst/>
          </a:prstGeom>
          <a:noFill/>
          <a:ln w="0">
            <a:noFill/>
          </a:ln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 indent="0" algn="ctr">
              <a:lnSpc>
                <a:spcPct val="90000"/>
              </a:lnSpc>
              <a:buNone/>
              <a:defRPr/>
            </a:pPr>
            <a:r>
              <a:rPr lang="ru-RU" sz="2400" b="1" dirty="0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С</a:t>
            </a:r>
            <a:r>
              <a:rPr lang="ru-RU" sz="2400" b="1" strike="noStrike" spc="0" dirty="0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труктура тренировочного (учебно-тренировочного) занятия</a:t>
            </a:r>
            <a:endParaRPr sz="2400" b="0" strike="noStrike" spc="0" dirty="0">
              <a:solidFill>
                <a:srgbClr val="000000"/>
              </a:solidFill>
              <a:latin typeface="Book Antiqua"/>
              <a:ea typeface="Book Antiqua"/>
              <a:cs typeface="Book Antiqu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1556792"/>
            <a:ext cx="4032157" cy="409953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 bwMode="auto">
          <a:xfrm>
            <a:off x="3465970" y="1394022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/>
              <a:t>Вводно-подготовительная часть</a:t>
            </a:r>
            <a:endParaRPr/>
          </a:p>
        </p:txBody>
      </p:sp>
      <p:sp>
        <p:nvSpPr>
          <p:cNvPr id="11" name="TextBox 10"/>
          <p:cNvSpPr txBox="1"/>
          <p:nvPr/>
        </p:nvSpPr>
        <p:spPr bwMode="auto">
          <a:xfrm>
            <a:off x="3511707" y="3411744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/>
              <a:t>Основная часть</a:t>
            </a:r>
            <a:endParaRPr/>
          </a:p>
        </p:txBody>
      </p:sp>
      <p:sp>
        <p:nvSpPr>
          <p:cNvPr id="12" name="TextBox 11"/>
          <p:cNvSpPr txBox="1"/>
          <p:nvPr/>
        </p:nvSpPr>
        <p:spPr bwMode="auto">
          <a:xfrm>
            <a:off x="3577093" y="4934752"/>
            <a:ext cx="2540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/>
              <a:t>Заключительная часть</a:t>
            </a:r>
            <a:endParaRPr/>
          </a:p>
        </p:txBody>
      </p:sp>
      <p:cxnSp>
        <p:nvCxnSpPr>
          <p:cNvPr id="14" name="Прямая соединительная линия 13"/>
          <p:cNvCxnSpPr>
            <a:cxnSpLocks/>
          </p:cNvCxnSpPr>
          <p:nvPr/>
        </p:nvCxnSpPr>
        <p:spPr bwMode="auto">
          <a:xfrm>
            <a:off x="3359696" y="2420888"/>
            <a:ext cx="3210595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cxnSpLocks/>
          </p:cNvCxnSpPr>
          <p:nvPr/>
        </p:nvCxnSpPr>
        <p:spPr bwMode="auto">
          <a:xfrm>
            <a:off x="3906638" y="4005064"/>
            <a:ext cx="2663653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cxnSpLocks/>
          </p:cNvCxnSpPr>
          <p:nvPr/>
        </p:nvCxnSpPr>
        <p:spPr bwMode="auto">
          <a:xfrm>
            <a:off x="3532834" y="5656326"/>
            <a:ext cx="3037456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>
            <a:spLocks noChangeAspect="1"/>
          </p:cNvSpPr>
          <p:nvPr/>
        </p:nvSpPr>
        <p:spPr bwMode="auto">
          <a:xfrm>
            <a:off x="6419364" y="2312888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Овал 17"/>
          <p:cNvSpPr>
            <a:spLocks noChangeAspect="1"/>
          </p:cNvSpPr>
          <p:nvPr/>
        </p:nvSpPr>
        <p:spPr bwMode="auto">
          <a:xfrm>
            <a:off x="6456040" y="3897064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Овал 18"/>
          <p:cNvSpPr>
            <a:spLocks noChangeAspect="1"/>
          </p:cNvSpPr>
          <p:nvPr/>
        </p:nvSpPr>
        <p:spPr bwMode="auto">
          <a:xfrm>
            <a:off x="6464035" y="5548326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TextBox 20"/>
          <p:cNvSpPr txBox="1"/>
          <p:nvPr/>
        </p:nvSpPr>
        <p:spPr bwMode="auto">
          <a:xfrm>
            <a:off x="6836698" y="1394022"/>
            <a:ext cx="516395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/>
              <a:t>Организация спортсменов, создание положительного эмоционального настроения и подготовка систем организма к последующей деятельности (продолжительность 10-15 % общего времени)</a:t>
            </a:r>
            <a:endParaRPr/>
          </a:p>
        </p:txBody>
      </p:sp>
      <p:sp>
        <p:nvSpPr>
          <p:cNvPr id="23" name="TextBox 22"/>
          <p:cNvSpPr txBox="1"/>
          <p:nvPr/>
        </p:nvSpPr>
        <p:spPr bwMode="auto">
          <a:xfrm>
            <a:off x="6845610" y="3336228"/>
            <a:ext cx="515504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/>
              <a:t>Заключает в себе главную содержательную и функциональную нагрузку и занимает преобладающую долю в общем объеме времени, затрачиваемого на занятия (70-80 %)</a:t>
            </a:r>
            <a:endParaRPr/>
          </a:p>
        </p:txBody>
      </p:sp>
      <p:sp>
        <p:nvSpPr>
          <p:cNvPr id="25" name="TextBox 24"/>
          <p:cNvSpPr txBox="1"/>
          <p:nvPr/>
        </p:nvSpPr>
        <p:spPr bwMode="auto">
          <a:xfrm>
            <a:off x="6845610" y="4916747"/>
            <a:ext cx="515504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/>
              <a:t>Снижение интенсивности работы для приведения организма спортсмена в состояние, близкое к </a:t>
            </a:r>
            <a:r>
              <a:rPr lang="ru-RU" dirty="0" err="1"/>
              <a:t>дорабочему</a:t>
            </a:r>
            <a:r>
              <a:rPr lang="ru-RU" dirty="0"/>
              <a:t> и создание условий, благоприятствующих интенсивному протеканию восстановительных процессов (продолжительность 5-10 % общего времени)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79376" y="11425"/>
            <a:ext cx="11449272" cy="36009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 i="0" u="none" strike="noStrike" cap="none">
                <a:ln>
                  <a:noFill/>
                </a:ln>
                <a:solidFill>
                  <a:srgbClr val="000000"/>
                </a:solidFill>
              </a:rPr>
              <a:t>План-конспект открытого тренировочного (учебно-тренировочного) занятия </a:t>
            </a:r>
            <a:endParaRPr lang="ru-RU" sz="1000" b="0" i="0" u="none" strike="noStrike" cap="none">
              <a:ln>
                <a:noFill/>
              </a:ln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000000"/>
                </a:solidFill>
              </a:rPr>
              <a:t>тренера</a:t>
            </a:r>
            <a:r>
              <a:rPr lang="ru-RU" sz="1000"/>
              <a:t> (</a:t>
            </a:r>
            <a:r>
              <a:rPr lang="ru-RU" b="1" i="0" u="none" strike="noStrike" cap="none">
                <a:ln>
                  <a:noFill/>
                </a:ln>
                <a:solidFill>
                  <a:srgbClr val="000000"/>
                </a:solidFill>
              </a:rPr>
              <a:t>тренера-преподавателя) </a:t>
            </a:r>
            <a:endParaRPr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i="0" u="none" strike="noStrike" cap="none">
                <a:ln>
                  <a:noFill/>
                </a:ln>
                <a:solidFill>
                  <a:srgbClr val="000000"/>
                </a:solidFill>
              </a:rPr>
              <a:t>Тема:</a:t>
            </a:r>
            <a:endParaRPr lang="ru-RU" sz="1000" b="0" i="0" u="none" strike="noStrike" cap="none">
              <a:ln>
                <a:noFill/>
              </a:ln>
              <a:solidFill>
                <a:schemeClr val="tx1"/>
              </a:solidFill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0" i="0" u="none" strike="noStrike" cap="none">
                <a:ln>
                  <a:noFill/>
                </a:ln>
                <a:solidFill>
                  <a:srgbClr val="000000"/>
                </a:solidFill>
              </a:rPr>
              <a:t>Цель:</a:t>
            </a:r>
            <a:endParaRPr lang="ru-RU" sz="1000" b="0" i="0" u="none" strike="noStrike" cap="none">
              <a:ln>
                <a:noFill/>
              </a:ln>
              <a:solidFill>
                <a:schemeClr val="tx1"/>
              </a:solidFill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0" i="0" u="none" strike="noStrike" cap="none">
                <a:ln>
                  <a:noFill/>
                </a:ln>
                <a:solidFill>
                  <a:srgbClr val="000000"/>
                </a:solidFill>
              </a:rPr>
              <a:t>Задачи:</a:t>
            </a:r>
            <a:endParaRPr lang="ru-RU" sz="1000" b="0" i="0" u="none" strike="noStrike" cap="none">
              <a:ln>
                <a:noFill/>
              </a:ln>
              <a:solidFill>
                <a:schemeClr val="tx1"/>
              </a:solidFill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sz="1600" b="0" i="0" u="none" strike="noStrike" cap="none">
                <a:ln>
                  <a:noFill/>
                </a:ln>
                <a:solidFill>
                  <a:srgbClr val="000000"/>
                </a:solidFill>
              </a:rPr>
              <a:t>Образовательные (обучающие)</a:t>
            </a:r>
            <a:endParaRPr lang="ru-RU" sz="1000" b="0" i="0" u="none" strike="noStrike" cap="none">
              <a:ln>
                <a:noFill/>
              </a:ln>
              <a:solidFill>
                <a:schemeClr val="tx1"/>
              </a:solidFill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defRPr/>
            </a:pPr>
            <a:r>
              <a:rPr lang="ru-RU" sz="1600" b="0" i="0" u="none" strike="noStrike" cap="none">
                <a:ln>
                  <a:noFill/>
                </a:ln>
                <a:solidFill>
                  <a:srgbClr val="000000"/>
                </a:solidFill>
              </a:rPr>
              <a:t>Развивающие</a:t>
            </a:r>
            <a:endParaRPr lang="ru-RU" sz="1000" b="0" i="0" u="none" strike="noStrike" cap="none">
              <a:ln>
                <a:noFill/>
              </a:ln>
              <a:solidFill>
                <a:schemeClr val="tx1"/>
              </a:solidFill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3"/>
              <a:defRPr/>
            </a:pPr>
            <a:r>
              <a:rPr lang="ru-RU" sz="1600" b="0" i="0" u="none" strike="noStrike" cap="none">
                <a:ln>
                  <a:noFill/>
                </a:ln>
                <a:solidFill>
                  <a:srgbClr val="000000"/>
                </a:solidFill>
              </a:rPr>
              <a:t>Воспитательные</a:t>
            </a:r>
            <a:endParaRPr lang="ru-RU" sz="1000" b="0" i="0" u="none" strike="noStrike" cap="none">
              <a:ln>
                <a:noFill/>
              </a:ln>
              <a:solidFill>
                <a:schemeClr val="tx1"/>
              </a:solidFill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600" b="0" i="0" u="none" strike="noStrike" cap="none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0" i="0" u="none" strike="noStrike" cap="none">
                <a:ln>
                  <a:noFill/>
                </a:ln>
                <a:solidFill>
                  <a:srgbClr val="000000"/>
                </a:solidFill>
              </a:rPr>
              <a:t>Место проведения:                                                                           Время проведения:</a:t>
            </a:r>
            <a:endParaRPr lang="ru-RU" sz="1000" b="0" i="0" u="none" strike="noStrike" cap="none">
              <a:ln>
                <a:noFill/>
              </a:ln>
              <a:solidFill>
                <a:schemeClr val="tx1"/>
              </a:solidFill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0" i="0" u="none" strike="noStrike" cap="none">
                <a:ln>
                  <a:noFill/>
                </a:ln>
                <a:solidFill>
                  <a:srgbClr val="000000"/>
                </a:solidFill>
              </a:rPr>
              <a:t>Оборудование и инвентарь:</a:t>
            </a:r>
            <a:endParaRPr lang="ru-RU" sz="1000" b="0" i="0" u="none" strike="noStrike" cap="none">
              <a:ln>
                <a:noFill/>
              </a:ln>
              <a:solidFill>
                <a:schemeClr val="tx1"/>
              </a:solidFill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>
                <a:ln>
                  <a:noFill/>
                </a:ln>
                <a:solidFill>
                  <a:schemeClr val="tx1"/>
                </a:solidFill>
              </a:rPr>
              <a:t> 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>
                <a:ln>
                  <a:noFill/>
                </a:ln>
                <a:solidFill>
                  <a:schemeClr val="tx1"/>
                </a:solidFill>
              </a:rPr>
              <a:t> </a:t>
            </a:r>
            <a:endParaRPr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98174" y="3140968"/>
          <a:ext cx="11630472" cy="3416083"/>
        </p:xfrm>
        <a:graphic>
          <a:graphicData uri="http://schemas.openxmlformats.org/drawingml/2006/table">
            <a:tbl>
              <a:tblPr/>
              <a:tblGrid>
                <a:gridCol w="23414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123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95067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+mn-lt"/>
                        </a:rPr>
                        <a:t>Часть тренировочного  (учебно-тренировочного) занятия</a:t>
                      </a:r>
                      <a:endParaRPr lang="ru-RU" sz="1400" b="1">
                        <a:latin typeface="+mn-lt"/>
                      </a:endParaRPr>
                    </a:p>
                  </a:txBody>
                  <a:tcPr marL="62819" marR="62819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+mn-lt"/>
                        </a:rPr>
                        <a:t>Частные задачи</a:t>
                      </a:r>
                      <a:endParaRPr lang="ru-RU" sz="1400" b="1">
                        <a:latin typeface="+mn-lt"/>
                      </a:endParaRPr>
                    </a:p>
                  </a:txBody>
                  <a:tcPr marL="62819" marR="62819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+mn-lt"/>
                        </a:rPr>
                        <a:t>Содержание занятия</a:t>
                      </a:r>
                      <a:endParaRPr lang="ru-RU" sz="1400" b="1">
                        <a:latin typeface="+mn-lt"/>
                      </a:endParaRPr>
                    </a:p>
                  </a:txBody>
                  <a:tcPr marL="62819" marR="62819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+mn-lt"/>
                        </a:rPr>
                        <a:t>Дозировка нагрузки</a:t>
                      </a:r>
                      <a:endParaRPr lang="ru-RU" sz="1400" b="1">
                        <a:latin typeface="+mn-lt"/>
                      </a:endParaRPr>
                    </a:p>
                  </a:txBody>
                  <a:tcPr marL="62819" marR="62819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+mn-lt"/>
                        </a:rPr>
                        <a:t>Организационно-методические указания</a:t>
                      </a:r>
                      <a:endParaRPr lang="ru-RU" sz="1400" b="1">
                        <a:latin typeface="+mn-lt"/>
                      </a:endParaRPr>
                    </a:p>
                  </a:txBody>
                  <a:tcPr marL="62819" marR="62819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3125">
                <a:tc row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+mn-lt"/>
                        </a:rPr>
                        <a:t>Вводная</a:t>
                      </a:r>
                      <a:endParaRPr lang="ru-RU" sz="1400">
                        <a:latin typeface="+mn-lt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n-lt"/>
                        </a:rPr>
                        <a:t>I</a:t>
                      </a:r>
                      <a:endParaRPr lang="en-US" sz="1400">
                        <a:latin typeface="+mn-lt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+mn-lt"/>
                        </a:rPr>
                        <a:t>Подготовительная</a:t>
                      </a:r>
                      <a:endParaRPr lang="ru-RU" sz="1400">
                        <a:latin typeface="+mn-lt"/>
                      </a:endParaRPr>
                    </a:p>
                  </a:txBody>
                  <a:tcPr marL="62819" marR="62819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latin typeface="+mn-lt"/>
                        </a:rPr>
                        <a:t> </a:t>
                      </a:r>
                      <a:endParaRPr/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latin typeface="+mn-lt"/>
                        </a:rPr>
                        <a:t> </a:t>
                      </a:r>
                      <a:endParaRPr/>
                    </a:p>
                  </a:txBody>
                  <a:tcPr marL="62819" marR="62819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latin typeface="+mn-lt"/>
                        </a:rPr>
                        <a:t> </a:t>
                      </a:r>
                      <a:endParaRPr/>
                    </a:p>
                  </a:txBody>
                  <a:tcPr marL="62819" marR="62819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latin typeface="+mn-lt"/>
                        </a:rPr>
                        <a:t> </a:t>
                      </a:r>
                      <a:endParaRPr/>
                    </a:p>
                  </a:txBody>
                  <a:tcPr marL="62819" marR="62819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latin typeface="+mn-lt"/>
                        </a:rPr>
                        <a:t> </a:t>
                      </a:r>
                      <a:endParaRPr/>
                    </a:p>
                  </a:txBody>
                  <a:tcPr marL="62819" marR="62819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056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latin typeface="+mn-lt"/>
                        </a:rPr>
                        <a:t> </a:t>
                      </a:r>
                      <a:endParaRPr/>
                    </a:p>
                  </a:txBody>
                  <a:tcPr marL="62819" marR="62819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latin typeface="+mn-lt"/>
                        </a:rPr>
                        <a:t> </a:t>
                      </a:r>
                      <a:endParaRPr/>
                    </a:p>
                  </a:txBody>
                  <a:tcPr marL="62819" marR="62819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latin typeface="+mn-lt"/>
                        </a:rPr>
                        <a:t> </a:t>
                      </a:r>
                      <a:endParaRPr/>
                    </a:p>
                  </a:txBody>
                  <a:tcPr marL="62819" marR="62819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latin typeface="+mn-lt"/>
                        </a:rPr>
                        <a:t> </a:t>
                      </a:r>
                      <a:endParaRPr/>
                    </a:p>
                  </a:txBody>
                  <a:tcPr marL="62819" marR="62819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6794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n-lt"/>
                        </a:rPr>
                        <a:t>II</a:t>
                      </a:r>
                      <a:endParaRPr lang="en-US" sz="1400">
                        <a:latin typeface="+mn-lt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+mn-lt"/>
                        </a:rPr>
                        <a:t>Основная</a:t>
                      </a:r>
                      <a:endParaRPr lang="ru-RU" sz="1400">
                        <a:latin typeface="+mn-lt"/>
                      </a:endParaRPr>
                    </a:p>
                  </a:txBody>
                  <a:tcPr marL="62819" marR="62819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latin typeface="+mn-lt"/>
                        </a:rPr>
                        <a:t> </a:t>
                      </a:r>
                      <a:endParaRPr/>
                    </a:p>
                  </a:txBody>
                  <a:tcPr marL="62819" marR="62819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latin typeface="+mn-lt"/>
                        </a:rPr>
                        <a:t> </a:t>
                      </a:r>
                      <a:endParaRPr/>
                    </a:p>
                  </a:txBody>
                  <a:tcPr marL="62819" marR="62819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latin typeface="+mn-lt"/>
                        </a:rPr>
                        <a:t> </a:t>
                      </a:r>
                      <a:endParaRPr/>
                    </a:p>
                  </a:txBody>
                  <a:tcPr marL="62819" marR="62819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latin typeface="+mn-lt"/>
                        </a:rPr>
                        <a:t> </a:t>
                      </a:r>
                      <a:endParaRPr/>
                    </a:p>
                  </a:txBody>
                  <a:tcPr marL="62819" marR="62819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7041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n-lt"/>
                        </a:rPr>
                        <a:t>III</a:t>
                      </a:r>
                      <a:endParaRPr lang="en-US" sz="1400">
                        <a:latin typeface="+mn-lt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+mn-lt"/>
                        </a:rPr>
                        <a:t>Заключительная</a:t>
                      </a:r>
                      <a:endParaRPr lang="ru-RU" sz="1400">
                        <a:latin typeface="+mn-lt"/>
                      </a:endParaRPr>
                    </a:p>
                  </a:txBody>
                  <a:tcPr marL="62819" marR="62819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latin typeface="+mn-lt"/>
                        </a:rPr>
                        <a:t> </a:t>
                      </a:r>
                      <a:endParaRPr/>
                    </a:p>
                  </a:txBody>
                  <a:tcPr marL="62819" marR="62819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latin typeface="+mn-lt"/>
                        </a:rPr>
                        <a:t> </a:t>
                      </a:r>
                      <a:endParaRPr/>
                    </a:p>
                  </a:txBody>
                  <a:tcPr marL="62819" marR="62819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latin typeface="+mn-lt"/>
                        </a:rPr>
                        <a:t> </a:t>
                      </a:r>
                      <a:endParaRPr/>
                    </a:p>
                  </a:txBody>
                  <a:tcPr marL="62819" marR="62819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latin typeface="+mn-lt"/>
                        </a:rPr>
                        <a:t> </a:t>
                      </a:r>
                      <a:endParaRPr/>
                    </a:p>
                  </a:txBody>
                  <a:tcPr marL="62819" marR="62819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767408" y="116632"/>
            <a:ext cx="1108923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200" b="1">
                <a:solidFill>
                  <a:srgbClr val="002060"/>
                </a:solidFill>
              </a:rPr>
              <a:t>Анализ тренировочного (учебно-тренировочного) занятия</a:t>
            </a:r>
            <a:endParaRPr/>
          </a:p>
        </p:txBody>
      </p:sp>
      <p:sp>
        <p:nvSpPr>
          <p:cNvPr id="7" name="TextBox 6"/>
          <p:cNvSpPr txBox="1"/>
          <p:nvPr/>
        </p:nvSpPr>
        <p:spPr bwMode="auto">
          <a:xfrm>
            <a:off x="335360" y="576419"/>
            <a:ext cx="115212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800">
                <a:solidFill>
                  <a:schemeClr val="tx1">
                    <a:lumMod val="95000"/>
                    <a:lumOff val="5000"/>
                  </a:schemeClr>
                </a:solidFill>
              </a:rPr>
              <a:t>Анализ тренировочного занятие направлен на сопоставление выдвинутых задач с достигнутыми результатами</a:t>
            </a:r>
            <a:endParaRPr/>
          </a:p>
        </p:txBody>
      </p:sp>
      <p:sp>
        <p:nvSpPr>
          <p:cNvPr id="9" name="TextBox 8"/>
          <p:cNvSpPr txBox="1"/>
          <p:nvPr/>
        </p:nvSpPr>
        <p:spPr bwMode="auto">
          <a:xfrm>
            <a:off x="335360" y="3573016"/>
            <a:ext cx="352839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800">
                <a:solidFill>
                  <a:schemeClr val="tx1"/>
                </a:solidFill>
              </a:rPr>
              <a:t>изучение и разбор всех аспектов занятия</a:t>
            </a:r>
            <a:r>
              <a:rPr lang="ru-RU" sz="1800" b="1">
                <a:solidFill>
                  <a:schemeClr val="tx1"/>
                </a:solidFill>
              </a:rPr>
              <a:t> </a:t>
            </a:r>
            <a:endParaRPr/>
          </a:p>
          <a:p>
            <a:pPr lvl="0" algn="ctr">
              <a:defRPr/>
            </a:pPr>
            <a:r>
              <a:rPr lang="ru-RU" sz="1800">
                <a:solidFill>
                  <a:schemeClr val="tx1"/>
                </a:solidFill>
              </a:rPr>
              <a:t>Компоненты: место и задачи в системе годичного цикла, организация, содержание, методика, личностные качества тренера (тренера-преподавателя), тестирование спортсменов, выводы и рекомендации</a:t>
            </a:r>
            <a:endParaRPr/>
          </a:p>
        </p:txBody>
      </p:sp>
      <p:sp>
        <p:nvSpPr>
          <p:cNvPr id="11" name="TextBox 10"/>
          <p:cNvSpPr txBox="1"/>
          <p:nvPr/>
        </p:nvSpPr>
        <p:spPr bwMode="auto">
          <a:xfrm>
            <a:off x="443372" y="1870821"/>
            <a:ext cx="3168351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>
                <a:solidFill>
                  <a:srgbClr val="00B050"/>
                </a:solidFill>
              </a:rPr>
              <a:t>Комплексный анализ </a:t>
            </a:r>
            <a:endParaRPr lang="ru-RU" sz="2800">
              <a:solidFill>
                <a:srgbClr val="00B050"/>
              </a:solidFill>
            </a:endParaRPr>
          </a:p>
        </p:txBody>
      </p:sp>
      <p:grpSp>
        <p:nvGrpSpPr>
          <p:cNvPr id="23" name="Группа 22"/>
          <p:cNvGrpSpPr/>
          <p:nvPr/>
        </p:nvGrpSpPr>
        <p:grpSpPr bwMode="auto">
          <a:xfrm>
            <a:off x="479376" y="2996952"/>
            <a:ext cx="3168351" cy="288032"/>
            <a:chOff x="479376" y="2996952"/>
            <a:chExt cx="3168351" cy="288032"/>
          </a:xfrm>
        </p:grpSpPr>
        <p:cxnSp>
          <p:nvCxnSpPr>
            <p:cNvPr id="13" name="Прямая соединительная линия 12"/>
            <p:cNvCxnSpPr>
              <a:cxnSpLocks/>
            </p:cNvCxnSpPr>
            <p:nvPr/>
          </p:nvCxnSpPr>
          <p:spPr bwMode="auto">
            <a:xfrm>
              <a:off x="479376" y="2996952"/>
              <a:ext cx="3168351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>
              <a:cxnSpLocks/>
            </p:cNvCxnSpPr>
            <p:nvPr/>
          </p:nvCxnSpPr>
          <p:spPr bwMode="auto">
            <a:xfrm>
              <a:off x="623391" y="3140968"/>
              <a:ext cx="288032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>
              <a:cxnSpLocks/>
            </p:cNvCxnSpPr>
            <p:nvPr/>
          </p:nvCxnSpPr>
          <p:spPr bwMode="auto">
            <a:xfrm>
              <a:off x="767408" y="3284984"/>
              <a:ext cx="252028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 bwMode="auto">
          <a:xfrm>
            <a:off x="4367808" y="3839482"/>
            <a:ext cx="33843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800">
                <a:solidFill>
                  <a:schemeClr val="tx1"/>
                </a:solidFill>
                <a:latin typeface="Arial"/>
                <a:cs typeface="Arial"/>
              </a:rPr>
              <a:t> анализ отдельных компонентов (элементов) занятия</a:t>
            </a:r>
            <a:endParaRPr/>
          </a:p>
          <a:p>
            <a:pPr lvl="0" algn="ctr">
              <a:defRPr/>
            </a:pPr>
            <a:r>
              <a:rPr lang="ru-RU" sz="1800">
                <a:solidFill>
                  <a:schemeClr val="tx1"/>
                </a:solidFill>
                <a:latin typeface="Arial"/>
                <a:cs typeface="Arial"/>
              </a:rPr>
              <a:t>изучение мастерства тренера (тренера-преподавателя) в использовании отдельных аспектов и компонентов занятия</a:t>
            </a:r>
            <a:endParaRPr/>
          </a:p>
        </p:txBody>
      </p:sp>
      <p:sp>
        <p:nvSpPr>
          <p:cNvPr id="22" name="TextBox 21"/>
          <p:cNvSpPr txBox="1"/>
          <p:nvPr/>
        </p:nvSpPr>
        <p:spPr bwMode="auto">
          <a:xfrm>
            <a:off x="4511824" y="1870819"/>
            <a:ext cx="3600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>
                <a:solidFill>
                  <a:srgbClr val="0070C0"/>
                </a:solidFill>
              </a:rPr>
              <a:t>Компонентный анализ</a:t>
            </a:r>
            <a:endParaRPr lang="ru-RU" sz="2800">
              <a:solidFill>
                <a:srgbClr val="0070C0"/>
              </a:solidFill>
            </a:endParaRPr>
          </a:p>
        </p:txBody>
      </p:sp>
      <p:grpSp>
        <p:nvGrpSpPr>
          <p:cNvPr id="24" name="Группа 23"/>
          <p:cNvGrpSpPr/>
          <p:nvPr/>
        </p:nvGrpSpPr>
        <p:grpSpPr bwMode="auto">
          <a:xfrm>
            <a:off x="4511824" y="2996952"/>
            <a:ext cx="3168351" cy="288032"/>
            <a:chOff x="479376" y="2996952"/>
            <a:chExt cx="3168351" cy="288032"/>
          </a:xfrm>
        </p:grpSpPr>
        <p:cxnSp>
          <p:nvCxnSpPr>
            <p:cNvPr id="25" name="Прямая соединительная линия 24"/>
            <p:cNvCxnSpPr>
              <a:cxnSpLocks/>
            </p:cNvCxnSpPr>
            <p:nvPr/>
          </p:nvCxnSpPr>
          <p:spPr bwMode="auto">
            <a:xfrm>
              <a:off x="479376" y="2996952"/>
              <a:ext cx="3168351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>
              <a:cxnSpLocks/>
            </p:cNvCxnSpPr>
            <p:nvPr/>
          </p:nvCxnSpPr>
          <p:spPr bwMode="auto">
            <a:xfrm>
              <a:off x="623391" y="3140968"/>
              <a:ext cx="288032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>
              <a:cxnSpLocks/>
            </p:cNvCxnSpPr>
            <p:nvPr/>
          </p:nvCxnSpPr>
          <p:spPr bwMode="auto">
            <a:xfrm>
              <a:off x="767408" y="3284984"/>
              <a:ext cx="25202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 bwMode="auto">
          <a:xfrm>
            <a:off x="8116950" y="3829321"/>
            <a:ext cx="386528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800" b="1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z="1800" b="0">
                <a:solidFill>
                  <a:schemeClr val="tx1"/>
                </a:solidFill>
                <a:latin typeface="Arial"/>
                <a:cs typeface="Arial"/>
              </a:rPr>
              <a:t>анализ выполнения специально поставленных задач как для всей группы, так и индивидуально для определенных спортсменов</a:t>
            </a:r>
            <a:endParaRPr/>
          </a:p>
          <a:p>
            <a:pPr lvl="0" algn="ctr">
              <a:defRPr/>
            </a:pPr>
            <a:r>
              <a:rPr lang="ru-RU" sz="1800" b="0">
                <a:solidFill>
                  <a:schemeClr val="tx1"/>
                </a:solidFill>
                <a:latin typeface="Arial"/>
                <a:cs typeface="Arial"/>
              </a:rPr>
              <a:t>Направлен на конкретные тренировочные проблемы, связанные с командной, групповой и индивидуальной подготовкой</a:t>
            </a:r>
            <a:endParaRPr/>
          </a:p>
        </p:txBody>
      </p:sp>
      <p:sp>
        <p:nvSpPr>
          <p:cNvPr id="31" name="TextBox 30"/>
          <p:cNvSpPr txBox="1"/>
          <p:nvPr/>
        </p:nvSpPr>
        <p:spPr bwMode="auto">
          <a:xfrm>
            <a:off x="8288792" y="1735398"/>
            <a:ext cx="36793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chemeClr val="accent2">
                    <a:lumMod val="75000"/>
                  </a:schemeClr>
                </a:solidFill>
              </a:rPr>
              <a:t>Проблемно-ориентированный анализ</a:t>
            </a:r>
            <a:endParaRPr lang="ru-RU" sz="240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32" name="Группа 31"/>
          <p:cNvGrpSpPr/>
          <p:nvPr/>
        </p:nvGrpSpPr>
        <p:grpSpPr bwMode="auto">
          <a:xfrm>
            <a:off x="8544272" y="2996952"/>
            <a:ext cx="3168351" cy="288032"/>
            <a:chOff x="479376" y="2996952"/>
            <a:chExt cx="3168351" cy="288032"/>
          </a:xfrm>
        </p:grpSpPr>
        <p:cxnSp>
          <p:nvCxnSpPr>
            <p:cNvPr id="33" name="Прямая соединительная линия 32"/>
            <p:cNvCxnSpPr>
              <a:cxnSpLocks/>
            </p:cNvCxnSpPr>
            <p:nvPr/>
          </p:nvCxnSpPr>
          <p:spPr bwMode="auto">
            <a:xfrm>
              <a:off x="479376" y="2996952"/>
              <a:ext cx="3168351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>
              <a:cxnSpLocks/>
            </p:cNvCxnSpPr>
            <p:nvPr/>
          </p:nvCxnSpPr>
          <p:spPr bwMode="auto">
            <a:xfrm>
              <a:off x="623391" y="3140968"/>
              <a:ext cx="2880320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>
              <a:cxnSpLocks/>
            </p:cNvCxnSpPr>
            <p:nvPr/>
          </p:nvCxnSpPr>
          <p:spPr bwMode="auto">
            <a:xfrm>
              <a:off x="767408" y="3284984"/>
              <a:ext cx="2520280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335360" y="260648"/>
            <a:ext cx="115932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/>
              <a:t>Модельная схема комплексного анализа открытого занятия в рамках наблюдения за ходом занятия,  деятельностью тренера (тренера-преподавателя) и спортсменов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b="1"/>
              <a:t>Общие сведения:</a:t>
            </a:r>
            <a:endParaRPr lang="ru-RU"/>
          </a:p>
          <a:p>
            <a:pPr>
              <a:defRPr/>
            </a:pPr>
            <a:r>
              <a:rPr lang="ru-RU"/>
              <a:t>Дата</a:t>
            </a:r>
            <a:r>
              <a:rPr lang="ru-RU" u="sng"/>
              <a:t>				</a:t>
            </a:r>
            <a:endParaRPr lang="ru-RU"/>
          </a:p>
          <a:p>
            <a:pPr>
              <a:defRPr/>
            </a:pPr>
            <a:r>
              <a:rPr lang="ru-RU"/>
              <a:t>Тренировочная группа</a:t>
            </a:r>
            <a:r>
              <a:rPr lang="ru-RU" u="sng"/>
              <a:t>						</a:t>
            </a:r>
            <a:endParaRPr lang="ru-RU"/>
          </a:p>
          <a:p>
            <a:pPr>
              <a:defRPr/>
            </a:pPr>
            <a:r>
              <a:rPr lang="ru-RU"/>
              <a:t>Ф.И.О. тренера (тренера-преподавателя)</a:t>
            </a:r>
            <a:r>
              <a:rPr lang="ru-RU" u="sng"/>
              <a:t>							</a:t>
            </a:r>
            <a:endParaRPr lang="ru-RU"/>
          </a:p>
          <a:p>
            <a:pPr>
              <a:defRPr/>
            </a:pPr>
            <a:r>
              <a:rPr lang="ru-RU"/>
              <a:t>Задачи тренировочного (учебно-тренировочного) занятия:</a:t>
            </a:r>
            <a:endParaRPr/>
          </a:p>
          <a:p>
            <a:pPr>
              <a:defRPr/>
            </a:pPr>
            <a:r>
              <a:rPr lang="ru-RU"/>
              <a:t>1. </a:t>
            </a:r>
            <a:r>
              <a:rPr lang="ru-RU" u="sng"/>
              <a:t>									</a:t>
            </a:r>
            <a:endParaRPr lang="ru-RU"/>
          </a:p>
          <a:p>
            <a:pPr>
              <a:defRPr/>
            </a:pPr>
            <a:r>
              <a:rPr lang="ru-RU"/>
              <a:t>2. </a:t>
            </a:r>
            <a:r>
              <a:rPr lang="ru-RU" u="sng"/>
              <a:t>									</a:t>
            </a:r>
            <a:endParaRPr lang="ru-RU"/>
          </a:p>
          <a:p>
            <a:pPr>
              <a:defRPr/>
            </a:pPr>
            <a:r>
              <a:rPr lang="ru-RU"/>
              <a:t>3. </a:t>
            </a:r>
            <a:r>
              <a:rPr lang="ru-RU" u="sng"/>
              <a:t>									</a:t>
            </a:r>
            <a:endParaRPr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35360" y="3803914"/>
          <a:ext cx="11521279" cy="2793438"/>
        </p:xfrm>
        <a:graphic>
          <a:graphicData uri="http://schemas.openxmlformats.org/drawingml/2006/table">
            <a:tbl>
              <a:tblPr/>
              <a:tblGrid>
                <a:gridCol w="2880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102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62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4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2021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65640"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 b="1">
                          <a:latin typeface="+mn-lt"/>
                          <a:ea typeface="Times New Roman"/>
                          <a:cs typeface="Times New Roman"/>
                        </a:rPr>
                        <a:t>Компоненты занятия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 b="1">
                          <a:latin typeface="+mn-lt"/>
                          <a:ea typeface="Times New Roman"/>
                          <a:cs typeface="Times New Roman"/>
                        </a:rPr>
                        <a:t>Содержание  компонентов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 b="1"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 b="1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 b="1">
                          <a:latin typeface="+mn-lt"/>
                          <a:ea typeface="Times New Roman"/>
                          <a:cs typeface="Times New Roman"/>
                        </a:rPr>
                        <a:t>Примечания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95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Организационные    </a:t>
                      </a:r>
                      <a:endParaRPr/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1. Место занятия в системе годичного планирования </a:t>
                      </a:r>
                      <a:endParaRPr/>
                    </a:p>
                    <a:p>
                      <a:pPr marL="228600" indent="-2286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2. Организация занятия</a:t>
                      </a:r>
                      <a:endParaRPr/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23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Содержательные</a:t>
                      </a:r>
                      <a:endParaRPr/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3. Содержание занятия</a:t>
                      </a:r>
                      <a:endParaRPr/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23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Методические             </a:t>
                      </a:r>
                      <a:endParaRPr/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4. Методика проведения занятия</a:t>
                      </a:r>
                      <a:endParaRPr/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43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Личностные качества тренера </a:t>
                      </a:r>
                      <a:r>
                        <a:rPr lang="ru-RU" sz="16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(тренера-преподавателя)</a:t>
                      </a: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                                   </a:t>
                      </a:r>
                      <a:endParaRPr/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 Личностные качества тренера (тренера-преподавателя)</a:t>
                      </a:r>
                      <a:endParaRPr/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1595406" y="116632"/>
            <a:ext cx="9001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/>
              <a:t>Самоанализ занятия</a:t>
            </a:r>
            <a:endParaRPr lang="ru-RU" sz="200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63352" y="692696"/>
          <a:ext cx="11809312" cy="5873233"/>
        </p:xfrm>
        <a:graphic>
          <a:graphicData uri="http://schemas.openxmlformats.org/drawingml/2006/table">
            <a:tbl>
              <a:tblPr/>
              <a:tblGrid>
                <a:gridCol w="20162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93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581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500" b="1">
                          <a:latin typeface="+mn-lt"/>
                          <a:ea typeface="Calibri"/>
                          <a:cs typeface="Times New Roman"/>
                        </a:rPr>
                        <a:t>Структура самоанализа</a:t>
                      </a:r>
                      <a:endParaRPr lang="ru-RU" sz="15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925" marR="32925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500" b="1">
                          <a:latin typeface="+mn-lt"/>
                          <a:ea typeface="Calibri"/>
                          <a:cs typeface="Times New Roman"/>
                        </a:rPr>
                        <a:t>Показатели оценки</a:t>
                      </a:r>
                      <a:endParaRPr lang="ru-RU" sz="15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925" marR="32925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040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500">
                          <a:latin typeface="+mn-lt"/>
                          <a:ea typeface="Calibri"/>
                          <a:cs typeface="Times New Roman"/>
                        </a:rPr>
                        <a:t>1. Адекватность выбора задач занятия               </a:t>
                      </a:r>
                      <a:endParaRPr/>
                    </a:p>
                  </a:txBody>
                  <a:tcPr marL="32925" marR="32925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500">
                          <a:latin typeface="+mn-lt"/>
                          <a:ea typeface="Calibri"/>
                          <a:cs typeface="Times New Roman"/>
                        </a:rPr>
                        <a:t>1. Комплексный характер задач: наличие тренирующего, развивающего и воспитательного аспектов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500">
                          <a:latin typeface="+mn-lt"/>
                          <a:ea typeface="Calibri"/>
                          <a:cs typeface="Times New Roman"/>
                        </a:rPr>
                        <a:t>2. Реальность достижения задач на занятиях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500">
                          <a:latin typeface="+mn-lt"/>
                          <a:ea typeface="Calibri"/>
                          <a:cs typeface="Times New Roman"/>
                        </a:rPr>
                        <a:t>3. Связь цели данного занятия с задачами,    решаемыми на предыдущих тренировочных (учебно-тренировочных) занятиях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500">
                          <a:latin typeface="+mn-lt"/>
                          <a:ea typeface="Calibri"/>
                          <a:cs typeface="Times New Roman"/>
                        </a:rPr>
                        <a:t>4. Состоялось   ли   и   на   каком   уровне   принятие   цели занятия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500">
                          <a:latin typeface="+mn-lt"/>
                          <a:ea typeface="Calibri"/>
                          <a:cs typeface="Times New Roman"/>
                        </a:rPr>
                        <a:t>спортсменами, ее осознание и мотивация тренировочной деятельности?</a:t>
                      </a:r>
                      <a:endParaRPr/>
                    </a:p>
                  </a:txBody>
                  <a:tcPr marL="32925" marR="32925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41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500">
                          <a:latin typeface="+mn-lt"/>
                          <a:ea typeface="Calibri"/>
                          <a:cs typeface="Times New Roman"/>
                        </a:rPr>
                        <a:t>2. Соответствие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500">
                          <a:latin typeface="+mn-lt"/>
                          <a:ea typeface="Calibri"/>
                          <a:cs typeface="Times New Roman"/>
                        </a:rPr>
                        <a:t>методов организации  занятия</a:t>
                      </a:r>
                      <a:endParaRPr/>
                    </a:p>
                  </a:txBody>
                  <a:tcPr marL="32925" marR="32925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500">
                          <a:latin typeface="+mn-lt"/>
                          <a:ea typeface="Calibri"/>
                          <a:cs typeface="Times New Roman"/>
                        </a:rPr>
                        <a:t>1. Соответствие   выбранных   методов   организации   занятия   его задачам                   </a:t>
                      </a:r>
                      <a:endParaRPr/>
                    </a:p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500">
                          <a:latin typeface="+mn-lt"/>
                          <a:ea typeface="Calibri"/>
                          <a:cs typeface="Times New Roman"/>
                        </a:rPr>
                        <a:t>2. Влияние правильности выбора организации занятия на эффективность достижения его задач</a:t>
                      </a:r>
                      <a:endParaRPr/>
                    </a:p>
                  </a:txBody>
                  <a:tcPr marL="32925" marR="32925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41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500">
                          <a:latin typeface="+mn-lt"/>
                          <a:ea typeface="Calibri"/>
                          <a:cs typeface="Times New Roman"/>
                        </a:rPr>
                        <a:t>3. Методика занятия   </a:t>
                      </a:r>
                      <a:endParaRPr/>
                    </a:p>
                  </a:txBody>
                  <a:tcPr marL="32925" marR="32925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500">
                          <a:latin typeface="+mn-lt"/>
                          <a:ea typeface="Calibri"/>
                          <a:cs typeface="Times New Roman"/>
                        </a:rPr>
                        <a:t>1. Соответствие использования методов обучения задачам занятия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500">
                          <a:latin typeface="+mn-lt"/>
                          <a:ea typeface="Calibri"/>
                          <a:cs typeface="Times New Roman"/>
                        </a:rPr>
                        <a:t>2. Наличие взаимных связей между этапами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500">
                          <a:latin typeface="+mn-lt"/>
                          <a:ea typeface="Calibri"/>
                          <a:cs typeface="Times New Roman"/>
                        </a:rPr>
                        <a:t>3. Влияние структуры занятия на достижение его задач</a:t>
                      </a:r>
                      <a:endParaRPr/>
                    </a:p>
                  </a:txBody>
                  <a:tcPr marL="32925" marR="32925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036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500">
                          <a:latin typeface="+mn-lt"/>
                          <a:ea typeface="Calibri"/>
                          <a:cs typeface="Times New Roman"/>
                        </a:rPr>
                        <a:t>4. Отбор содержания, форм  и  методов   обучения  на  каждом  этапе занятия </a:t>
                      </a:r>
                      <a:endParaRPr/>
                    </a:p>
                  </a:txBody>
                  <a:tcPr marL="32925" marR="32925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500">
                          <a:latin typeface="+mn-lt"/>
                          <a:ea typeface="Calibri"/>
                          <a:cs typeface="Times New Roman"/>
                        </a:rPr>
                        <a:t>1. Доступность содержания занятия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500">
                          <a:latin typeface="+mn-lt"/>
                          <a:ea typeface="Calibri"/>
                          <a:cs typeface="Times New Roman"/>
                        </a:rPr>
                        <a:t>2. Соответствие содержания тренировки задачам тренировочного занятия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500">
                          <a:latin typeface="+mn-lt"/>
                          <a:ea typeface="Calibri"/>
                          <a:cs typeface="Times New Roman"/>
                        </a:rPr>
                        <a:t>3. Соответствие   форм   и   методов   тренировочной   деятельности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500">
                          <a:latin typeface="+mn-lt"/>
                          <a:ea typeface="Calibri"/>
                          <a:cs typeface="Times New Roman"/>
                        </a:rPr>
                        <a:t>содержанию материала</a:t>
                      </a:r>
                      <a:endParaRPr/>
                    </a:p>
                  </a:txBody>
                  <a:tcPr marL="32925" marR="32925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545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500">
                          <a:latin typeface="+mn-lt"/>
                          <a:ea typeface="Calibri"/>
                          <a:cs typeface="Times New Roman"/>
                        </a:rPr>
                        <a:t>5. Итоги занятия, оценка его результативности    </a:t>
                      </a:r>
                      <a:endParaRPr/>
                    </a:p>
                  </a:txBody>
                  <a:tcPr marL="32925" marR="32925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500">
                          <a:latin typeface="+mn-lt"/>
                          <a:ea typeface="Calibri"/>
                          <a:cs typeface="Times New Roman"/>
                        </a:rPr>
                        <a:t>1. Какие приращения  в умениях и навыках состоялись, соответствует ли это задачам тренировочного занятия?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500">
                          <a:latin typeface="+mn-lt"/>
                          <a:ea typeface="Calibri"/>
                          <a:cs typeface="Times New Roman"/>
                        </a:rPr>
                        <a:t>2. Уровень достижения цели (полностью, частично, не достигнута)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500">
                          <a:latin typeface="+mn-lt"/>
                          <a:ea typeface="Calibri"/>
                          <a:cs typeface="Times New Roman"/>
                        </a:rPr>
                        <a:t>3. Что оказало положительное влияние на достижение задач занятия?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500">
                          <a:latin typeface="+mn-lt"/>
                          <a:ea typeface="Calibri"/>
                          <a:cs typeface="Times New Roman"/>
                        </a:rPr>
                        <a:t>4. Что препятствовало полному достижению целей тренировочного занятия? задач занятия?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500">
                          <a:latin typeface="+mn-lt"/>
                          <a:ea typeface="Calibri"/>
                          <a:cs typeface="Times New Roman"/>
                        </a:rPr>
                        <a:t>5. Место занятия в системе годового плана</a:t>
                      </a:r>
                      <a:endParaRPr/>
                    </a:p>
                  </a:txBody>
                  <a:tcPr marL="32925" marR="32925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5" name=" 1641123336"/>
          <p:cNvSpPr/>
          <p:nvPr/>
        </p:nvSpPr>
        <p:spPr bwMode="auto">
          <a:xfrm>
            <a:off x="6255360" y="3985560"/>
            <a:ext cx="45360" cy="3654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Overflow="overflow" horzOverflow="clip" numCol="1" spcCol="0" anchor="t">
            <a:spAutoFit/>
          </a:bodyPr>
          <a:lstStyle/>
          <a:p>
            <a:pPr>
              <a:lnSpc>
                <a:spcPct val="100000"/>
              </a:lnSpc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  <a:ea typeface="Arial"/>
            </a:endParaRPr>
          </a:p>
        </p:txBody>
      </p:sp>
      <p:pic>
        <p:nvPicPr>
          <p:cNvPr id="88" name="Рисунок 1"/>
          <p:cNvPicPr/>
          <p:nvPr/>
        </p:nvPicPr>
        <p:blipFill>
          <a:blip r:embed="rId2"/>
          <a:stretch/>
        </p:blipFill>
        <p:spPr bwMode="auto">
          <a:xfrm>
            <a:off x="479377" y="232738"/>
            <a:ext cx="864096" cy="747990"/>
          </a:xfrm>
          <a:prstGeom prst="rect">
            <a:avLst/>
          </a:prstGeom>
          <a:ln w="0">
            <a:noFill/>
          </a:ln>
        </p:spPr>
      </p:pic>
      <p:sp>
        <p:nvSpPr>
          <p:cNvPr id="8" name="PlaceHolder 1"/>
          <p:cNvSpPr txBox="1"/>
          <p:nvPr/>
        </p:nvSpPr>
        <p:spPr bwMode="auto">
          <a:xfrm>
            <a:off x="1665180" y="210417"/>
            <a:ext cx="10259457" cy="725760"/>
          </a:xfrm>
          <a:prstGeom prst="rect">
            <a:avLst/>
          </a:prstGeom>
          <a:noFill/>
          <a:ln w="0">
            <a:noFill/>
          </a:ln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 fontScale="95000" lnSpcReduction="110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400" b="0" i="0" dirty="0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 </a:t>
            </a:r>
            <a:endParaRPr sz="2600" b="1" spc="0" dirty="0">
              <a:solidFill>
                <a:srgbClr val="002060"/>
              </a:solidFill>
              <a:latin typeface="Book Antiqua"/>
              <a:ea typeface="Book Antiqua"/>
              <a:cs typeface="Book Antiqua"/>
            </a:endParaRPr>
          </a:p>
        </p:txBody>
      </p:sp>
      <p:sp>
        <p:nvSpPr>
          <p:cNvPr id="77525306" name=" 77525305"/>
          <p:cNvSpPr/>
          <p:nvPr/>
        </p:nvSpPr>
        <p:spPr bwMode="auto">
          <a:xfrm>
            <a:off x="6309769" y="5248602"/>
            <a:ext cx="46642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1739FF4B-C8F1-43B3-9818-0CEBC906809B}"/>
              </a:ext>
            </a:extLst>
          </p:cNvPr>
          <p:cNvSpPr txBox="1">
            <a:spLocks/>
          </p:cNvSpPr>
          <p:nvPr/>
        </p:nvSpPr>
        <p:spPr bwMode="auto">
          <a:xfrm>
            <a:off x="1499262" y="116632"/>
            <a:ext cx="10214098" cy="1325160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800" b="1" spc="-1" dirty="0">
                <a:solidFill>
                  <a:srgbClr val="002060"/>
                </a:solidFill>
                <a:latin typeface="Book Antiqua"/>
                <a:ea typeface="Book Antiqua"/>
              </a:rPr>
              <a:t>Соотношение разделов ФССП (2013 г.) и ФССП (2022 г.) по виду спорта «баскетбол» </a:t>
            </a:r>
            <a:endParaRPr lang="ru-RU" sz="3200" b="1" spc="-1" dirty="0">
              <a:solidFill>
                <a:srgbClr val="002060"/>
              </a:solidFill>
              <a:latin typeface="Book Antiqua"/>
              <a:ea typeface="Book Antiqua"/>
            </a:endParaRPr>
          </a:p>
          <a:p>
            <a:pPr>
              <a:defRPr/>
            </a:pPr>
            <a:r>
              <a:rPr lang="ru-RU" sz="2400" b="1" spc="-1" dirty="0">
                <a:solidFill>
                  <a:srgbClr val="C00000"/>
                </a:solidFill>
                <a:latin typeface="Book Antiqua"/>
                <a:ea typeface="Book Antiqua"/>
              </a:rPr>
              <a:t>2013 г.                                                          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Book Antiqua"/>
                <a:ea typeface="Book Antiqua"/>
              </a:rPr>
              <a:t>               </a:t>
            </a:r>
            <a:r>
              <a:rPr lang="ru-RU" sz="2400" b="1" dirty="0">
                <a:solidFill>
                  <a:srgbClr val="C00000"/>
                </a:solidFill>
                <a:latin typeface="Book Antiqua"/>
                <a:ea typeface="Book Antiqua"/>
              </a:rPr>
              <a:t>2022 г.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1CBFE90-DCF1-4EE5-8513-88E437412624}"/>
              </a:ext>
            </a:extLst>
          </p:cNvPr>
          <p:cNvSpPr/>
          <p:nvPr/>
        </p:nvSpPr>
        <p:spPr>
          <a:xfrm>
            <a:off x="5414286" y="1322132"/>
            <a:ext cx="64767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22272F"/>
                </a:solidFill>
                <a:latin typeface="PT Serif"/>
              </a:rPr>
              <a:t>I. Требования к структуре и содержанию примерных дополнительных образовательных программ спортивной подготовки, в том числе к их теоретическим и практическим разделам применительно к каждому этапу спортивной подготовки, </a:t>
            </a:r>
            <a:r>
              <a:rPr lang="ru-RU" sz="1200" dirty="0">
                <a:solidFill>
                  <a:srgbClr val="FF0000"/>
                </a:solidFill>
                <a:latin typeface="PT Serif"/>
              </a:rPr>
              <a:t>включая сроки реализации таких этапов и возрастные границы лиц, проходящих спортивную подготовку, по отдельным этапам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2BD4242-091C-474B-96AB-983541E72C32}"/>
              </a:ext>
            </a:extLst>
          </p:cNvPr>
          <p:cNvSpPr/>
          <p:nvPr/>
        </p:nvSpPr>
        <p:spPr>
          <a:xfrm>
            <a:off x="5447928" y="2441832"/>
            <a:ext cx="6476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22272F"/>
                </a:solidFill>
                <a:latin typeface="PT Serif"/>
              </a:rPr>
              <a:t>II. Нормативы физической подготовки и иные спортивные нормативы с учетом возраста, пола лиц, проходящих спортивную подготовку, особенностей вида спорта "баскетбол" (спортивных дисциплин), </a:t>
            </a:r>
            <a:r>
              <a:rPr lang="ru-RU" sz="1200" dirty="0">
                <a:solidFill>
                  <a:srgbClr val="FF0000"/>
                </a:solidFill>
                <a:latin typeface="PT Serif"/>
              </a:rPr>
              <a:t>уровень спортивной квалификации таких лиц (спортивные разряды и спортивные звания)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B03F64A-08CB-4E14-AE77-EB63337E1753}"/>
              </a:ext>
            </a:extLst>
          </p:cNvPr>
          <p:cNvSpPr/>
          <p:nvPr/>
        </p:nvSpPr>
        <p:spPr>
          <a:xfrm>
            <a:off x="5462065" y="3377486"/>
            <a:ext cx="64430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22272F"/>
                </a:solidFill>
                <a:latin typeface="PT Serif"/>
              </a:rPr>
              <a:t>III. Требования к участию лиц, проходящих спортивную подготовку, и лиц, ее осуществляющих, в спортивных соревнованиях, предусмотренных в соответствии с реализуемой дополнительной образовательной программой спортивной подготовки по виду спорта "баскетбол"</a:t>
            </a:r>
            <a:endParaRPr lang="ru-RU" sz="12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BEDEA2F-41CA-42FF-966B-5813DFA9CB88}"/>
              </a:ext>
            </a:extLst>
          </p:cNvPr>
          <p:cNvSpPr/>
          <p:nvPr/>
        </p:nvSpPr>
        <p:spPr>
          <a:xfrm>
            <a:off x="5490344" y="4443407"/>
            <a:ext cx="6400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22272F"/>
                </a:solidFill>
                <a:latin typeface="PT Serif"/>
              </a:rPr>
              <a:t>IV. Требования к результатам прохождения спортивной подготовки применительно к этапам спортивной подготовки</a:t>
            </a:r>
            <a:endParaRPr lang="ru-RU" sz="12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20CE8A2-B215-42BA-9E29-03F11BE12320}"/>
              </a:ext>
            </a:extLst>
          </p:cNvPr>
          <p:cNvSpPr/>
          <p:nvPr/>
        </p:nvSpPr>
        <p:spPr>
          <a:xfrm>
            <a:off x="5527043" y="5078737"/>
            <a:ext cx="63780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22272F"/>
                </a:solidFill>
                <a:latin typeface="PT Serif"/>
              </a:rPr>
              <a:t>V. Особенности осуществления спортивной подготовки по отдельным спортивным дисциплинам вида спорта "баскетбол"</a:t>
            </a:r>
            <a:endParaRPr lang="ru-RU" sz="120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96C3EDEB-96F9-41A1-A090-DFC6A9430529}"/>
              </a:ext>
            </a:extLst>
          </p:cNvPr>
          <p:cNvSpPr/>
          <p:nvPr/>
        </p:nvSpPr>
        <p:spPr>
          <a:xfrm>
            <a:off x="5546548" y="5756416"/>
            <a:ext cx="63780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22272F"/>
                </a:solidFill>
                <a:latin typeface="PT Serif"/>
              </a:rPr>
              <a:t>VI. Требования к кадровым и материально-техническим условиям реализации этапов спортивной подготовки и иным условиям</a:t>
            </a:r>
            <a:endParaRPr lang="ru-RU" sz="12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45DA93F2-62A8-407C-982C-1A165DC483D4}"/>
              </a:ext>
            </a:extLst>
          </p:cNvPr>
          <p:cNvSpPr/>
          <p:nvPr/>
        </p:nvSpPr>
        <p:spPr>
          <a:xfrm>
            <a:off x="159360" y="1322132"/>
            <a:ext cx="52549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22272F"/>
                </a:solidFill>
                <a:latin typeface="PT Serif"/>
              </a:rPr>
              <a:t>I. Требования к структуре и содержанию программ спортивной подготовки, в том числе к освоению их теоретических и практических разделов применительно к каждому этапу спортивной подготовки</a:t>
            </a:r>
            <a:endParaRPr lang="ru-RU" sz="120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BEF34243-5510-4F6C-A130-41B84DD3EF1E}"/>
              </a:ext>
            </a:extLst>
          </p:cNvPr>
          <p:cNvSpPr/>
          <p:nvPr/>
        </p:nvSpPr>
        <p:spPr>
          <a:xfrm>
            <a:off x="209566" y="2459192"/>
            <a:ext cx="52549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22272F"/>
                </a:solidFill>
                <a:latin typeface="PT Serif"/>
              </a:rPr>
              <a:t>II. Нормативы физической подготовки и иные спортивные нормативы с учетом возраста, пола лиц, проходящих спортивную подготовку, особенностей вида спорта баскетбол (спортивных дисциплин)</a:t>
            </a:r>
            <a:endParaRPr lang="ru-RU" sz="12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CDA7F117-CDB2-432F-95CD-EB3A2555F823}"/>
              </a:ext>
            </a:extLst>
          </p:cNvPr>
          <p:cNvSpPr/>
          <p:nvPr/>
        </p:nvSpPr>
        <p:spPr>
          <a:xfrm>
            <a:off x="185455" y="3416226"/>
            <a:ext cx="522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22272F"/>
                </a:solidFill>
                <a:latin typeface="PT Serif"/>
              </a:rPr>
              <a:t>III. Требования к участию лиц, проходящих спортивную подготовку, и лиц, ее осуществляющих, в спортивных соревнованиях, предусмотренных в соответствии с реализуемой программой спортивной подготовки</a:t>
            </a:r>
            <a:endParaRPr lang="ru-RU" sz="120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9426BF4-976A-4697-BB65-F11F884A3011}"/>
              </a:ext>
            </a:extLst>
          </p:cNvPr>
          <p:cNvSpPr/>
          <p:nvPr/>
        </p:nvSpPr>
        <p:spPr>
          <a:xfrm>
            <a:off x="209566" y="4403961"/>
            <a:ext cx="5204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22272F"/>
                </a:solidFill>
                <a:latin typeface="PT Serif"/>
              </a:rPr>
              <a:t>IV. Требования к результатам реализации программ спортивной подготовки на каждом из этапов спортивной подготовки</a:t>
            </a:r>
            <a:endParaRPr lang="ru-RU" sz="120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46784E6F-46FF-40A1-B599-AF690ED2C355}"/>
              </a:ext>
            </a:extLst>
          </p:cNvPr>
          <p:cNvSpPr/>
          <p:nvPr/>
        </p:nvSpPr>
        <p:spPr>
          <a:xfrm>
            <a:off x="213769" y="5087154"/>
            <a:ext cx="51729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22272F"/>
                </a:solidFill>
                <a:latin typeface="PT Serif"/>
              </a:rPr>
              <a:t>V. Особенности осуществления спортивной подготовки по отдельным спортивным дисциплинам по виду спорта баскетбол</a:t>
            </a:r>
            <a:endParaRPr lang="ru-RU" sz="1200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F8C8A081-62E1-4B0A-A631-F2ED40D64CB5}"/>
              </a:ext>
            </a:extLst>
          </p:cNvPr>
          <p:cNvSpPr/>
          <p:nvPr/>
        </p:nvSpPr>
        <p:spPr>
          <a:xfrm>
            <a:off x="213769" y="5756416"/>
            <a:ext cx="51729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22272F"/>
                </a:solidFill>
                <a:latin typeface="PT Serif"/>
              </a:rPr>
              <a:t>VI. Требования к условиям реализации программ спортивной подготовки, в том числе кадрам, материально-технической базе и инфраструктуре организаций, осуществляющих спортивную подготовку, и иным условиям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502779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5" name=" 1641123336"/>
          <p:cNvSpPr/>
          <p:nvPr/>
        </p:nvSpPr>
        <p:spPr bwMode="auto">
          <a:xfrm>
            <a:off x="6255360" y="3985560"/>
            <a:ext cx="45360" cy="3654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Overflow="overflow" horzOverflow="clip" numCol="1" spcCol="0" anchor="t">
            <a:spAutoFit/>
          </a:bodyPr>
          <a:lstStyle/>
          <a:p>
            <a:pPr>
              <a:lnSpc>
                <a:spcPct val="100000"/>
              </a:lnSpc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  <a:ea typeface="Arial"/>
            </a:endParaRPr>
          </a:p>
        </p:txBody>
      </p:sp>
      <p:pic>
        <p:nvPicPr>
          <p:cNvPr id="88" name="Рисунок 1"/>
          <p:cNvPicPr/>
          <p:nvPr/>
        </p:nvPicPr>
        <p:blipFill>
          <a:blip r:embed="rId2"/>
          <a:stretch/>
        </p:blipFill>
        <p:spPr bwMode="auto">
          <a:xfrm>
            <a:off x="479377" y="232738"/>
            <a:ext cx="864096" cy="747990"/>
          </a:xfrm>
          <a:prstGeom prst="rect">
            <a:avLst/>
          </a:prstGeom>
          <a:ln w="0">
            <a:noFill/>
          </a:ln>
        </p:spPr>
      </p:pic>
      <p:sp>
        <p:nvSpPr>
          <p:cNvPr id="8" name="PlaceHolder 1"/>
          <p:cNvSpPr txBox="1"/>
          <p:nvPr/>
        </p:nvSpPr>
        <p:spPr bwMode="auto">
          <a:xfrm>
            <a:off x="1665180" y="210417"/>
            <a:ext cx="10259457" cy="725760"/>
          </a:xfrm>
          <a:prstGeom prst="rect">
            <a:avLst/>
          </a:prstGeom>
          <a:noFill/>
          <a:ln w="0">
            <a:noFill/>
          </a:ln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 fontScale="95000" lnSpcReduction="110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400" b="0" i="0" dirty="0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 </a:t>
            </a:r>
            <a:endParaRPr sz="2600" b="1" spc="0" dirty="0">
              <a:solidFill>
                <a:srgbClr val="002060"/>
              </a:solidFill>
              <a:latin typeface="Book Antiqua"/>
              <a:ea typeface="Book Antiqua"/>
              <a:cs typeface="Book Antiqua"/>
            </a:endParaRPr>
          </a:p>
        </p:txBody>
      </p:sp>
      <p:sp>
        <p:nvSpPr>
          <p:cNvPr id="77525306" name=" 77525305"/>
          <p:cNvSpPr/>
          <p:nvPr/>
        </p:nvSpPr>
        <p:spPr bwMode="auto">
          <a:xfrm>
            <a:off x="6309769" y="5248602"/>
            <a:ext cx="46642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1739FF4B-C8F1-43B3-9818-0CEBC906809B}"/>
              </a:ext>
            </a:extLst>
          </p:cNvPr>
          <p:cNvSpPr txBox="1">
            <a:spLocks/>
          </p:cNvSpPr>
          <p:nvPr/>
        </p:nvSpPr>
        <p:spPr bwMode="auto">
          <a:xfrm>
            <a:off x="1343473" y="116632"/>
            <a:ext cx="10581163" cy="1325160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400" b="1" spc="-1" dirty="0">
                <a:solidFill>
                  <a:srgbClr val="002060"/>
                </a:solidFill>
                <a:latin typeface="Book Antiqua"/>
                <a:ea typeface="Book Antiqua"/>
              </a:rPr>
              <a:t>Соотношение разделов программы спортивной подготовки (2013 г.) и дополнительной образовательной программы спортивной подготовки (2022 г.) по виду спорта «баскетбол» </a:t>
            </a:r>
          </a:p>
          <a:p>
            <a:pPr>
              <a:defRPr/>
            </a:pPr>
            <a:r>
              <a:rPr lang="ru-RU" sz="2400" b="1" spc="-1" dirty="0">
                <a:solidFill>
                  <a:srgbClr val="C00000"/>
                </a:solidFill>
                <a:latin typeface="Book Antiqua"/>
                <a:ea typeface="Book Antiqua"/>
              </a:rPr>
              <a:t>2013 г.                                                          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Book Antiqua"/>
                <a:ea typeface="Book Antiqua"/>
              </a:rPr>
              <a:t>               </a:t>
            </a:r>
            <a:r>
              <a:rPr lang="ru-RU" sz="2400" b="1" dirty="0">
                <a:solidFill>
                  <a:srgbClr val="C00000"/>
                </a:solidFill>
                <a:latin typeface="Book Antiqua"/>
                <a:ea typeface="Book Antiqua"/>
              </a:rPr>
              <a:t>2022 г.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EAAFC1D-A7C1-4729-814E-3487F033F377}"/>
              </a:ext>
            </a:extLst>
          </p:cNvPr>
          <p:cNvSpPr/>
          <p:nvPr/>
        </p:nvSpPr>
        <p:spPr>
          <a:xfrm>
            <a:off x="191344" y="1859936"/>
            <a:ext cx="56442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22272F"/>
                </a:solidFill>
                <a:latin typeface="PT Serif"/>
              </a:rPr>
              <a:t>1. Титульный лист;</a:t>
            </a:r>
          </a:p>
          <a:p>
            <a:pPr algn="just"/>
            <a:r>
              <a:rPr lang="ru-RU" sz="2400" dirty="0">
                <a:solidFill>
                  <a:srgbClr val="22272F"/>
                </a:solidFill>
                <a:latin typeface="PT Serif"/>
              </a:rPr>
              <a:t>2. Пояснительная записка;</a:t>
            </a:r>
          </a:p>
          <a:p>
            <a:pPr algn="just"/>
            <a:r>
              <a:rPr lang="ru-RU" sz="2400" dirty="0">
                <a:solidFill>
                  <a:srgbClr val="22272F"/>
                </a:solidFill>
                <a:latin typeface="PT Serif"/>
              </a:rPr>
              <a:t>3. Нормативная часть;</a:t>
            </a:r>
          </a:p>
          <a:p>
            <a:pPr algn="just"/>
            <a:r>
              <a:rPr lang="ru-RU" sz="2400" dirty="0">
                <a:solidFill>
                  <a:srgbClr val="22272F"/>
                </a:solidFill>
                <a:latin typeface="PT Serif"/>
              </a:rPr>
              <a:t>4. Методическая часть;</a:t>
            </a:r>
          </a:p>
          <a:p>
            <a:pPr algn="just"/>
            <a:r>
              <a:rPr lang="ru-RU" sz="2400" dirty="0">
                <a:solidFill>
                  <a:srgbClr val="22272F"/>
                </a:solidFill>
                <a:latin typeface="PT Serif"/>
              </a:rPr>
              <a:t>5. Система контроля и зачетные требования;</a:t>
            </a:r>
          </a:p>
          <a:p>
            <a:pPr algn="just"/>
            <a:r>
              <a:rPr lang="ru-RU" sz="2400" dirty="0">
                <a:solidFill>
                  <a:srgbClr val="22272F"/>
                </a:solidFill>
                <a:latin typeface="PT Serif"/>
              </a:rPr>
              <a:t>6. Перечень информационного обеспечения;</a:t>
            </a:r>
          </a:p>
          <a:p>
            <a:pPr algn="just"/>
            <a:r>
              <a:rPr lang="ru-RU" sz="2400" dirty="0">
                <a:solidFill>
                  <a:srgbClr val="22272F"/>
                </a:solidFill>
                <a:latin typeface="PT Serif"/>
              </a:rPr>
              <a:t>7. План физкультурных мероприятий и спортивных мероприятий.</a:t>
            </a:r>
            <a:endParaRPr lang="ru-RU" sz="2400" b="0" i="0" dirty="0">
              <a:solidFill>
                <a:srgbClr val="22272F"/>
              </a:solidFill>
              <a:effectLst/>
              <a:latin typeface="PT Serif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DA6B02C-8948-401C-BAED-5240E166A05C}"/>
              </a:ext>
            </a:extLst>
          </p:cNvPr>
          <p:cNvSpPr/>
          <p:nvPr/>
        </p:nvSpPr>
        <p:spPr>
          <a:xfrm>
            <a:off x="5781843" y="1869431"/>
            <a:ext cx="614279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AutoNum type="arabicPeriod"/>
            </a:pPr>
            <a:r>
              <a:rPr lang="ru-RU" sz="2400" dirty="0">
                <a:solidFill>
                  <a:srgbClr val="22272F"/>
                </a:solidFill>
                <a:latin typeface="PT Serif"/>
              </a:rPr>
              <a:t>Общие положения;</a:t>
            </a:r>
          </a:p>
          <a:p>
            <a:pPr marL="342900" lvl="0" indent="-342900">
              <a:buAutoNum type="arabicPeriod"/>
            </a:pPr>
            <a:r>
              <a:rPr lang="ru-RU" sz="2400" dirty="0">
                <a:solidFill>
                  <a:srgbClr val="22272F"/>
                </a:solidFill>
                <a:latin typeface="PT Serif"/>
              </a:rPr>
              <a:t>Характеристика дополнительной образовательной программы спортивной подготовки;</a:t>
            </a:r>
          </a:p>
          <a:p>
            <a:pPr marL="342900" lvl="0" indent="-342900">
              <a:buAutoNum type="arabicPeriod"/>
            </a:pPr>
            <a:r>
              <a:rPr lang="ru-RU" sz="2400" dirty="0">
                <a:solidFill>
                  <a:srgbClr val="22272F"/>
                </a:solidFill>
                <a:latin typeface="PT Serif"/>
              </a:rPr>
              <a:t>Систему контроля;</a:t>
            </a:r>
          </a:p>
          <a:p>
            <a:pPr marL="342900" lvl="0" indent="-342900">
              <a:buAutoNum type="arabicPeriod"/>
            </a:pPr>
            <a:r>
              <a:rPr lang="ru-RU" sz="2400" dirty="0">
                <a:solidFill>
                  <a:srgbClr val="22272F"/>
                </a:solidFill>
                <a:latin typeface="PT Serif"/>
              </a:rPr>
              <a:t>Рабочая программа по виду спорта (спортивной дисциплине);</a:t>
            </a:r>
          </a:p>
          <a:p>
            <a:pPr marL="342900" lvl="0" indent="-342900">
              <a:buAutoNum type="arabicPeriod"/>
            </a:pPr>
            <a:r>
              <a:rPr lang="ru-RU" sz="2400" dirty="0">
                <a:solidFill>
                  <a:srgbClr val="22272F"/>
                </a:solidFill>
                <a:latin typeface="PT Serif"/>
              </a:rPr>
              <a:t>Условия реализации дополнительной образовательной программы спортивной подготовки</a:t>
            </a:r>
            <a:endParaRPr lang="ru-RU" sz="24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BB3CDC85-EC92-4C9A-AACF-EC7380FA8DCB}"/>
              </a:ext>
            </a:extLst>
          </p:cNvPr>
          <p:cNvSpPr/>
          <p:nvPr/>
        </p:nvSpPr>
        <p:spPr>
          <a:xfrm>
            <a:off x="5951983" y="5664578"/>
            <a:ext cx="60031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PT Serif"/>
              </a:rPr>
              <a:t>Приказ Министерства спорта РФ от 16 ноября 2022 г. N 1006 "Об утверждении федерального стандарта спортивной подготовки по виду спорта "баскетбол"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173CF3F2-92F8-4289-9537-A57032282018}"/>
              </a:ext>
            </a:extLst>
          </p:cNvPr>
          <p:cNvSpPr/>
          <p:nvPr/>
        </p:nvSpPr>
        <p:spPr>
          <a:xfrm>
            <a:off x="1824" y="5642956"/>
            <a:ext cx="59501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PT Serif"/>
              </a:rPr>
              <a:t>Приказ Министерства спорта РФ от 10 апреля 2013 г. N 114 "Об утверждении Федерального стандарта спортивной подготовки по виду спорта баскетбол"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317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51384" y="116632"/>
            <a:ext cx="11161976" cy="1325160"/>
          </a:xfrm>
        </p:spPr>
        <p:txBody>
          <a:bodyPr/>
          <a:lstStyle/>
          <a:p>
            <a:pPr algn="ctr">
              <a:defRPr/>
            </a:pPr>
            <a:r>
              <a:rPr lang="ru-RU" sz="2800" b="1" spc="-1">
                <a:solidFill>
                  <a:srgbClr val="002060"/>
                </a:solidFill>
                <a:latin typeface="Book Antiqua"/>
                <a:ea typeface="Book Antiqua"/>
              </a:rPr>
              <a:t>Соотношение объемов по разделам подготовки ФССП (2013 г.) и ФССП (2022 г.) по виду спорта «баскетбол» </a:t>
            </a:r>
            <a:r>
              <a:rPr lang="ru-RU" sz="3200" b="1" spc="-1">
                <a:solidFill>
                  <a:srgbClr val="002060"/>
                </a:solidFill>
                <a:latin typeface="Book Antiqua"/>
                <a:ea typeface="Book Antiqua"/>
              </a:rPr>
              <a:t/>
            </a:r>
            <a:br>
              <a:rPr lang="ru-RU" sz="3200" b="1" spc="-1">
                <a:solidFill>
                  <a:srgbClr val="002060"/>
                </a:solidFill>
                <a:latin typeface="Book Antiqua"/>
                <a:ea typeface="Book Antiqua"/>
              </a:rPr>
            </a:br>
            <a:r>
              <a:rPr lang="ru-RU" sz="2400" b="1" spc="-1">
                <a:solidFill>
                  <a:srgbClr val="C00000"/>
                </a:solidFill>
                <a:latin typeface="Book Antiqua"/>
                <a:ea typeface="Book Antiqua"/>
              </a:rPr>
              <a:t>2013 г.     </a:t>
            </a:r>
            <a:r>
              <a:rPr lang="ru-RU" sz="2400" b="1" spc="0">
                <a:solidFill>
                  <a:schemeClr val="accent4">
                    <a:lumMod val="50000"/>
                  </a:schemeClr>
                </a:solidFill>
                <a:latin typeface="Book Antiqua"/>
                <a:ea typeface="Book Antiqua"/>
              </a:rPr>
              <a:t>                                                               </a:t>
            </a:r>
            <a:r>
              <a:rPr lang="ru-RU" sz="2400" b="1" spc="0">
                <a:solidFill>
                  <a:srgbClr val="C00000"/>
                </a:solidFill>
                <a:latin typeface="Book Antiqua"/>
                <a:ea typeface="Book Antiqua"/>
              </a:rPr>
              <a:t>2022 г.</a:t>
            </a:r>
            <a:endParaRPr sz="200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35361" y="1340768"/>
          <a:ext cx="5516453" cy="5325112"/>
        </p:xfrm>
        <a:graphic>
          <a:graphicData uri="http://schemas.openxmlformats.org/drawingml/2006/table">
            <a:tbl>
              <a:tblPr/>
              <a:tblGrid>
                <a:gridCol w="12334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48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09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13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990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64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1043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85822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Разделы спортивной подготовки</a:t>
                      </a:r>
                      <a:endParaRPr/>
                    </a:p>
                  </a:txBody>
                  <a:tcPr marL="55528" marR="55528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Этапы и годы спортивной подготовки</a:t>
                      </a:r>
                      <a:endParaRPr/>
                    </a:p>
                  </a:txBody>
                  <a:tcPr marL="55528" marR="55528" marT="0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1488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этап НП</a:t>
                      </a:r>
                      <a:endParaRPr/>
                    </a:p>
                  </a:txBody>
                  <a:tcPr marL="55528" marR="55528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Т этап</a:t>
                      </a:r>
                      <a:endParaRPr/>
                    </a:p>
                  </a:txBody>
                  <a:tcPr marL="55528" marR="55528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этап ССМ</a:t>
                      </a:r>
                      <a:endParaRPr/>
                    </a:p>
                  </a:txBody>
                  <a:tcPr marL="55528" marR="55528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этап ВСМ</a:t>
                      </a:r>
                      <a:endParaRPr/>
                    </a:p>
                  </a:txBody>
                  <a:tcPr marL="55528" marR="55528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5708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1 год</a:t>
                      </a:r>
                      <a:endParaRPr/>
                    </a:p>
                  </a:txBody>
                  <a:tcPr marL="55528" marR="55528" marT="0" marB="0" anchor="ctr">
                    <a:lnL w="12699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свыше года</a:t>
                      </a:r>
                      <a:endParaRPr/>
                    </a:p>
                  </a:txBody>
                  <a:tcPr marL="55528" marR="55528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до двух лет</a:t>
                      </a:r>
                      <a:endParaRPr/>
                    </a:p>
                  </a:txBody>
                  <a:tcPr marL="55528" marR="55528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свыше двух лет</a:t>
                      </a:r>
                      <a:endParaRPr/>
                    </a:p>
                  </a:txBody>
                  <a:tcPr marL="55528" marR="55528" marT="0" marB="0" anchor="ctr">
                    <a:lnL w="12700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50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Общая физическая подготовка (%)</a:t>
                      </a:r>
                      <a:endParaRPr/>
                    </a:p>
                  </a:txBody>
                  <a:tcPr marL="55528" marR="55528" marT="0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28-30</a:t>
                      </a:r>
                      <a:endParaRPr/>
                    </a:p>
                  </a:txBody>
                  <a:tcPr marL="55528" marR="55528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25-28</a:t>
                      </a:r>
                      <a:endParaRPr/>
                    </a:p>
                  </a:txBody>
                  <a:tcPr marL="55528" marR="55528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18-20</a:t>
                      </a:r>
                      <a:endParaRPr/>
                    </a:p>
                  </a:txBody>
                  <a:tcPr marL="55528" marR="55528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8-12</a:t>
                      </a:r>
                      <a:endParaRPr/>
                    </a:p>
                  </a:txBody>
                  <a:tcPr marL="55528" marR="55528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6-8</a:t>
                      </a:r>
                      <a:endParaRPr/>
                    </a:p>
                  </a:txBody>
                  <a:tcPr marL="55528" marR="55528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8-10</a:t>
                      </a:r>
                      <a:endParaRPr/>
                    </a:p>
                  </a:txBody>
                  <a:tcPr marL="55528" marR="55528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4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Специальная физическая подготовка (%)</a:t>
                      </a:r>
                      <a:endParaRPr/>
                    </a:p>
                  </a:txBody>
                  <a:tcPr marL="55528" marR="55528" marT="0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9-11</a:t>
                      </a:r>
                      <a:endParaRPr/>
                    </a:p>
                  </a:txBody>
                  <a:tcPr marL="55528" marR="55528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10-12</a:t>
                      </a:r>
                      <a:endParaRPr/>
                    </a:p>
                  </a:txBody>
                  <a:tcPr marL="55528" marR="55528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10-14</a:t>
                      </a:r>
                      <a:endParaRPr/>
                    </a:p>
                  </a:txBody>
                  <a:tcPr marL="55528" marR="55528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12-14</a:t>
                      </a:r>
                      <a:endParaRPr/>
                    </a:p>
                  </a:txBody>
                  <a:tcPr marL="55528" marR="55528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14-17</a:t>
                      </a:r>
                      <a:endParaRPr/>
                    </a:p>
                  </a:txBody>
                  <a:tcPr marL="55528" marR="55528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12-14</a:t>
                      </a:r>
                      <a:endParaRPr/>
                    </a:p>
                  </a:txBody>
                  <a:tcPr marL="55528" marR="55528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50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Техническая подготовка (%)</a:t>
                      </a:r>
                      <a:endParaRPr/>
                    </a:p>
                  </a:txBody>
                  <a:tcPr marL="55528" marR="55528" marT="0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20-22</a:t>
                      </a:r>
                      <a:endParaRPr/>
                    </a:p>
                  </a:txBody>
                  <a:tcPr marL="55528" marR="55528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22-23</a:t>
                      </a:r>
                      <a:endParaRPr/>
                    </a:p>
                  </a:txBody>
                  <a:tcPr marL="55528" marR="55528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23-24</a:t>
                      </a:r>
                      <a:endParaRPr/>
                    </a:p>
                  </a:txBody>
                  <a:tcPr marL="55528" marR="55528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24-25</a:t>
                      </a:r>
                      <a:endParaRPr/>
                    </a:p>
                  </a:txBody>
                  <a:tcPr marL="55528" marR="55528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20-25</a:t>
                      </a:r>
                      <a:endParaRPr/>
                    </a:p>
                  </a:txBody>
                  <a:tcPr marL="55528" marR="55528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18-20</a:t>
                      </a:r>
                      <a:endParaRPr/>
                    </a:p>
                  </a:txBody>
                  <a:tcPr marL="55528" marR="55528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812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Тактическая, теоретическая, психологическая подготовка, медико-восстановительные мероприятия (%)</a:t>
                      </a:r>
                      <a:endParaRPr/>
                    </a:p>
                  </a:txBody>
                  <a:tcPr marL="55528" marR="55528" marT="0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12-15</a:t>
                      </a:r>
                      <a:endParaRPr/>
                    </a:p>
                  </a:txBody>
                  <a:tcPr marL="55528" marR="55528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15-20</a:t>
                      </a:r>
                      <a:endParaRPr/>
                    </a:p>
                  </a:txBody>
                  <a:tcPr marL="55528" marR="55528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22-25</a:t>
                      </a:r>
                      <a:endParaRPr/>
                    </a:p>
                  </a:txBody>
                  <a:tcPr marL="55528" marR="55528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25-30</a:t>
                      </a:r>
                      <a:endParaRPr/>
                    </a:p>
                  </a:txBody>
                  <a:tcPr marL="55528" marR="55528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26-32</a:t>
                      </a:r>
                      <a:endParaRPr/>
                    </a:p>
                  </a:txBody>
                  <a:tcPr marL="55528" marR="55528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26-34</a:t>
                      </a:r>
                      <a:endParaRPr/>
                    </a:p>
                  </a:txBody>
                  <a:tcPr marL="55528" marR="55528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835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Технико-тактическая (интегральная) подготовка (%)</a:t>
                      </a:r>
                      <a:endParaRPr/>
                    </a:p>
                  </a:txBody>
                  <a:tcPr marL="55528" marR="55528" marT="0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12-15</a:t>
                      </a:r>
                      <a:endParaRPr/>
                    </a:p>
                  </a:txBody>
                  <a:tcPr marL="55528" marR="55528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10-14</a:t>
                      </a:r>
                      <a:endParaRPr/>
                    </a:p>
                  </a:txBody>
                  <a:tcPr marL="55528" marR="55528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8-10</a:t>
                      </a:r>
                      <a:endParaRPr/>
                    </a:p>
                  </a:txBody>
                  <a:tcPr marL="55528" marR="55528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8-10</a:t>
                      </a:r>
                      <a:endParaRPr/>
                    </a:p>
                  </a:txBody>
                  <a:tcPr marL="55528" marR="55528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8-10</a:t>
                      </a:r>
                      <a:endParaRPr/>
                    </a:p>
                  </a:txBody>
                  <a:tcPr marL="55528" marR="55528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8-10</a:t>
                      </a:r>
                      <a:endParaRPr/>
                    </a:p>
                  </a:txBody>
                  <a:tcPr marL="55528" marR="55528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982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Участие в соревнованиях, тренерская и судейская практика (%)</a:t>
                      </a:r>
                      <a:endParaRPr/>
                    </a:p>
                  </a:txBody>
                  <a:tcPr marL="55528" marR="55528" marT="0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8-12</a:t>
                      </a:r>
                      <a:endParaRPr/>
                    </a:p>
                  </a:txBody>
                  <a:tcPr marL="55528" marR="55528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10-12</a:t>
                      </a:r>
                      <a:endParaRPr/>
                    </a:p>
                  </a:txBody>
                  <a:tcPr marL="55528" marR="55528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10-14</a:t>
                      </a:r>
                      <a:endParaRPr/>
                    </a:p>
                  </a:txBody>
                  <a:tcPr marL="55528" marR="55528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13-15</a:t>
                      </a:r>
                      <a:endParaRPr/>
                    </a:p>
                  </a:txBody>
                  <a:tcPr marL="55528" marR="55528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14-16</a:t>
                      </a:r>
                      <a:endParaRPr/>
                    </a:p>
                  </a:txBody>
                  <a:tcPr marL="55528" marR="55528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14-16</a:t>
                      </a:r>
                      <a:endParaRPr/>
                    </a:p>
                  </a:txBody>
                  <a:tcPr marL="55528" marR="55528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023992" y="1344671"/>
          <a:ext cx="6025415" cy="5318593"/>
        </p:xfrm>
        <a:graphic>
          <a:graphicData uri="http://schemas.openxmlformats.org/drawingml/2006/table">
            <a:tbl>
              <a:tblPr/>
              <a:tblGrid>
                <a:gridCol w="16016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00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794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98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522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7109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7109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60454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Виды спортивной подготовки и иные мероприятия</a:t>
                      </a:r>
                      <a:endParaRPr/>
                    </a:p>
                  </a:txBody>
                  <a:tcPr marL="43165" marR="43165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Этапы и годы спортивной подготовки</a:t>
                      </a:r>
                      <a:endParaRPr/>
                    </a:p>
                  </a:txBody>
                  <a:tcPr marL="43165" marR="43165" marT="0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2865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Этап НП</a:t>
                      </a:r>
                      <a:endParaRPr/>
                    </a:p>
                  </a:txBody>
                  <a:tcPr marL="43165" marR="43165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УТ этап</a:t>
                      </a:r>
                      <a:endParaRPr/>
                    </a:p>
                  </a:txBody>
                  <a:tcPr marL="43165" marR="43165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Этап ССМ</a:t>
                      </a:r>
                      <a:endParaRPr/>
                    </a:p>
                  </a:txBody>
                  <a:tcPr marL="43165" marR="43165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Этап ВСМ</a:t>
                      </a:r>
                      <a:endParaRPr/>
                    </a:p>
                  </a:txBody>
                  <a:tcPr marL="43165" marR="43165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1703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До года</a:t>
                      </a:r>
                      <a:endParaRPr/>
                    </a:p>
                  </a:txBody>
                  <a:tcPr marL="43165" marR="43165" marT="0" marB="0" anchor="ctr">
                    <a:lnL w="12699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Свыше года</a:t>
                      </a:r>
                      <a:endParaRPr/>
                    </a:p>
                  </a:txBody>
                  <a:tcPr marL="43165" marR="43165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До трех лет</a:t>
                      </a:r>
                      <a:endParaRPr/>
                    </a:p>
                  </a:txBody>
                  <a:tcPr marL="43165" marR="43165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Свыше трех лет</a:t>
                      </a:r>
                      <a:endParaRPr/>
                    </a:p>
                  </a:txBody>
                  <a:tcPr marL="43165" marR="43165" marT="0" marB="0" anchor="ctr">
                    <a:lnL w="12700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4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Общая физическая подготовка (%)</a:t>
                      </a:r>
                      <a:endParaRPr/>
                    </a:p>
                  </a:txBody>
                  <a:tcPr marL="43165" marR="43165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18-20</a:t>
                      </a:r>
                      <a:endParaRPr/>
                    </a:p>
                  </a:txBody>
                  <a:tcPr marL="43165" marR="43165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16-18</a:t>
                      </a:r>
                      <a:endParaRPr/>
                    </a:p>
                  </a:txBody>
                  <a:tcPr marL="43165" marR="43165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14-16</a:t>
                      </a:r>
                      <a:endParaRPr/>
                    </a:p>
                  </a:txBody>
                  <a:tcPr marL="43165" marR="43165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12-14</a:t>
                      </a:r>
                      <a:endParaRPr/>
                    </a:p>
                  </a:txBody>
                  <a:tcPr marL="43165" marR="43165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10-12</a:t>
                      </a:r>
                      <a:endParaRPr/>
                    </a:p>
                  </a:txBody>
                  <a:tcPr marL="43165" marR="43165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10-12</a:t>
                      </a:r>
                      <a:endParaRPr/>
                    </a:p>
                  </a:txBody>
                  <a:tcPr marL="43165" marR="43165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02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Специальная физическая подготовка (%)</a:t>
                      </a:r>
                      <a:endParaRPr/>
                    </a:p>
                  </a:txBody>
                  <a:tcPr marL="43165" marR="43165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12-14</a:t>
                      </a:r>
                      <a:endParaRPr/>
                    </a:p>
                  </a:txBody>
                  <a:tcPr marL="43165" marR="43165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14-16</a:t>
                      </a:r>
                      <a:endParaRPr/>
                    </a:p>
                  </a:txBody>
                  <a:tcPr marL="43165" marR="43165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16-18</a:t>
                      </a:r>
                      <a:endParaRPr/>
                    </a:p>
                  </a:txBody>
                  <a:tcPr marL="43165" marR="43165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16-18</a:t>
                      </a:r>
                      <a:endParaRPr/>
                    </a:p>
                  </a:txBody>
                  <a:tcPr marL="43165" marR="43165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18-20</a:t>
                      </a:r>
                      <a:endParaRPr/>
                    </a:p>
                  </a:txBody>
                  <a:tcPr marL="43165" marR="43165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18-20</a:t>
                      </a:r>
                      <a:endParaRPr/>
                    </a:p>
                  </a:txBody>
                  <a:tcPr marL="43165" marR="43165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55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Участие в спортивных соревнованиях (%)</a:t>
                      </a:r>
                      <a:endParaRPr/>
                    </a:p>
                  </a:txBody>
                  <a:tcPr marL="43165" marR="43165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-</a:t>
                      </a:r>
                      <a:endParaRPr/>
                    </a:p>
                  </a:txBody>
                  <a:tcPr marL="43165" marR="43165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-</a:t>
                      </a:r>
                      <a:endParaRPr/>
                    </a:p>
                  </a:txBody>
                  <a:tcPr marL="43165" marR="43165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5-10</a:t>
                      </a:r>
                      <a:endParaRPr/>
                    </a:p>
                  </a:txBody>
                  <a:tcPr marL="43165" marR="43165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7-12</a:t>
                      </a:r>
                      <a:endParaRPr/>
                    </a:p>
                  </a:txBody>
                  <a:tcPr marL="43165" marR="43165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7-14</a:t>
                      </a:r>
                      <a:endParaRPr/>
                    </a:p>
                  </a:txBody>
                  <a:tcPr marL="43165" marR="43165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8-16</a:t>
                      </a:r>
                      <a:endParaRPr/>
                    </a:p>
                  </a:txBody>
                  <a:tcPr marL="43165" marR="43165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2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Техническая подготовка (%)</a:t>
                      </a:r>
                      <a:endParaRPr/>
                    </a:p>
                  </a:txBody>
                  <a:tcPr marL="43165" marR="43165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30-32</a:t>
                      </a:r>
                      <a:endParaRPr/>
                    </a:p>
                  </a:txBody>
                  <a:tcPr marL="43165" marR="43165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28-30</a:t>
                      </a:r>
                      <a:endParaRPr/>
                    </a:p>
                  </a:txBody>
                  <a:tcPr marL="43165" marR="43165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24-26</a:t>
                      </a:r>
                      <a:endParaRPr/>
                    </a:p>
                  </a:txBody>
                  <a:tcPr marL="43165" marR="43165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20-22</a:t>
                      </a:r>
                      <a:endParaRPr/>
                    </a:p>
                  </a:txBody>
                  <a:tcPr marL="43165" marR="43165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12-14</a:t>
                      </a:r>
                      <a:endParaRPr/>
                    </a:p>
                  </a:txBody>
                  <a:tcPr marL="43165" marR="43165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12-14</a:t>
                      </a:r>
                      <a:endParaRPr/>
                    </a:p>
                  </a:txBody>
                  <a:tcPr marL="43165" marR="43165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765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Тактическая, теоретическая, психологическая подготовка (%)</a:t>
                      </a:r>
                      <a:endParaRPr/>
                    </a:p>
                  </a:txBody>
                  <a:tcPr marL="43165" marR="43165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14-18</a:t>
                      </a:r>
                      <a:endParaRPr/>
                    </a:p>
                  </a:txBody>
                  <a:tcPr marL="43165" marR="43165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14-18</a:t>
                      </a:r>
                      <a:endParaRPr/>
                    </a:p>
                  </a:txBody>
                  <a:tcPr marL="43165" marR="43165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16-18</a:t>
                      </a:r>
                      <a:endParaRPr/>
                    </a:p>
                  </a:txBody>
                  <a:tcPr marL="43165" marR="43165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20-24</a:t>
                      </a:r>
                      <a:endParaRPr/>
                    </a:p>
                  </a:txBody>
                  <a:tcPr marL="43165" marR="43165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20-24</a:t>
                      </a:r>
                      <a:endParaRPr/>
                    </a:p>
                  </a:txBody>
                  <a:tcPr marL="43165" marR="43165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18-22</a:t>
                      </a:r>
                      <a:endParaRPr/>
                    </a:p>
                  </a:txBody>
                  <a:tcPr marL="43165" marR="43165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702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Инструкторская и судейская практика (%)</a:t>
                      </a:r>
                      <a:endParaRPr/>
                    </a:p>
                  </a:txBody>
                  <a:tcPr marL="43165" marR="43165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-</a:t>
                      </a:r>
                      <a:endParaRPr/>
                    </a:p>
                  </a:txBody>
                  <a:tcPr marL="43165" marR="43165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-</a:t>
                      </a:r>
                      <a:endParaRPr/>
                    </a:p>
                  </a:txBody>
                  <a:tcPr marL="43165" marR="43165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1-3</a:t>
                      </a:r>
                      <a:endParaRPr/>
                    </a:p>
                  </a:txBody>
                  <a:tcPr marL="43165" marR="43165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1-4</a:t>
                      </a:r>
                      <a:endParaRPr/>
                    </a:p>
                  </a:txBody>
                  <a:tcPr marL="43165" marR="43165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2-4</a:t>
                      </a:r>
                      <a:endParaRPr/>
                    </a:p>
                  </a:txBody>
                  <a:tcPr marL="43165" marR="43165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2-4</a:t>
                      </a:r>
                      <a:endParaRPr/>
                    </a:p>
                  </a:txBody>
                  <a:tcPr marL="43165" marR="43165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1117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Медицинские,</a:t>
                      </a:r>
                      <a:endParaRPr/>
                    </a:p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медико-биологические, восстановительные мероприятия, тестирование и контроль (%)</a:t>
                      </a:r>
                      <a:endParaRPr/>
                    </a:p>
                  </a:txBody>
                  <a:tcPr marL="43165" marR="43165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1-3</a:t>
                      </a:r>
                      <a:endParaRPr/>
                    </a:p>
                  </a:txBody>
                  <a:tcPr marL="43165" marR="43165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1-3</a:t>
                      </a:r>
                      <a:endParaRPr/>
                    </a:p>
                  </a:txBody>
                  <a:tcPr marL="43165" marR="43165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2-4</a:t>
                      </a:r>
                      <a:endParaRPr/>
                    </a:p>
                  </a:txBody>
                  <a:tcPr marL="43165" marR="43165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2-4</a:t>
                      </a:r>
                      <a:endParaRPr/>
                    </a:p>
                  </a:txBody>
                  <a:tcPr marL="43165" marR="43165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4-6</a:t>
                      </a:r>
                      <a:endParaRPr/>
                    </a:p>
                  </a:txBody>
                  <a:tcPr marL="43165" marR="43165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5-10</a:t>
                      </a:r>
                      <a:endParaRPr/>
                    </a:p>
                  </a:txBody>
                  <a:tcPr marL="43165" marR="43165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2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 CYR"/>
                          <a:ea typeface="Times New Roman"/>
                          <a:cs typeface="Times New Roman"/>
                        </a:rPr>
                        <a:t>Интегральная подготовка (%)</a:t>
                      </a:r>
                      <a:endParaRPr/>
                    </a:p>
                  </a:txBody>
                  <a:tcPr marL="43165" marR="43165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8-10</a:t>
                      </a:r>
                      <a:endParaRPr/>
                    </a:p>
                  </a:txBody>
                  <a:tcPr marL="43165" marR="43165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10-12</a:t>
                      </a:r>
                      <a:endParaRPr/>
                    </a:p>
                  </a:txBody>
                  <a:tcPr marL="43165" marR="43165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16- 18</a:t>
                      </a:r>
                      <a:endParaRPr/>
                    </a:p>
                  </a:txBody>
                  <a:tcPr marL="43165" marR="43165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16-20</a:t>
                      </a:r>
                      <a:endParaRPr/>
                    </a:p>
                  </a:txBody>
                  <a:tcPr marL="43165" marR="43165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18-24</a:t>
                      </a:r>
                      <a:endParaRPr/>
                    </a:p>
                  </a:txBody>
                  <a:tcPr marL="43165" marR="43165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000">
                          <a:latin typeface="Times New Roman CYR"/>
                          <a:ea typeface="Times New Roman"/>
                          <a:cs typeface="Times New Roman"/>
                        </a:rPr>
                        <a:t>18-24</a:t>
                      </a:r>
                      <a:endParaRPr/>
                    </a:p>
                  </a:txBody>
                  <a:tcPr marL="43165" marR="43165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70582" y="-18107"/>
            <a:ext cx="10515240" cy="576064"/>
          </a:xfrm>
        </p:spPr>
        <p:txBody>
          <a:bodyPr/>
          <a:lstStyle/>
          <a:p>
            <a:pPr indent="450215"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ru-RU" sz="3200" b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Годовой учебно-тренировочный план (1 этап) </a:t>
            </a:r>
            <a:endParaRPr lang="ru-RU" sz="240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91344" y="476672"/>
          <a:ext cx="11873717" cy="625271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375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197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69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43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8138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8138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7113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7113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19456">
                <a:tc rowSpan="9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>
                          <a:latin typeface="Times New Roman"/>
                          <a:cs typeface="Times New Roman"/>
                        </a:rPr>
                        <a:t>№</a:t>
                      </a:r>
                      <a:r>
                        <a:rPr lang="ru-RU" sz="1100" spc="-285">
                          <a:latin typeface="Times New Roman"/>
                          <a:cs typeface="Times New Roman"/>
                        </a:rPr>
                        <a:t> </a:t>
                      </a:r>
                      <a:br>
                        <a:rPr lang="ru-RU" sz="1100" spc="-285">
                          <a:latin typeface="Times New Roman"/>
                          <a:cs typeface="Times New Roman"/>
                        </a:rPr>
                      </a:br>
                      <a:r>
                        <a:rPr lang="ru-RU" sz="1100">
                          <a:latin typeface="Times New Roman"/>
                          <a:cs typeface="Times New Roman"/>
                        </a:rPr>
                        <a:t>п/п</a:t>
                      </a:r>
                      <a:endParaRPr lang="ru-RU"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rowSpan="9">
                  <a:txBody>
                    <a:bodyPr/>
                    <a:lstStyle/>
                    <a:p>
                      <a:pPr marL="25400" algn="ctr">
                        <a:defRPr/>
                      </a:pPr>
                      <a:r>
                        <a:rPr lang="ru-RU" sz="1100" spc="-20">
                          <a:latin typeface="Times New Roman"/>
                          <a:cs typeface="Times New Roman"/>
                        </a:rPr>
                        <a:t>Виды </a:t>
                      </a:r>
                      <a:r>
                        <a:rPr lang="ru-RU" sz="1100">
                          <a:latin typeface="Times New Roman"/>
                          <a:cs typeface="Times New Roman"/>
                        </a:rPr>
                        <a:t>подготовки и иные мероприятия</a:t>
                      </a:r>
                      <a:endParaRPr lang="ru-RU"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>
                          <a:latin typeface="Times New Roman"/>
                          <a:cs typeface="Times New Roman"/>
                        </a:rPr>
                        <a:t>Этапы</a:t>
                      </a:r>
                      <a:r>
                        <a:rPr lang="ru-RU" sz="1100" spc="-10">
                          <a:latin typeface="Times New Roman"/>
                          <a:cs typeface="Times New Roman"/>
                        </a:rPr>
                        <a:t> и годы </a:t>
                      </a:r>
                      <a:r>
                        <a:rPr lang="ru-RU" sz="1100">
                          <a:latin typeface="Times New Roman"/>
                          <a:cs typeface="Times New Roman"/>
                        </a:rPr>
                        <a:t>подготовки</a:t>
                      </a:r>
                      <a:endParaRPr lang="ru-RU"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9456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gridSpan="2">
                  <a:txBody>
                    <a:bodyPr/>
                    <a:lstStyle/>
                    <a:p>
                      <a:pPr marL="88265" marR="18415" indent="-49530"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Этап НП</a:t>
                      </a:r>
                      <a:endParaRPr/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4460" marR="112395" indent="1905"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Этап УТ</a:t>
                      </a:r>
                      <a:endParaRPr/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7465" marR="29845" indent="-635"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Этап</a:t>
                      </a:r>
                      <a:r>
                        <a:rPr lang="ru-RU" sz="1200" spc="5">
                          <a:latin typeface="Times New Roman"/>
                          <a:cs typeface="Times New Roman"/>
                        </a:rPr>
                        <a:t> ССМ</a:t>
                      </a:r>
                      <a:endParaRPr lang="ru-RU"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58420" marR="49530" indent="-635"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Этап</a:t>
                      </a:r>
                      <a:r>
                        <a:rPr lang="ru-RU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>
                          <a:latin typeface="Times New Roman"/>
                          <a:cs typeface="Times New Roman"/>
                        </a:rPr>
                        <a:t>ВСМ</a:t>
                      </a:r>
                      <a:endParaRPr/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8912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7620" algn="ctr">
                        <a:defRPr/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До </a:t>
                      </a:r>
                      <a:r>
                        <a:rPr lang="ru-RU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>
                          <a:latin typeface="Times New Roman"/>
                          <a:cs typeface="Times New Roman"/>
                        </a:rPr>
                        <a:t>года</a:t>
                      </a:r>
                      <a:endParaRPr/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7620" algn="ctr">
                        <a:defRPr/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Свыше года</a:t>
                      </a:r>
                      <a:endParaRPr/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91769" marR="73660" indent="-91440"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До трех лет</a:t>
                      </a:r>
                      <a:endParaRPr/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58420" marR="49530" indent="-635"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Свыше трех лет</a:t>
                      </a:r>
                      <a:endParaRPr/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54305" marR="60325" indent="-71755"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 </a:t>
                      </a:r>
                      <a:endParaRPr/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 </a:t>
                      </a:r>
                      <a:endParaRPr/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9456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latin typeface="Times New Roman"/>
                          <a:cs typeface="Times New Roman"/>
                        </a:rPr>
                        <a:t>Недельная нагрузка в часах</a:t>
                      </a:r>
                      <a:endParaRPr lang="ru-RU"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5650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7620" algn="ctr">
                        <a:defRPr/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4,5</a:t>
                      </a:r>
                      <a:r>
                        <a:rPr lang="en-US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-6</a:t>
                      </a:r>
                      <a:endParaRPr lang="ru-RU"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7620" algn="ctr">
                        <a:defRPr/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lang="en-US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-8</a:t>
                      </a:r>
                      <a:endParaRPr lang="ru-RU"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91769" marR="73660" indent="-91440" algn="ctr">
                        <a:spcAft>
                          <a:spcPts val="0"/>
                        </a:spcAft>
                        <a:defRPr/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lang="en-US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-14</a:t>
                      </a:r>
                      <a:endParaRPr lang="ru-RU"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146050" algn="ctr">
                        <a:defRPr/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12</a:t>
                      </a:r>
                      <a:r>
                        <a:rPr lang="en-US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-18</a:t>
                      </a:r>
                      <a:endParaRPr lang="ru-RU"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78740" marR="57150" indent="7620" algn="ctr">
                        <a:spcAft>
                          <a:spcPts val="0"/>
                        </a:spcAft>
                        <a:defRPr/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16</a:t>
                      </a:r>
                      <a:r>
                        <a:rPr lang="en-US" sz="140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lang="en-US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24</a:t>
                      </a:r>
                      <a:endParaRPr lang="ru-RU"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en-US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-32</a:t>
                      </a:r>
                      <a:endParaRPr lang="ru-RU"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4895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latin typeface="Times New Roman"/>
                          <a:cs typeface="Times New Roman"/>
                        </a:rPr>
                        <a:t>Максимальная продолжительность одного учебно-тренировочного занятия в часах</a:t>
                      </a:r>
                      <a:endParaRPr/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5650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7620" algn="ctr">
                        <a:defRPr/>
                      </a:pPr>
                      <a:r>
                        <a:rPr lang="ru-RU" sz="1400" b="1">
                          <a:latin typeface="Times New Roman"/>
                          <a:cs typeface="Times New Roman"/>
                        </a:rPr>
                        <a:t>2</a:t>
                      </a:r>
                      <a:endParaRPr/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7620" algn="ctr">
                        <a:defRPr/>
                      </a:pPr>
                      <a:r>
                        <a:rPr lang="ru-RU" sz="1400" b="1">
                          <a:latin typeface="Times New Roman"/>
                          <a:cs typeface="Times New Roman"/>
                        </a:rPr>
                        <a:t>2</a:t>
                      </a:r>
                      <a:endParaRPr/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91769" marR="73660" indent="-91440" algn="ctr"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latin typeface="Times New Roman"/>
                          <a:cs typeface="Times New Roman"/>
                        </a:rPr>
                        <a:t>3</a:t>
                      </a:r>
                      <a:endParaRPr/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146050" algn="ctr">
                        <a:defRPr/>
                      </a:pPr>
                      <a:r>
                        <a:rPr lang="ru-RU" sz="1400" b="1">
                          <a:latin typeface="Times New Roman"/>
                          <a:cs typeface="Times New Roman"/>
                        </a:rPr>
                        <a:t>3</a:t>
                      </a:r>
                      <a:endParaRPr/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78740" marR="57150" indent="7620" algn="ctr"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latin typeface="Times New Roman"/>
                          <a:cs typeface="Times New Roman"/>
                        </a:rPr>
                        <a:t>4</a:t>
                      </a:r>
                      <a:endParaRPr/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latin typeface="Times New Roman"/>
                          <a:cs typeface="Times New Roman"/>
                        </a:rPr>
                        <a:t>4</a:t>
                      </a:r>
                      <a:endParaRPr/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5650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latin typeface="Times New Roman"/>
                          <a:cs typeface="Times New Roman"/>
                        </a:rPr>
                        <a:t>Наполняемость групп (человек)</a:t>
                      </a:r>
                      <a:endParaRPr/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5650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gridSpan="2">
                  <a:txBody>
                    <a:bodyPr/>
                    <a:lstStyle/>
                    <a:p>
                      <a:pPr marL="191769" marR="96520" indent="-71755" algn="ctr"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latin typeface="Times New Roman"/>
                          <a:cs typeface="Times New Roman"/>
                        </a:rPr>
                        <a:t>15</a:t>
                      </a:r>
                      <a:endParaRPr/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146050" algn="ctr">
                        <a:defRPr/>
                      </a:pPr>
                      <a:r>
                        <a:rPr lang="ru-RU" sz="1400">
                          <a:latin typeface="Times New Roman"/>
                          <a:cs typeface="Times New Roman"/>
                        </a:rPr>
                        <a:t>12</a:t>
                      </a:r>
                      <a:endParaRPr/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8740" marR="57150" indent="7620" algn="ctr"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latin typeface="Times New Roman"/>
                          <a:cs typeface="Times New Roman"/>
                        </a:rPr>
                        <a:t>6</a:t>
                      </a:r>
                      <a:endParaRPr/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latin typeface="Times New Roman"/>
                          <a:cs typeface="Times New Roman"/>
                        </a:rPr>
                        <a:t>4</a:t>
                      </a:r>
                      <a:endParaRPr/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6315">
                <a:tc>
                  <a:txBody>
                    <a:bodyPr/>
                    <a:lstStyle/>
                    <a:p>
                      <a:pPr marL="25400" indent="-25400" algn="ctr">
                        <a:defRPr/>
                      </a:pPr>
                      <a:r>
                        <a:rPr lang="ru-RU" sz="1100">
                          <a:latin typeface="Times New Roman"/>
                          <a:cs typeface="Times New Roman"/>
                        </a:rPr>
                        <a:t>1.</a:t>
                      </a:r>
                      <a:endParaRPr lang="ru-RU"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defRPr/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ОФП (% / </a:t>
                      </a: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час</a:t>
                      </a:r>
                      <a:r>
                        <a:rPr lang="ru-RU" sz="1200">
                          <a:latin typeface="Times New Roman"/>
                          <a:cs typeface="Times New Roman"/>
                        </a:rPr>
                        <a:t>)</a:t>
                      </a:r>
                      <a:endParaRPr/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18-20</a:t>
                      </a:r>
                      <a:r>
                        <a:rPr lang="ru-RU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 / 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42,12-46,8</a:t>
                      </a:r>
                      <a:endParaRPr/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16-18</a:t>
                      </a:r>
                      <a:r>
                        <a:rPr lang="ru-RU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 / 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49,92-56,16</a:t>
                      </a:r>
                      <a:endParaRPr/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14-16</a:t>
                      </a:r>
                      <a:r>
                        <a:rPr lang="ru-RU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 / 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58,24-66,56</a:t>
                      </a:r>
                      <a:endParaRPr/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12-14</a:t>
                      </a:r>
                      <a:r>
                        <a:rPr lang="ru-RU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 /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74,88-87,36</a:t>
                      </a:r>
                      <a:endParaRPr/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10-12</a:t>
                      </a:r>
                      <a:r>
                        <a:rPr lang="ru-RU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 / 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83,2-99,84</a:t>
                      </a:r>
                      <a:endParaRPr/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10-12</a:t>
                      </a:r>
                      <a:r>
                        <a:rPr lang="ru-RU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 / 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104-124,8</a:t>
                      </a:r>
                      <a:endParaRPr/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46315">
                <a:tc>
                  <a:txBody>
                    <a:bodyPr/>
                    <a:lstStyle/>
                    <a:p>
                      <a:pPr marL="25400" indent="-25400" algn="ctr">
                        <a:defRPr/>
                      </a:pPr>
                      <a:r>
                        <a:rPr lang="ru-RU" sz="1100">
                          <a:latin typeface="Times New Roman"/>
                          <a:cs typeface="Times New Roman"/>
                        </a:rPr>
                        <a:t>2.</a:t>
                      </a:r>
                      <a:endParaRPr lang="ru-RU"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defRPr/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СФП (% / </a:t>
                      </a: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час</a:t>
                      </a:r>
                      <a:r>
                        <a:rPr lang="ru-RU" sz="1200">
                          <a:latin typeface="Times New Roman"/>
                          <a:cs typeface="Times New Roman"/>
                        </a:rPr>
                        <a:t>)</a:t>
                      </a:r>
                      <a:endParaRPr/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12-14</a:t>
                      </a:r>
                      <a:r>
                        <a:rPr lang="ru-RU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 / 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28,08-32,76</a:t>
                      </a:r>
                      <a:endParaRPr/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14-16</a:t>
                      </a:r>
                      <a:r>
                        <a:rPr lang="ru-RU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 / 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43,68-49,92</a:t>
                      </a:r>
                      <a:endParaRPr/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16-18</a:t>
                      </a:r>
                      <a:r>
                        <a:rPr lang="ru-RU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 /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55,56-74,88</a:t>
                      </a:r>
                      <a:endParaRPr/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16-18</a:t>
                      </a:r>
                      <a:r>
                        <a:rPr lang="ru-RU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 /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99,84-112,32</a:t>
                      </a:r>
                      <a:endParaRPr/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18-20</a:t>
                      </a:r>
                      <a:r>
                        <a:rPr lang="ru-RU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 / 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149,76-166,4</a:t>
                      </a:r>
                      <a:endParaRPr/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18-20</a:t>
                      </a:r>
                      <a:r>
                        <a:rPr lang="ru-RU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 / 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187,2-208</a:t>
                      </a:r>
                      <a:endParaRPr/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4282">
                <a:tc>
                  <a:txBody>
                    <a:bodyPr/>
                    <a:lstStyle/>
                    <a:p>
                      <a:pPr marL="25400" indent="-25400" algn="ctr">
                        <a:defRPr/>
                      </a:pPr>
                      <a:r>
                        <a:rPr lang="ru-RU" sz="1100">
                          <a:latin typeface="Times New Roman"/>
                          <a:cs typeface="Times New Roman"/>
                        </a:rPr>
                        <a:t>3.</a:t>
                      </a:r>
                      <a:endParaRPr lang="ru-RU"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defRPr/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Участие в спортивных соревнованиях (% / </a:t>
                      </a: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час</a:t>
                      </a:r>
                      <a:r>
                        <a:rPr lang="ru-RU" sz="1200">
                          <a:latin typeface="Times New Roman"/>
                          <a:cs typeface="Times New Roman"/>
                        </a:rPr>
                        <a:t>)</a:t>
                      </a:r>
                      <a:endParaRPr/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lang="ru-RU"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lang="ru-RU"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5-10</a:t>
                      </a:r>
                      <a:r>
                        <a:rPr lang="ru-RU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 / </a:t>
                      </a: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20,8-41,6</a:t>
                      </a:r>
                      <a:endParaRPr/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7-12 </a:t>
                      </a:r>
                      <a:r>
                        <a:rPr lang="ru-RU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/ </a:t>
                      </a: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43,68-74,88</a:t>
                      </a:r>
                      <a:endParaRPr/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7-14</a:t>
                      </a:r>
                      <a:r>
                        <a:rPr lang="ru-RU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 / 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58,24-116,48</a:t>
                      </a:r>
                      <a:endParaRPr/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8-16</a:t>
                      </a:r>
                      <a:r>
                        <a:rPr lang="ru-RU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 / </a:t>
                      </a: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83,2-166,4</a:t>
                      </a:r>
                      <a:endParaRPr/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46315">
                <a:tc>
                  <a:txBody>
                    <a:bodyPr/>
                    <a:lstStyle/>
                    <a:p>
                      <a:pPr marL="25400" indent="-25400" algn="ctr">
                        <a:defRPr/>
                      </a:pPr>
                      <a:r>
                        <a:rPr lang="ru-RU" sz="1100">
                          <a:latin typeface="Times New Roman"/>
                          <a:cs typeface="Times New Roman"/>
                        </a:rPr>
                        <a:t>4.</a:t>
                      </a:r>
                      <a:endParaRPr lang="ru-RU"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defRPr/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Техническая подготовка (% / </a:t>
                      </a: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час</a:t>
                      </a:r>
                      <a:r>
                        <a:rPr lang="ru-RU" sz="1200">
                          <a:latin typeface="Times New Roman"/>
                          <a:cs typeface="Times New Roman"/>
                        </a:rPr>
                        <a:t>)</a:t>
                      </a:r>
                      <a:endParaRPr/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lang="en-US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0-32</a:t>
                      </a:r>
                      <a:r>
                        <a:rPr lang="ru-RU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 / 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70,2-74,88</a:t>
                      </a:r>
                      <a:endParaRPr/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28-30</a:t>
                      </a:r>
                      <a:r>
                        <a:rPr lang="ru-RU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 / 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87,36-93,6</a:t>
                      </a:r>
                      <a:endParaRPr/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24-26</a:t>
                      </a:r>
                      <a:r>
                        <a:rPr lang="ru-RU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 /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99,84-108,6</a:t>
                      </a:r>
                      <a:endParaRPr/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20-22</a:t>
                      </a:r>
                      <a:r>
                        <a:rPr lang="ru-RU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 / 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124,8-137,28</a:t>
                      </a:r>
                      <a:endParaRPr/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12-14</a:t>
                      </a:r>
                      <a:r>
                        <a:rPr lang="ru-RU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 / 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99,84-116,48</a:t>
                      </a:r>
                      <a:endParaRPr/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12-14</a:t>
                      </a:r>
                      <a:r>
                        <a:rPr lang="ru-RU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 / 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124,8-145,6</a:t>
                      </a:r>
                      <a:endParaRPr/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9935">
                <a:tc>
                  <a:txBody>
                    <a:bodyPr/>
                    <a:lstStyle/>
                    <a:p>
                      <a:pPr marL="25400" indent="-25400" algn="ctr">
                        <a:defRPr/>
                      </a:pPr>
                      <a:r>
                        <a:rPr lang="ru-RU" sz="1100">
                          <a:latin typeface="Times New Roman"/>
                          <a:cs typeface="Times New Roman"/>
                        </a:rPr>
                        <a:t>5.</a:t>
                      </a:r>
                      <a:endParaRPr lang="ru-RU"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defRPr/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Тактическая подготовка (% / </a:t>
                      </a: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час</a:t>
                      </a:r>
                      <a:r>
                        <a:rPr lang="ru-RU" sz="1200">
                          <a:latin typeface="Times New Roman"/>
                          <a:cs typeface="Times New Roman"/>
                        </a:rPr>
                        <a:t>)</a:t>
                      </a:r>
                      <a:endParaRPr/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14-18</a:t>
                      </a:r>
                      <a:r>
                        <a:rPr lang="ru-RU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 / 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32,76-42,12</a:t>
                      </a:r>
                      <a:endParaRPr/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14-18</a:t>
                      </a:r>
                      <a:r>
                        <a:rPr lang="ru-RU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 /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43,68-56,16</a:t>
                      </a:r>
                      <a:endParaRPr lang="ru-RU" sz="140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16-18</a:t>
                      </a:r>
                      <a:r>
                        <a:rPr lang="ru-RU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 /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66,56-74,88</a:t>
                      </a:r>
                      <a:endParaRPr/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20-24</a:t>
                      </a:r>
                      <a:r>
                        <a:rPr lang="ru-RU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 /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124,8-149,76</a:t>
                      </a:r>
                      <a:endParaRPr/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20-24</a:t>
                      </a:r>
                      <a:r>
                        <a:rPr lang="ru-RU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 / 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166,4-199,68</a:t>
                      </a:r>
                      <a:endParaRPr/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18-22</a:t>
                      </a:r>
                      <a:r>
                        <a:rPr lang="ru-RU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 / 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87,2-228,8</a:t>
                      </a:r>
                      <a:endParaRPr/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6031">
                <a:tc>
                  <a:txBody>
                    <a:bodyPr/>
                    <a:lstStyle/>
                    <a:p>
                      <a:pPr marL="25400" indent="-25400" algn="ctr">
                        <a:defRPr/>
                      </a:pPr>
                      <a:r>
                        <a:rPr lang="ru-RU" sz="1100">
                          <a:latin typeface="Times New Roman"/>
                          <a:cs typeface="Times New Roman"/>
                        </a:rPr>
                        <a:t>6.</a:t>
                      </a:r>
                      <a:endParaRPr lang="ru-RU"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defRPr/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Теоретическая</a:t>
                      </a:r>
                      <a:r>
                        <a:rPr lang="ru-RU" sz="12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>
                          <a:latin typeface="Times New Roman"/>
                          <a:cs typeface="Times New Roman"/>
                        </a:rPr>
                        <a:t>подготовка (% / </a:t>
                      </a: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час</a:t>
                      </a:r>
                      <a:r>
                        <a:rPr lang="ru-RU" sz="1200">
                          <a:latin typeface="Times New Roman"/>
                          <a:cs typeface="Times New Roman"/>
                        </a:rPr>
                        <a:t>)</a:t>
                      </a:r>
                      <a:endParaRPr/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marL="25400" indent="-25400" algn="ctr">
                        <a:defRPr/>
                      </a:pPr>
                      <a:r>
                        <a:rPr lang="ru-RU" sz="1100">
                          <a:latin typeface="Times New Roman"/>
                          <a:cs typeface="Times New Roman"/>
                        </a:rPr>
                        <a:t>7.</a:t>
                      </a:r>
                      <a:endParaRPr lang="ru-RU"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defRPr/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Психологическая подготовка (% / </a:t>
                      </a: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час</a:t>
                      </a:r>
                      <a:r>
                        <a:rPr lang="ru-RU" sz="1200">
                          <a:latin typeface="Times New Roman"/>
                          <a:cs typeface="Times New Roman"/>
                        </a:rPr>
                        <a:t>)</a:t>
                      </a:r>
                      <a:endParaRPr/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81178">
                <a:tc>
                  <a:txBody>
                    <a:bodyPr/>
                    <a:lstStyle/>
                    <a:p>
                      <a:pPr marL="25400" indent="-25400" algn="ctr">
                        <a:defRPr/>
                      </a:pPr>
                      <a:r>
                        <a:rPr lang="ru-RU" sz="1100">
                          <a:latin typeface="Times New Roman"/>
                          <a:cs typeface="Times New Roman"/>
                        </a:rPr>
                        <a:t>8.</a:t>
                      </a:r>
                      <a:endParaRPr lang="ru-RU"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defRPr/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Инструкторская практика (% / </a:t>
                      </a: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час</a:t>
                      </a:r>
                      <a:r>
                        <a:rPr lang="ru-RU" sz="1200">
                          <a:latin typeface="Times New Roman"/>
                          <a:cs typeface="Times New Roman"/>
                        </a:rPr>
                        <a:t>)</a:t>
                      </a:r>
                      <a:endParaRPr/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lang="ru-RU"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>
                          <a:latin typeface="Times New Roman"/>
                          <a:cs typeface="Times New Roman"/>
                        </a:rPr>
                        <a:t>-</a:t>
                      </a:r>
                      <a:endParaRPr/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1-3</a:t>
                      </a:r>
                      <a:r>
                        <a:rPr lang="ru-RU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 / </a:t>
                      </a: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4,16-12,48</a:t>
                      </a:r>
                      <a:endParaRPr/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1-4</a:t>
                      </a:r>
                      <a:r>
                        <a:rPr lang="ru-RU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 / </a:t>
                      </a: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6,24-24,96</a:t>
                      </a:r>
                      <a:endParaRPr/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2-4</a:t>
                      </a:r>
                      <a:r>
                        <a:rPr lang="ru-RU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 / </a:t>
                      </a: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16,64-33,28</a:t>
                      </a:r>
                      <a:endParaRPr/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2-4</a:t>
                      </a:r>
                      <a:r>
                        <a:rPr lang="ru-RU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 / </a:t>
                      </a: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20,8-41,6</a:t>
                      </a:r>
                      <a:endParaRPr/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19457">
                <a:tc>
                  <a:txBody>
                    <a:bodyPr/>
                    <a:lstStyle/>
                    <a:p>
                      <a:pPr marL="25400" indent="-25400" algn="ctr">
                        <a:defRPr/>
                      </a:pPr>
                      <a:r>
                        <a:rPr lang="ru-RU" sz="1100">
                          <a:latin typeface="Times New Roman"/>
                          <a:cs typeface="Times New Roman"/>
                        </a:rPr>
                        <a:t>9.</a:t>
                      </a:r>
                      <a:endParaRPr lang="ru-RU"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defRPr/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Судейская практика (% / </a:t>
                      </a: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час</a:t>
                      </a:r>
                      <a:r>
                        <a:rPr lang="ru-RU" sz="1200">
                          <a:latin typeface="Times New Roman"/>
                          <a:cs typeface="Times New Roman"/>
                        </a:rPr>
                        <a:t>)</a:t>
                      </a:r>
                      <a:endParaRPr/>
                    </a:p>
                  </a:txBody>
                  <a:tcPr marL="0" marR="0" marT="0" marB="0" anchor="ctr">
                    <a:lnL w="12700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marL="25400" indent="-25400" algn="ctr">
                        <a:defRPr/>
                      </a:pPr>
                      <a:r>
                        <a:rPr lang="ru-RU" sz="1100">
                          <a:latin typeface="Times New Roman"/>
                          <a:cs typeface="Times New Roman"/>
                        </a:rPr>
                        <a:t>10.</a:t>
                      </a:r>
                      <a:endParaRPr lang="ru-RU"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defRPr/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Медицинские, МБ мероприятия (% / </a:t>
                      </a: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час</a:t>
                      </a:r>
                      <a:r>
                        <a:rPr lang="ru-RU" sz="1200">
                          <a:latin typeface="Times New Roman"/>
                          <a:cs typeface="Times New Roman"/>
                        </a:rPr>
                        <a:t>)</a:t>
                      </a:r>
                      <a:endParaRPr/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1-3</a:t>
                      </a:r>
                      <a:r>
                        <a:rPr lang="ru-RU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 / 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2,34-7,02</a:t>
                      </a:r>
                      <a:endParaRPr/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1-3</a:t>
                      </a:r>
                      <a:r>
                        <a:rPr lang="ru-RU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 / 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3,12-9,36</a:t>
                      </a:r>
                      <a:endParaRPr/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2-4</a:t>
                      </a:r>
                      <a:r>
                        <a:rPr lang="ru-RU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 / </a:t>
                      </a: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8,32-16,64</a:t>
                      </a:r>
                      <a:endParaRPr/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2-4</a:t>
                      </a:r>
                      <a:r>
                        <a:rPr lang="ru-RU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 /</a:t>
                      </a: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12,48-24,96</a:t>
                      </a:r>
                      <a:endParaRPr/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4-6</a:t>
                      </a:r>
                      <a:r>
                        <a:rPr lang="ru-RU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 / </a:t>
                      </a: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33,28-49,92</a:t>
                      </a:r>
                      <a:endParaRPr/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5-10</a:t>
                      </a:r>
                      <a:r>
                        <a:rPr lang="ru-RU" sz="1400">
                          <a:solidFill>
                            <a:srgbClr val="22272F"/>
                          </a:solidFill>
                          <a:latin typeface="Times New Roman"/>
                          <a:cs typeface="Times New Roman"/>
                        </a:rPr>
                        <a:t> / </a:t>
                      </a: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52-104</a:t>
                      </a:r>
                      <a:endParaRPr/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marL="25400" indent="-25400" algn="ctr">
                        <a:defRPr/>
                      </a:pPr>
                      <a:r>
                        <a:rPr lang="ru-RU" sz="1100">
                          <a:latin typeface="Times New Roman"/>
                          <a:cs typeface="Times New Roman"/>
                        </a:rPr>
                        <a:t>11.</a:t>
                      </a:r>
                      <a:endParaRPr lang="ru-RU"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defRPr/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Восстановительные</a:t>
                      </a:r>
                      <a:r>
                        <a:rPr lang="ru-RU" sz="1200" spc="-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>
                          <a:latin typeface="Times New Roman"/>
                          <a:cs typeface="Times New Roman"/>
                        </a:rPr>
                        <a:t>мероприятия (% / </a:t>
                      </a: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час</a:t>
                      </a:r>
                      <a:r>
                        <a:rPr lang="ru-RU" sz="1200">
                          <a:latin typeface="Times New Roman"/>
                          <a:cs typeface="Times New Roman"/>
                        </a:rPr>
                        <a:t>)</a:t>
                      </a:r>
                      <a:endParaRPr/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marL="25400" indent="-25400" algn="ctr">
                        <a:defRPr/>
                      </a:pPr>
                      <a:r>
                        <a:rPr lang="ru-RU" sz="1100">
                          <a:latin typeface="Times New Roman"/>
                          <a:cs typeface="Times New Roman"/>
                        </a:rPr>
                        <a:t>12.</a:t>
                      </a:r>
                      <a:endParaRPr lang="ru-RU"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defRPr/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КМ (тестирование и контроль) (% / </a:t>
                      </a: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час</a:t>
                      </a:r>
                      <a:r>
                        <a:rPr lang="ru-RU" sz="1200">
                          <a:latin typeface="Times New Roman"/>
                          <a:cs typeface="Times New Roman"/>
                        </a:rPr>
                        <a:t>)</a:t>
                      </a:r>
                      <a:endParaRPr/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307847">
                <a:tc gridSpan="2">
                  <a:txBody>
                    <a:bodyPr/>
                    <a:lstStyle/>
                    <a:p>
                      <a:pPr marL="25400" indent="-25400" algn="ctr"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Общее количество часов в год 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Times New Roman"/>
                          <a:cs typeface="Times New Roman"/>
                        </a:rPr>
                        <a:t>(52 недели)</a:t>
                      </a:r>
                      <a:endParaRPr/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>
                          <a:latin typeface="Times New Roman"/>
                          <a:cs typeface="Times New Roman"/>
                        </a:rPr>
                        <a:t> </a:t>
                      </a: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234</a:t>
                      </a:r>
                      <a:endParaRPr/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>
                          <a:latin typeface="Times New Roman"/>
                          <a:cs typeface="Times New Roman"/>
                        </a:rPr>
                        <a:t> </a:t>
                      </a: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312</a:t>
                      </a:r>
                      <a:endParaRPr/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416 </a:t>
                      </a:r>
                      <a:endParaRPr/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624 </a:t>
                      </a:r>
                      <a:endParaRPr/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 832</a:t>
                      </a:r>
                      <a:endParaRPr/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 1040</a:t>
                      </a:r>
                      <a:endParaRPr/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70582" y="-18107"/>
            <a:ext cx="10515240" cy="576064"/>
          </a:xfrm>
        </p:spPr>
        <p:txBody>
          <a:bodyPr/>
          <a:lstStyle/>
          <a:p>
            <a:pPr indent="450215"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Годовой учебно-тренировочный план (2 этап) </a:t>
            </a:r>
            <a:endParaRPr lang="ru-RU" sz="24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E33A3B66-A358-1708-52B8-846D579746D3}"/>
              </a:ext>
            </a:extLst>
          </p:cNvPr>
          <p:cNvGraphicFramePr>
            <a:graphicFrameLocks noGrp="1"/>
          </p:cNvGraphicFramePr>
          <p:nvPr/>
        </p:nvGraphicFramePr>
        <p:xfrm>
          <a:off x="371363" y="557957"/>
          <a:ext cx="11449273" cy="618154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35830">
                  <a:extLst>
                    <a:ext uri="{9D8B030D-6E8A-4147-A177-3AD203B41FA5}">
                      <a16:colId xmlns:a16="http://schemas.microsoft.com/office/drawing/2014/main" xmlns="" val="2923086043"/>
                    </a:ext>
                  </a:extLst>
                </a:gridCol>
                <a:gridCol w="6368165">
                  <a:extLst>
                    <a:ext uri="{9D8B030D-6E8A-4147-A177-3AD203B41FA5}">
                      <a16:colId xmlns:a16="http://schemas.microsoft.com/office/drawing/2014/main" xmlns="" val="2209955213"/>
                    </a:ext>
                  </a:extLst>
                </a:gridCol>
                <a:gridCol w="2457043">
                  <a:extLst>
                    <a:ext uri="{9D8B030D-6E8A-4147-A177-3AD203B41FA5}">
                      <a16:colId xmlns:a16="http://schemas.microsoft.com/office/drawing/2014/main" xmlns="" val="1849163841"/>
                    </a:ext>
                  </a:extLst>
                </a:gridCol>
                <a:gridCol w="1888235">
                  <a:extLst>
                    <a:ext uri="{9D8B030D-6E8A-4147-A177-3AD203B41FA5}">
                      <a16:colId xmlns:a16="http://schemas.microsoft.com/office/drawing/2014/main" xmlns="" val="2316885742"/>
                    </a:ext>
                  </a:extLst>
                </a:gridCol>
              </a:tblGrid>
              <a:tr h="128235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ru-RU" sz="1400" spc="-28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ru-RU" sz="1400" spc="-28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</a:b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" marR="4809" marT="48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2730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Виды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подготовки и иные мероприятия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" marR="4809" marT="48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91440" marR="18415" indent="-4572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Этап НП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" marR="4809" marT="48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12579417"/>
                  </a:ext>
                </a:extLst>
              </a:tr>
              <a:tr h="1491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889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1400" spc="-28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" marR="4809" marT="48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8772764"/>
                  </a:ext>
                </a:extLst>
              </a:tr>
              <a:tr h="1282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889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" marR="4809" marT="48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89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59597043"/>
                  </a:ext>
                </a:extLst>
              </a:tr>
              <a:tr h="7742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Максимальная продолжительность одного учебно-тренировочного занятия в часах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" marR="4809" marT="48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69380630"/>
                  </a:ext>
                </a:extLst>
              </a:tr>
              <a:tr h="1340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889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" marR="4809" marT="48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1770" marR="100330" indent="-7302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37217350"/>
                  </a:ext>
                </a:extLst>
              </a:tr>
              <a:tr h="369031">
                <a:tc>
                  <a:txBody>
                    <a:bodyPr/>
                    <a:lstStyle/>
                    <a:p>
                      <a:pPr marL="27305" indent="-2730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1.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" marR="4809" marT="48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ОФП (% / </a:t>
                      </a: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час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" marR="4809" marT="48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22272F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18-20</a:t>
                      </a:r>
                      <a:r>
                        <a:rPr lang="ru-RU" sz="1400" dirty="0">
                          <a:solidFill>
                            <a:srgbClr val="22272F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 /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42,12-46,8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" marR="4809" marT="48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46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32150324"/>
                  </a:ext>
                </a:extLst>
              </a:tr>
              <a:tr h="369031">
                <a:tc>
                  <a:txBody>
                    <a:bodyPr/>
                    <a:lstStyle/>
                    <a:p>
                      <a:pPr marL="27305" indent="-2730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2.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" marR="4809" marT="48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СФП (% / </a:t>
                      </a: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час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" marR="4809" marT="48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22272F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12-14</a:t>
                      </a:r>
                      <a:r>
                        <a:rPr lang="ru-RU" sz="1400" dirty="0">
                          <a:solidFill>
                            <a:srgbClr val="22272F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 /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28,08-32,76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" marR="4809" marT="48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32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42972307"/>
                  </a:ext>
                </a:extLst>
              </a:tr>
              <a:tr h="257442">
                <a:tc>
                  <a:txBody>
                    <a:bodyPr/>
                    <a:lstStyle/>
                    <a:p>
                      <a:pPr marL="27305" indent="-2730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3.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" marR="4809" marT="48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Участие в спортивных соревнованиях (% / </a:t>
                      </a: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час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" marR="4809" marT="48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22272F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" marR="4809" marT="48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8072921"/>
                  </a:ext>
                </a:extLst>
              </a:tr>
              <a:tr h="369031">
                <a:tc>
                  <a:txBody>
                    <a:bodyPr/>
                    <a:lstStyle/>
                    <a:p>
                      <a:pPr marL="27305" indent="-2730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4.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" marR="4809" marT="48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Техническая подготовка (% / </a:t>
                      </a: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час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" marR="4809" marT="48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22272F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400" dirty="0">
                          <a:solidFill>
                            <a:srgbClr val="22272F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0-32</a:t>
                      </a:r>
                      <a:r>
                        <a:rPr lang="ru-RU" sz="1400" dirty="0">
                          <a:solidFill>
                            <a:srgbClr val="22272F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 /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70,2-74,88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" marR="4809" marT="48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74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83297741"/>
                  </a:ext>
                </a:extLst>
              </a:tr>
              <a:tr h="257442">
                <a:tc>
                  <a:txBody>
                    <a:bodyPr/>
                    <a:lstStyle/>
                    <a:p>
                      <a:pPr marL="27305" indent="-2730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5.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" marR="4809" marT="48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Тактическая подготовка (% / </a:t>
                      </a: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час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" marR="4809" marT="48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22272F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14-18</a:t>
                      </a:r>
                      <a:r>
                        <a:rPr lang="ru-RU" sz="1400" dirty="0">
                          <a:solidFill>
                            <a:srgbClr val="22272F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 /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32,76-42,12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" marR="4809" marT="48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55666714"/>
                  </a:ext>
                </a:extLst>
              </a:tr>
              <a:tr h="257442">
                <a:tc>
                  <a:txBody>
                    <a:bodyPr/>
                    <a:lstStyle/>
                    <a:p>
                      <a:pPr marL="27305" indent="-2730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6.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" marR="4809" marT="48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Теоретическая</a:t>
                      </a:r>
                      <a:r>
                        <a:rPr lang="ru-RU" sz="1400" spc="-7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подготовка (% / </a:t>
                      </a: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час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" marR="4809" marT="48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81626389"/>
                  </a:ext>
                </a:extLst>
              </a:tr>
              <a:tr h="257442">
                <a:tc>
                  <a:txBody>
                    <a:bodyPr/>
                    <a:lstStyle/>
                    <a:p>
                      <a:pPr marL="27305" indent="-2730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7.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" marR="4809" marT="48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Психологическая подготовка (% / </a:t>
                      </a: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час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" marR="4809" marT="48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1394374"/>
                  </a:ext>
                </a:extLst>
              </a:tr>
              <a:tr h="257442">
                <a:tc>
                  <a:txBody>
                    <a:bodyPr/>
                    <a:lstStyle/>
                    <a:p>
                      <a:pPr marL="27305" indent="-2730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8.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" marR="4809" marT="48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Инструкторская практика (% / </a:t>
                      </a: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час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" marR="4809" marT="48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22272F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" marR="4809" marT="48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03861771"/>
                  </a:ext>
                </a:extLst>
              </a:tr>
              <a:tr h="128235">
                <a:tc>
                  <a:txBody>
                    <a:bodyPr/>
                    <a:lstStyle/>
                    <a:p>
                      <a:pPr marL="27305" indent="-2730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9.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" marR="4809" marT="48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Судейская практика (% / </a:t>
                      </a: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час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" marR="4809" marT="48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5333521"/>
                  </a:ext>
                </a:extLst>
              </a:tr>
              <a:tr h="257442">
                <a:tc>
                  <a:txBody>
                    <a:bodyPr/>
                    <a:lstStyle/>
                    <a:p>
                      <a:pPr marL="27305" indent="-2730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10.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" marR="4809" marT="48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Медицинские, МБ мероприятия (% / </a:t>
                      </a: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час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" marR="4809" marT="48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22272F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1-3</a:t>
                      </a:r>
                      <a:r>
                        <a:rPr lang="ru-RU" sz="1400" dirty="0">
                          <a:solidFill>
                            <a:srgbClr val="22272F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 /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2,34-7,02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" marR="4809" marT="48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50057093"/>
                  </a:ext>
                </a:extLst>
              </a:tr>
              <a:tr h="257442">
                <a:tc>
                  <a:txBody>
                    <a:bodyPr/>
                    <a:lstStyle/>
                    <a:p>
                      <a:pPr marL="27305" indent="-2730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11.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" marR="4809" marT="48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Восстановительные</a:t>
                      </a:r>
                      <a:r>
                        <a:rPr lang="ru-RU" sz="1400" spc="-28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мероприятия (% / </a:t>
                      </a: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час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" marR="4809" marT="48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71959328"/>
                  </a:ext>
                </a:extLst>
              </a:tr>
              <a:tr h="257442">
                <a:tc>
                  <a:txBody>
                    <a:bodyPr/>
                    <a:lstStyle/>
                    <a:p>
                      <a:pPr marL="27305" indent="-2730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12.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" marR="4809" marT="48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КМ (тестирование и контроль) (% / </a:t>
                      </a: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час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" marR="4809" marT="48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64463826"/>
                  </a:ext>
                </a:extLst>
              </a:tr>
              <a:tr h="257442">
                <a:tc>
                  <a:txBody>
                    <a:bodyPr/>
                    <a:lstStyle/>
                    <a:p>
                      <a:pPr marL="27305" indent="-2730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13.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" marR="4809" marT="48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Интегральная подготовка (%/</a:t>
                      </a: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час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" marR="4809" marT="48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8-10 /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18,72-23,4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15320534"/>
                  </a:ext>
                </a:extLst>
              </a:tr>
              <a:tr h="174312">
                <a:tc gridSpan="2">
                  <a:txBody>
                    <a:bodyPr/>
                    <a:lstStyle/>
                    <a:p>
                      <a:pPr marL="27305" indent="-2730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Общее количество часов в год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(52 недели)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" marR="4809" marT="48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234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9" marR="4809" marT="48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201+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400" b="1" baseline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DejaVu Sans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aseline="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98215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3521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5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779435" y="1412776"/>
            <a:ext cx="7440289" cy="3741143"/>
          </a:xfrm>
        </p:spPr>
        <p:txBody>
          <a:bodyPr/>
          <a:lstStyle/>
          <a:p>
            <a:pPr algn="ctr">
              <a:defRPr/>
            </a:pPr>
            <a:r>
              <a:rPr lang="ru-RU" sz="2800" b="0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Методическая площадка </a:t>
            </a:r>
            <a:r>
              <a:rPr lang="ru-RU"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/>
            </a:r>
            <a:br>
              <a:rPr lang="ru-RU"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</a:br>
            <a:r>
              <a:rPr lang="ru-RU"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/>
            </a:r>
            <a:br>
              <a:rPr lang="ru-RU"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</a:br>
            <a:r>
              <a:rPr lang="ru-RU"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ПЛАНИРОВАНИЕ </a:t>
            </a:r>
            <a:br>
              <a:rPr lang="ru-RU"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</a:br>
            <a:r>
              <a:rPr lang="ru-RU"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И КОНТРОЛЬ </a:t>
            </a:r>
            <a:br>
              <a:rPr lang="ru-RU"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</a:br>
            <a:r>
              <a:rPr lang="ru-RU"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В ПОДГОТОВКЕ СПОРТИВНОГО РЕЗЕРВА</a:t>
            </a:r>
            <a:endParaRPr b="1">
              <a:solidFill>
                <a:srgbClr val="002060"/>
              </a:solidFill>
              <a:latin typeface="Book Antiqua"/>
              <a:ea typeface="Book Antiqua"/>
              <a:cs typeface="Book Antiqua"/>
            </a:endParaRPr>
          </a:p>
        </p:txBody>
      </p:sp>
      <p:pic>
        <p:nvPicPr>
          <p:cNvPr id="1209705251" name="Рисунок 1"/>
          <p:cNvPicPr/>
          <p:nvPr/>
        </p:nvPicPr>
        <p:blipFill>
          <a:blip r:embed="rId2"/>
          <a:stretch/>
        </p:blipFill>
        <p:spPr bwMode="auto">
          <a:xfrm>
            <a:off x="156918" y="113179"/>
            <a:ext cx="1083653" cy="1057362"/>
          </a:xfrm>
          <a:prstGeom prst="rect">
            <a:avLst/>
          </a:prstGeom>
          <a:ln w="0">
            <a:noFill/>
          </a:ln>
        </p:spPr>
      </p:pic>
      <p:sp>
        <p:nvSpPr>
          <p:cNvPr id="1134811241" name="TextBox 1134811240"/>
          <p:cNvSpPr txBox="1"/>
          <p:nvPr/>
        </p:nvSpPr>
        <p:spPr bwMode="auto">
          <a:xfrm>
            <a:off x="1515993" y="161929"/>
            <a:ext cx="10546535" cy="6401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>
                <a:latin typeface="Book Antiqua"/>
                <a:ea typeface="Book Antiqua"/>
                <a:cs typeface="Book Antiqua"/>
              </a:rPr>
              <a:t>ГОСУДАРСТВЕННОЕ АВТОНОМНОЕ УЧРЕЖДЕНИЕ ЯМАЛО-НЕНЕЦКОГО АВТОНОМНОГО ОКРУГА «ЦЕНТР СПОРТИВНОЙ ПОДГОТОВКИ»</a:t>
            </a:r>
            <a:endParaRPr>
              <a:latin typeface="Book Antiqua"/>
              <a:ea typeface="Book Antiqua"/>
              <a:cs typeface="Book Antiqua"/>
            </a:endParaRPr>
          </a:p>
        </p:txBody>
      </p:sp>
      <p:sp>
        <p:nvSpPr>
          <p:cNvPr id="374648381" name="TextBox 374648380"/>
          <p:cNvSpPr txBox="1"/>
          <p:nvPr/>
        </p:nvSpPr>
        <p:spPr bwMode="auto">
          <a:xfrm>
            <a:off x="5311789" y="6056890"/>
            <a:ext cx="2375583" cy="3657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>
                <a:latin typeface="Book Antiqua"/>
                <a:ea typeface="Book Antiqua"/>
                <a:cs typeface="Book Antiqua"/>
              </a:rPr>
              <a:t>г. Лабытнанги, 2023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06640" y="858130"/>
          <a:ext cx="11750897" cy="55365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233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781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45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76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986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9862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05770">
                <a:tc rowSpan="9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№</a:t>
                      </a:r>
                      <a:r>
                        <a:rPr lang="ru-RU" sz="1200" spc="-285">
                          <a:latin typeface="Book Antiqua"/>
                          <a:ea typeface="Book Antiqua"/>
                          <a:cs typeface="Book Antiqua"/>
                        </a:rPr>
                        <a:t> </a:t>
                      </a:r>
                      <a:br>
                        <a:rPr lang="ru-RU" sz="1200" spc="-285">
                          <a:latin typeface="Book Antiqua"/>
                          <a:ea typeface="Book Antiqua"/>
                          <a:cs typeface="Book Antiqua"/>
                        </a:rPr>
                      </a:b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п/п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rowSpan="9">
                  <a:txBody>
                    <a:bodyPr/>
                    <a:lstStyle/>
                    <a:p>
                      <a:pPr marL="25400" algn="ctr">
                        <a:defRPr/>
                      </a:pPr>
                      <a:r>
                        <a:rPr lang="ru-RU" sz="1200" spc="-20">
                          <a:latin typeface="Book Antiqua"/>
                          <a:ea typeface="Book Antiqua"/>
                          <a:cs typeface="Book Antiqua"/>
                        </a:rPr>
                        <a:t>Виды </a:t>
                      </a: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подготовки и иные мероприятия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Этапы</a:t>
                      </a:r>
                      <a:r>
                        <a:rPr lang="ru-RU" sz="1200" spc="-10">
                          <a:latin typeface="Book Antiqua"/>
                          <a:ea typeface="Book Antiqua"/>
                          <a:cs typeface="Book Antiqua"/>
                        </a:rPr>
                        <a:t> и годы </a:t>
                      </a: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подготовки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5768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gridSpan="2">
                  <a:txBody>
                    <a:bodyPr/>
                    <a:lstStyle/>
                    <a:p>
                      <a:pPr marL="88265" marR="18415" indent="-49530"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Этап НП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4460" marR="112395" indent="1905"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УТ этап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5768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7620" algn="ctr"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До </a:t>
                      </a:r>
                      <a:r>
                        <a:rPr lang="ru-RU" sz="1200" spc="-285">
                          <a:latin typeface="Book Antiqua"/>
                          <a:ea typeface="Book Antiqua"/>
                          <a:cs typeface="Book Antiqua"/>
                        </a:rPr>
                        <a:t> </a:t>
                      </a: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года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Свыше года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91769" marR="73660" indent="-91440"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До трех лет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58420" marR="49530" indent="-635"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Свыше трех лет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5768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Недельная нагрузка в часах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5768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7620" algn="ctr"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4,5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6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91769" marR="73660" indent="-91440"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146050" algn="ctr"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1541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Максимальная продолжительность одного учебно-тренировочного занятия в часах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5768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7620" algn="ctr"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2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2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91769" marR="73660" indent="-91440"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3 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146050" algn="ctr"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3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5768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Наполняемость групп (человек)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5768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gridSpan="2">
                  <a:txBody>
                    <a:bodyPr/>
                    <a:lstStyle/>
                    <a:p>
                      <a:pPr marL="191769" marR="96520" indent="-71755"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146050" algn="ctr"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4841">
                <a:tc>
                  <a:txBody>
                    <a:bodyPr/>
                    <a:lstStyle/>
                    <a:p>
                      <a:pPr marL="25400" indent="-25400" algn="ctr"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1.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Общая физическая подготовка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4841">
                <a:tc>
                  <a:txBody>
                    <a:bodyPr/>
                    <a:lstStyle/>
                    <a:p>
                      <a:pPr marL="25400" indent="-25400" algn="ctr"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2.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Специальная физическая</a:t>
                      </a:r>
                      <a:r>
                        <a:rPr lang="ru-RU" sz="1200" spc="5">
                          <a:latin typeface="Book Antiqua"/>
                          <a:ea typeface="Book Antiqua"/>
                          <a:cs typeface="Book Antiqua"/>
                        </a:rPr>
                        <a:t> </a:t>
                      </a: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подготовка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2804">
                <a:tc>
                  <a:txBody>
                    <a:bodyPr/>
                    <a:lstStyle/>
                    <a:p>
                      <a:pPr marL="25400" indent="-25400" algn="ctr"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3.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Участие в спортивных соревнованиях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4841">
                <a:tc>
                  <a:txBody>
                    <a:bodyPr/>
                    <a:lstStyle/>
                    <a:p>
                      <a:pPr marL="25400" indent="-25400" algn="ctr"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4.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Техническая подготовка 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6243">
                <a:tc>
                  <a:txBody>
                    <a:bodyPr/>
                    <a:lstStyle/>
                    <a:p>
                      <a:pPr marL="25400" indent="-25400" algn="ctr"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5.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Тактическая подготовка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41851">
                <a:tc>
                  <a:txBody>
                    <a:bodyPr/>
                    <a:lstStyle/>
                    <a:p>
                      <a:pPr marL="25400" indent="-25400" algn="ctr"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6.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Теоретическая</a:t>
                      </a:r>
                      <a:r>
                        <a:rPr lang="ru-RU" sz="1200" spc="-75">
                          <a:latin typeface="Book Antiqua"/>
                          <a:ea typeface="Book Antiqua"/>
                          <a:cs typeface="Book Antiqua"/>
                        </a:rPr>
                        <a:t> </a:t>
                      </a: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подготовка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5770">
                <a:tc>
                  <a:txBody>
                    <a:bodyPr/>
                    <a:lstStyle/>
                    <a:p>
                      <a:pPr marL="25400" indent="-25400" algn="ctr"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7.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Психологическая подготовка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05770">
                <a:tc>
                  <a:txBody>
                    <a:bodyPr/>
                    <a:lstStyle/>
                    <a:p>
                      <a:pPr marL="25400" indent="-25400" algn="ctr"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8.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Инструкторская практика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65686">
                <a:tc>
                  <a:txBody>
                    <a:bodyPr/>
                    <a:lstStyle/>
                    <a:p>
                      <a:pPr marL="25400" indent="-25400" algn="ctr"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9.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Судейская практика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411541">
                <a:tc>
                  <a:txBody>
                    <a:bodyPr/>
                    <a:lstStyle/>
                    <a:p>
                      <a:pPr marL="25400" indent="-25400" algn="ctr"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10.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Медицинские, медико-биологические мероприятия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62882">
                <a:tc>
                  <a:txBody>
                    <a:bodyPr/>
                    <a:lstStyle/>
                    <a:p>
                      <a:pPr marL="25400" indent="-25400" algn="ctr"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11.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Восстановительные</a:t>
                      </a:r>
                      <a:r>
                        <a:rPr lang="ru-RU" sz="1200" spc="-285">
                          <a:latin typeface="Book Antiqua"/>
                          <a:ea typeface="Book Antiqua"/>
                          <a:cs typeface="Book Antiqua"/>
                        </a:rPr>
                        <a:t> </a:t>
                      </a: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мероприятия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411541">
                <a:tc>
                  <a:txBody>
                    <a:bodyPr/>
                    <a:lstStyle/>
                    <a:p>
                      <a:pPr marL="25400" indent="-25400" algn="ctr"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12.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Контрольные мероприятия (тестирование и контроль)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90222">
                <a:tc gridSpan="2">
                  <a:txBody>
                    <a:bodyPr/>
                    <a:lstStyle/>
                    <a:p>
                      <a:pPr marL="25400" indent="-25400" algn="ctr"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Общее количество часов в год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>
                          <a:latin typeface="Book Antiqua"/>
                          <a:ea typeface="Book Antiqua"/>
                          <a:cs typeface="Book Antiqua"/>
                        </a:rPr>
                        <a:t> </a:t>
                      </a:r>
                      <a:endParaRPr sz="12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 marL="0" marR="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 bwMode="auto">
          <a:xfrm>
            <a:off x="1866753" y="188640"/>
            <a:ext cx="8195834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ru-RU" sz="2800" b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Годовой учебно-тренировочный план (2 этап) </a:t>
            </a:r>
            <a:endParaRPr lang="ru-RU" sz="200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6502576" name="TextBox 546502575"/>
          <p:cNvSpPr txBox="1"/>
          <p:nvPr/>
        </p:nvSpPr>
        <p:spPr bwMode="auto">
          <a:xfrm>
            <a:off x="2330780" y="258957"/>
            <a:ext cx="9135393" cy="4877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600"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Виды контроля в спортивной организации</a:t>
            </a:r>
            <a:endParaRPr sz="2600">
              <a:solidFill>
                <a:srgbClr val="002060"/>
              </a:solidFill>
            </a:endParaRPr>
          </a:p>
        </p:txBody>
      </p:sp>
      <p:sp>
        <p:nvSpPr>
          <p:cNvPr id="962656078" name=" 962656077"/>
          <p:cNvSpPr/>
          <p:nvPr/>
        </p:nvSpPr>
        <p:spPr bwMode="auto">
          <a:xfrm>
            <a:off x="6525625" y="5265695"/>
            <a:ext cx="45791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5" name="TextBox 4"/>
          <p:cNvSpPr txBox="1"/>
          <p:nvPr/>
        </p:nvSpPr>
        <p:spPr bwMode="auto">
          <a:xfrm>
            <a:off x="1062909" y="4119130"/>
            <a:ext cx="20087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FF0000"/>
                </a:solidFill>
                <a:latin typeface="Book Antiqua"/>
                <a:ea typeface="Book Antiqua"/>
                <a:cs typeface="Book Antiqua"/>
              </a:rPr>
              <a:t>Руководитель</a:t>
            </a:r>
            <a:endParaRPr lang="ru-RU" sz="2000"/>
          </a:p>
        </p:txBody>
      </p:sp>
      <p:sp>
        <p:nvSpPr>
          <p:cNvPr id="7" name="TextBox 6"/>
          <p:cNvSpPr txBox="1"/>
          <p:nvPr/>
        </p:nvSpPr>
        <p:spPr bwMode="auto">
          <a:xfrm>
            <a:off x="5563437" y="4119130"/>
            <a:ext cx="14846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FF0000"/>
                </a:solidFill>
                <a:latin typeface="Book Antiqua"/>
                <a:ea typeface="Book Antiqua"/>
                <a:cs typeface="Book Antiqua"/>
              </a:rPr>
              <a:t>Методист</a:t>
            </a:r>
            <a:endParaRPr lang="ru-RU" sz="2000"/>
          </a:p>
        </p:txBody>
      </p:sp>
      <p:sp>
        <p:nvSpPr>
          <p:cNvPr id="9" name="TextBox 8"/>
          <p:cNvSpPr txBox="1"/>
          <p:nvPr/>
        </p:nvSpPr>
        <p:spPr bwMode="auto">
          <a:xfrm>
            <a:off x="8907821" y="4110408"/>
            <a:ext cx="24412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FF0000"/>
                </a:solidFill>
                <a:latin typeface="Book Antiqua"/>
                <a:ea typeface="Book Antiqua"/>
                <a:cs typeface="Book Antiqua"/>
              </a:rPr>
              <a:t>Тренер</a:t>
            </a:r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76819" y="1192181"/>
            <a:ext cx="1484605" cy="27853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458401" y="929134"/>
            <a:ext cx="1694679" cy="315190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662004" y="960141"/>
            <a:ext cx="2711216" cy="317798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 bwMode="auto">
          <a:xfrm>
            <a:off x="2330780" y="5522290"/>
            <a:ext cx="7437627" cy="10767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600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КОНТРОЛЬ</a:t>
            </a:r>
            <a:endParaRPr>
              <a:latin typeface="Book Antiqua"/>
              <a:ea typeface="Book Antiqua"/>
              <a:cs typeface="Book Antiqua"/>
            </a:endParaRPr>
          </a:p>
        </p:txBody>
      </p:sp>
      <p:cxnSp>
        <p:nvCxnSpPr>
          <p:cNvPr id="16" name="Прямая соединительная линия 15"/>
          <p:cNvCxnSpPr>
            <a:cxnSpLocks/>
          </p:cNvCxnSpPr>
          <p:nvPr/>
        </p:nvCxnSpPr>
        <p:spPr bwMode="auto">
          <a:xfrm>
            <a:off x="1991543" y="5065090"/>
            <a:ext cx="8136904" cy="11692"/>
          </a:xfrm>
          <a:prstGeom prst="line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cxnSpLocks/>
          </p:cNvCxnSpPr>
          <p:nvPr/>
        </p:nvCxnSpPr>
        <p:spPr bwMode="auto">
          <a:xfrm>
            <a:off x="10128448" y="4708340"/>
            <a:ext cx="0" cy="368442"/>
          </a:xfrm>
          <a:prstGeom prst="line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cxnSpLocks/>
          </p:cNvCxnSpPr>
          <p:nvPr/>
        </p:nvCxnSpPr>
        <p:spPr bwMode="auto">
          <a:xfrm>
            <a:off x="6312024" y="4708340"/>
            <a:ext cx="0" cy="368442"/>
          </a:xfrm>
          <a:prstGeom prst="line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cxnSpLocks/>
          </p:cNvCxnSpPr>
          <p:nvPr/>
        </p:nvCxnSpPr>
        <p:spPr bwMode="auto">
          <a:xfrm>
            <a:off x="1991543" y="4708340"/>
            <a:ext cx="0" cy="368442"/>
          </a:xfrm>
          <a:prstGeom prst="line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cxnSpLocks/>
          </p:cNvCxnSpPr>
          <p:nvPr/>
        </p:nvCxnSpPr>
        <p:spPr bwMode="auto">
          <a:xfrm>
            <a:off x="6305741" y="5153848"/>
            <a:ext cx="0" cy="368442"/>
          </a:xfrm>
          <a:prstGeom prst="line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 bwMode="auto">
          <a:xfrm>
            <a:off x="10042531" y="4565279"/>
            <a:ext cx="180000" cy="1800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 bwMode="auto">
          <a:xfrm>
            <a:off x="6215740" y="4565057"/>
            <a:ext cx="180000" cy="1800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 bwMode="auto">
          <a:xfrm>
            <a:off x="1901543" y="4565057"/>
            <a:ext cx="180000" cy="1800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0" name=" 1804171137"/>
          <p:cNvSpPr/>
          <p:nvPr/>
        </p:nvSpPr>
        <p:spPr bwMode="auto">
          <a:xfrm>
            <a:off x="10007640" y="5030280"/>
            <a:ext cx="127080" cy="3654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Overflow="overflow" horzOverflow="clip" numCol="1" spcCol="0" anchor="t">
            <a:spAutoFit/>
          </a:bodyPr>
          <a:lstStyle/>
          <a:p>
            <a:pPr>
              <a:lnSpc>
                <a:spcPct val="100000"/>
              </a:lnSpc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  <a:ea typeface="Arial"/>
            </a:endParaRPr>
          </a:p>
        </p:txBody>
      </p:sp>
      <p:sp>
        <p:nvSpPr>
          <p:cNvPr id="91" name=" 109292817"/>
          <p:cNvSpPr/>
          <p:nvPr/>
        </p:nvSpPr>
        <p:spPr bwMode="auto">
          <a:xfrm>
            <a:off x="7670160" y="4838400"/>
            <a:ext cx="126359" cy="3654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Overflow="overflow" horzOverflow="clip" numCol="1" spcCol="0" anchor="t">
            <a:spAutoFit/>
          </a:bodyPr>
          <a:lstStyle/>
          <a:p>
            <a:pPr>
              <a:lnSpc>
                <a:spcPct val="100000"/>
              </a:lnSpc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  <a:ea typeface="Arial"/>
            </a:endParaRPr>
          </a:p>
        </p:txBody>
      </p:sp>
      <p:sp>
        <p:nvSpPr>
          <p:cNvPr id="94" name=" 93"/>
          <p:cNvSpPr/>
          <p:nvPr/>
        </p:nvSpPr>
        <p:spPr bwMode="auto">
          <a:xfrm>
            <a:off x="5968440" y="3291840"/>
            <a:ext cx="107640" cy="3654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Overflow="overflow" horzOverflow="clip" numCol="1" spcCol="0" anchor="t">
            <a:spAutoFit/>
          </a:bodyPr>
          <a:lstStyle/>
          <a:p>
            <a:pPr>
              <a:lnSpc>
                <a:spcPct val="100000"/>
              </a:lnSpc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  <a:ea typeface="Arial"/>
            </a:endParaRPr>
          </a:p>
        </p:txBody>
      </p:sp>
      <p:sp>
        <p:nvSpPr>
          <p:cNvPr id="95" name=" 94"/>
          <p:cNvSpPr/>
          <p:nvPr/>
        </p:nvSpPr>
        <p:spPr bwMode="auto">
          <a:xfrm>
            <a:off x="6369120" y="4549680"/>
            <a:ext cx="108000" cy="3654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Overflow="overflow" horzOverflow="clip" numCol="1" spcCol="0" anchor="t">
            <a:spAutoFit/>
          </a:bodyPr>
          <a:lstStyle/>
          <a:p>
            <a:pPr>
              <a:lnSpc>
                <a:spcPct val="100000"/>
              </a:lnSpc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  <a:ea typeface="Arial"/>
            </a:endParaRPr>
          </a:p>
        </p:txBody>
      </p:sp>
      <p:sp>
        <p:nvSpPr>
          <p:cNvPr id="96" name=" 95"/>
          <p:cNvSpPr/>
          <p:nvPr/>
        </p:nvSpPr>
        <p:spPr bwMode="auto">
          <a:xfrm>
            <a:off x="6199560" y="5204160"/>
            <a:ext cx="55440" cy="3654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Overflow="overflow" horzOverflow="clip" numCol="1" spcCol="0" anchor="t">
            <a:spAutoFit/>
          </a:bodyPr>
          <a:lstStyle/>
          <a:p>
            <a:pPr>
              <a:lnSpc>
                <a:spcPct val="100000"/>
              </a:lnSpc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  <a:ea typeface="Arial"/>
            </a:endParaRPr>
          </a:p>
        </p:txBody>
      </p:sp>
      <p:grpSp>
        <p:nvGrpSpPr>
          <p:cNvPr id="9" name="Google Shape;166;p27"/>
          <p:cNvGrpSpPr/>
          <p:nvPr/>
        </p:nvGrpSpPr>
        <p:grpSpPr bwMode="auto">
          <a:xfrm>
            <a:off x="3788149" y="1443702"/>
            <a:ext cx="2522824" cy="2376000"/>
            <a:chOff x="3518625" y="943812"/>
            <a:chExt cx="5187218" cy="4996939"/>
          </a:xfrm>
        </p:grpSpPr>
        <p:sp>
          <p:nvSpPr>
            <p:cNvPr id="10" name="Google Shape;167;p27"/>
            <p:cNvSpPr/>
            <p:nvPr/>
          </p:nvSpPr>
          <p:spPr bwMode="auto">
            <a:xfrm>
              <a:off x="3518625" y="943812"/>
              <a:ext cx="5187218" cy="4996939"/>
            </a:xfrm>
            <a:custGeom>
              <a:avLst/>
              <a:gdLst/>
              <a:ahLst/>
              <a:cxnLst/>
              <a:rect l="l" t="t" r="r" b="b"/>
              <a:pathLst>
                <a:path w="5187218" h="4996939" extrusionOk="0">
                  <a:moveTo>
                    <a:pt x="1695450" y="0"/>
                  </a:moveTo>
                  <a:cubicBezTo>
                    <a:pt x="1988066" y="0"/>
                    <a:pt x="2263368" y="74129"/>
                    <a:pt x="2503602" y="204632"/>
                  </a:cubicBezTo>
                  <a:lnTo>
                    <a:pt x="2593609" y="259312"/>
                  </a:lnTo>
                  <a:lnTo>
                    <a:pt x="2683616" y="204632"/>
                  </a:lnTo>
                  <a:cubicBezTo>
                    <a:pt x="2923850" y="74129"/>
                    <a:pt x="3199152" y="0"/>
                    <a:pt x="3491768" y="0"/>
                  </a:cubicBezTo>
                  <a:cubicBezTo>
                    <a:pt x="4428139" y="0"/>
                    <a:pt x="5187218" y="759079"/>
                    <a:pt x="5187218" y="1695450"/>
                  </a:cubicBezTo>
                  <a:cubicBezTo>
                    <a:pt x="5187218" y="2339205"/>
                    <a:pt x="4828435" y="2899162"/>
                    <a:pt x="4299920" y="3186268"/>
                  </a:cubicBezTo>
                  <a:lnTo>
                    <a:pt x="4267789" y="3201747"/>
                  </a:lnTo>
                  <a:lnTo>
                    <a:pt x="4272825" y="3301489"/>
                  </a:lnTo>
                  <a:cubicBezTo>
                    <a:pt x="4272825" y="4237860"/>
                    <a:pt x="3513746" y="4996939"/>
                    <a:pt x="2577375" y="4996939"/>
                  </a:cubicBezTo>
                  <a:cubicBezTo>
                    <a:pt x="1641004" y="4996939"/>
                    <a:pt x="881925" y="4237860"/>
                    <a:pt x="881925" y="3301489"/>
                  </a:cubicBezTo>
                  <a:lnTo>
                    <a:pt x="885957" y="3185454"/>
                  </a:lnTo>
                  <a:lnTo>
                    <a:pt x="747508" y="3101344"/>
                  </a:lnTo>
                  <a:cubicBezTo>
                    <a:pt x="296515" y="2796659"/>
                    <a:pt x="0" y="2280682"/>
                    <a:pt x="0" y="1695450"/>
                  </a:cubicBezTo>
                  <a:cubicBezTo>
                    <a:pt x="0" y="759079"/>
                    <a:pt x="759079" y="0"/>
                    <a:pt x="1695450" y="0"/>
                  </a:cubicBezTo>
                  <a:close/>
                </a:path>
              </a:pathLst>
            </a:custGeom>
            <a:solidFill>
              <a:srgbClr val="F2F2F2">
                <a:alpha val="6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endParaRPr>
            </a:p>
          </p:txBody>
        </p:sp>
        <p:grpSp>
          <p:nvGrpSpPr>
            <p:cNvPr id="11" name="Google Shape;168;p27"/>
            <p:cNvGrpSpPr/>
            <p:nvPr/>
          </p:nvGrpSpPr>
          <p:grpSpPr bwMode="auto">
            <a:xfrm>
              <a:off x="3935614" y="1358583"/>
              <a:ext cx="4320521" cy="4133391"/>
              <a:chOff x="1893" y="297"/>
              <a:chExt cx="3890" cy="3721"/>
            </a:xfrm>
          </p:grpSpPr>
          <p:sp>
            <p:nvSpPr>
              <p:cNvPr id="23" name="Google Shape;169;p27"/>
              <p:cNvSpPr/>
              <p:nvPr/>
            </p:nvSpPr>
            <p:spPr bwMode="auto">
              <a:xfrm>
                <a:off x="1893" y="297"/>
                <a:ext cx="1951" cy="2258"/>
              </a:xfrm>
              <a:custGeom>
                <a:avLst/>
                <a:gdLst/>
                <a:ahLst/>
                <a:cxnLst/>
                <a:rect l="l" t="t" r="r" b="b"/>
                <a:pathLst>
                  <a:path w="939" h="1088" extrusionOk="0">
                    <a:moveTo>
                      <a:pt x="770" y="554"/>
                    </a:moveTo>
                    <a:cubicBezTo>
                      <a:pt x="770" y="607"/>
                      <a:pt x="778" y="659"/>
                      <a:pt x="792" y="708"/>
                    </a:cubicBezTo>
                    <a:cubicBezTo>
                      <a:pt x="607" y="759"/>
                      <a:pt x="460" y="904"/>
                      <a:pt x="407" y="1088"/>
                    </a:cubicBezTo>
                    <a:cubicBezTo>
                      <a:pt x="172" y="1023"/>
                      <a:pt x="0" y="809"/>
                      <a:pt x="0" y="554"/>
                    </a:cubicBezTo>
                    <a:cubicBezTo>
                      <a:pt x="0" y="248"/>
                      <a:pt x="248" y="0"/>
                      <a:pt x="554" y="0"/>
                    </a:cubicBezTo>
                    <a:cubicBezTo>
                      <a:pt x="704" y="0"/>
                      <a:pt x="840" y="59"/>
                      <a:pt x="939" y="155"/>
                    </a:cubicBezTo>
                    <a:cubicBezTo>
                      <a:pt x="835" y="256"/>
                      <a:pt x="770" y="397"/>
                      <a:pt x="770" y="55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000000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4" name="Google Shape;170;p27"/>
              <p:cNvSpPr/>
              <p:nvPr/>
            </p:nvSpPr>
            <p:spPr bwMode="auto">
              <a:xfrm>
                <a:off x="3832" y="297"/>
                <a:ext cx="1951" cy="2258"/>
              </a:xfrm>
              <a:custGeom>
                <a:avLst/>
                <a:gdLst/>
                <a:ahLst/>
                <a:cxnLst/>
                <a:rect l="l" t="t" r="r" b="b"/>
                <a:pathLst>
                  <a:path w="939" h="1088" extrusionOk="0">
                    <a:moveTo>
                      <a:pt x="939" y="554"/>
                    </a:moveTo>
                    <a:cubicBezTo>
                      <a:pt x="939" y="809"/>
                      <a:pt x="767" y="1023"/>
                      <a:pt x="532" y="1088"/>
                    </a:cubicBezTo>
                    <a:cubicBezTo>
                      <a:pt x="479" y="904"/>
                      <a:pt x="333" y="759"/>
                      <a:pt x="147" y="708"/>
                    </a:cubicBezTo>
                    <a:cubicBezTo>
                      <a:pt x="162" y="659"/>
                      <a:pt x="169" y="607"/>
                      <a:pt x="169" y="554"/>
                    </a:cubicBezTo>
                    <a:cubicBezTo>
                      <a:pt x="169" y="397"/>
                      <a:pt x="104" y="256"/>
                      <a:pt x="0" y="155"/>
                    </a:cubicBezTo>
                    <a:cubicBezTo>
                      <a:pt x="100" y="59"/>
                      <a:pt x="236" y="0"/>
                      <a:pt x="385" y="0"/>
                    </a:cubicBezTo>
                    <a:cubicBezTo>
                      <a:pt x="691" y="0"/>
                      <a:pt x="939" y="248"/>
                      <a:pt x="939" y="554"/>
                    </a:cubicBezTo>
                    <a:close/>
                  </a:path>
                </a:pathLst>
              </a:custGeom>
              <a:solidFill>
                <a:srgbClr val="04C9D2"/>
              </a:solidFill>
              <a:ln w="9525" cap="flat" cmpd="sng">
                <a:solidFill>
                  <a:srgbClr val="000000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5" name="Google Shape;171;p27"/>
              <p:cNvSpPr/>
              <p:nvPr/>
            </p:nvSpPr>
            <p:spPr bwMode="auto">
              <a:xfrm>
                <a:off x="3487" y="618"/>
                <a:ext cx="702" cy="1147"/>
              </a:xfrm>
              <a:custGeom>
                <a:avLst/>
                <a:gdLst/>
                <a:ahLst/>
                <a:cxnLst/>
                <a:rect l="l" t="t" r="r" b="b"/>
                <a:pathLst>
                  <a:path w="338" h="553" extrusionOk="0">
                    <a:moveTo>
                      <a:pt x="338" y="399"/>
                    </a:moveTo>
                    <a:cubicBezTo>
                      <a:pt x="338" y="452"/>
                      <a:pt x="331" y="504"/>
                      <a:pt x="316" y="553"/>
                    </a:cubicBezTo>
                    <a:cubicBezTo>
                      <a:pt x="269" y="540"/>
                      <a:pt x="220" y="533"/>
                      <a:pt x="169" y="533"/>
                    </a:cubicBezTo>
                    <a:cubicBezTo>
                      <a:pt x="118" y="533"/>
                      <a:pt x="69" y="540"/>
                      <a:pt x="22" y="553"/>
                    </a:cubicBezTo>
                    <a:cubicBezTo>
                      <a:pt x="8" y="504"/>
                      <a:pt x="0" y="452"/>
                      <a:pt x="0" y="399"/>
                    </a:cubicBezTo>
                    <a:cubicBezTo>
                      <a:pt x="0" y="242"/>
                      <a:pt x="65" y="101"/>
                      <a:pt x="169" y="0"/>
                    </a:cubicBezTo>
                    <a:cubicBezTo>
                      <a:pt x="273" y="101"/>
                      <a:pt x="338" y="242"/>
                      <a:pt x="338" y="399"/>
                    </a:cubicBezTo>
                    <a:close/>
                  </a:path>
                </a:pathLst>
              </a:custGeom>
              <a:solidFill>
                <a:srgbClr val="038C9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6" name="Google Shape;172;p27"/>
              <p:cNvSpPr/>
              <p:nvPr/>
            </p:nvSpPr>
            <p:spPr bwMode="auto">
              <a:xfrm>
                <a:off x="2687" y="2267"/>
                <a:ext cx="2302" cy="1751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844" extrusionOk="0">
                    <a:moveTo>
                      <a:pt x="1108" y="290"/>
                    </a:moveTo>
                    <a:cubicBezTo>
                      <a:pt x="1108" y="596"/>
                      <a:pt x="860" y="844"/>
                      <a:pt x="554" y="844"/>
                    </a:cubicBezTo>
                    <a:cubicBezTo>
                      <a:pt x="248" y="844"/>
                      <a:pt x="0" y="596"/>
                      <a:pt x="0" y="290"/>
                    </a:cubicBezTo>
                    <a:cubicBezTo>
                      <a:pt x="0" y="237"/>
                      <a:pt x="8" y="185"/>
                      <a:pt x="22" y="136"/>
                    </a:cubicBezTo>
                    <a:cubicBezTo>
                      <a:pt x="69" y="149"/>
                      <a:pt x="118" y="156"/>
                      <a:pt x="169" y="156"/>
                    </a:cubicBezTo>
                    <a:cubicBezTo>
                      <a:pt x="319" y="156"/>
                      <a:pt x="455" y="96"/>
                      <a:pt x="554" y="0"/>
                    </a:cubicBezTo>
                    <a:cubicBezTo>
                      <a:pt x="654" y="96"/>
                      <a:pt x="790" y="156"/>
                      <a:pt x="939" y="156"/>
                    </a:cubicBezTo>
                    <a:cubicBezTo>
                      <a:pt x="990" y="156"/>
                      <a:pt x="1040" y="149"/>
                      <a:pt x="1086" y="136"/>
                    </a:cubicBezTo>
                    <a:cubicBezTo>
                      <a:pt x="1101" y="185"/>
                      <a:pt x="1108" y="237"/>
                      <a:pt x="1108" y="29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 cap="flat" cmpd="sng">
                <a:solidFill>
                  <a:srgbClr val="000000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7" name="Google Shape;173;p27"/>
              <p:cNvSpPr/>
              <p:nvPr/>
            </p:nvSpPr>
            <p:spPr bwMode="auto">
              <a:xfrm>
                <a:off x="3838" y="1767"/>
                <a:ext cx="1105" cy="830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00" extrusionOk="0">
                    <a:moveTo>
                      <a:pt x="532" y="380"/>
                    </a:moveTo>
                    <a:cubicBezTo>
                      <a:pt x="486" y="393"/>
                      <a:pt x="436" y="400"/>
                      <a:pt x="385" y="400"/>
                    </a:cubicBezTo>
                    <a:cubicBezTo>
                      <a:pt x="236" y="400"/>
                      <a:pt x="100" y="340"/>
                      <a:pt x="0" y="244"/>
                    </a:cubicBezTo>
                    <a:cubicBezTo>
                      <a:pt x="69" y="178"/>
                      <a:pt x="120" y="94"/>
                      <a:pt x="147" y="0"/>
                    </a:cubicBezTo>
                    <a:cubicBezTo>
                      <a:pt x="333" y="51"/>
                      <a:pt x="479" y="196"/>
                      <a:pt x="532" y="380"/>
                    </a:cubicBezTo>
                    <a:close/>
                  </a:path>
                </a:pathLst>
              </a:custGeom>
              <a:solidFill>
                <a:srgbClr val="698C2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8" name="Google Shape;174;p27"/>
              <p:cNvSpPr/>
              <p:nvPr/>
            </p:nvSpPr>
            <p:spPr bwMode="auto">
              <a:xfrm>
                <a:off x="2732" y="1767"/>
                <a:ext cx="1105" cy="830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00" extrusionOk="0">
                    <a:moveTo>
                      <a:pt x="532" y="244"/>
                    </a:moveTo>
                    <a:cubicBezTo>
                      <a:pt x="433" y="340"/>
                      <a:pt x="297" y="400"/>
                      <a:pt x="147" y="400"/>
                    </a:cubicBezTo>
                    <a:cubicBezTo>
                      <a:pt x="96" y="400"/>
                      <a:pt x="47" y="393"/>
                      <a:pt x="0" y="380"/>
                    </a:cubicBezTo>
                    <a:cubicBezTo>
                      <a:pt x="53" y="196"/>
                      <a:pt x="200" y="51"/>
                      <a:pt x="385" y="0"/>
                    </a:cubicBezTo>
                    <a:cubicBezTo>
                      <a:pt x="412" y="94"/>
                      <a:pt x="464" y="178"/>
                      <a:pt x="532" y="244"/>
                    </a:cubicBezTo>
                    <a:close/>
                  </a:path>
                </a:pathLst>
              </a:custGeom>
              <a:solidFill>
                <a:srgbClr val="292F3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12" name="Google Shape;175;p27"/>
            <p:cNvGrpSpPr/>
            <p:nvPr/>
          </p:nvGrpSpPr>
          <p:grpSpPr bwMode="auto">
            <a:xfrm rot="838765">
              <a:off x="6439607" y="2068526"/>
              <a:ext cx="1142263" cy="1141294"/>
              <a:chOff x="3760" y="675"/>
              <a:chExt cx="1343" cy="1342"/>
            </a:xfrm>
          </p:grpSpPr>
          <p:sp>
            <p:nvSpPr>
              <p:cNvPr id="21" name="Google Shape;176;p27"/>
              <p:cNvSpPr/>
              <p:nvPr/>
            </p:nvSpPr>
            <p:spPr bwMode="auto">
              <a:xfrm>
                <a:off x="3760" y="675"/>
                <a:ext cx="1343" cy="1342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5" extrusionOk="0">
                    <a:moveTo>
                      <a:pt x="394" y="37"/>
                    </a:moveTo>
                    <a:cubicBezTo>
                      <a:pt x="385" y="35"/>
                      <a:pt x="380" y="21"/>
                      <a:pt x="384" y="6"/>
                    </a:cubicBezTo>
                    <a:cubicBezTo>
                      <a:pt x="378" y="5"/>
                      <a:pt x="373" y="4"/>
                      <a:pt x="368" y="4"/>
                    </a:cubicBezTo>
                    <a:cubicBezTo>
                      <a:pt x="366" y="18"/>
                      <a:pt x="357" y="29"/>
                      <a:pt x="348" y="29"/>
                    </a:cubicBezTo>
                    <a:cubicBezTo>
                      <a:pt x="339" y="28"/>
                      <a:pt x="333" y="15"/>
                      <a:pt x="334" y="1"/>
                    </a:cubicBezTo>
                    <a:cubicBezTo>
                      <a:pt x="328" y="0"/>
                      <a:pt x="323" y="0"/>
                      <a:pt x="317" y="0"/>
                    </a:cubicBezTo>
                    <a:cubicBezTo>
                      <a:pt x="318" y="15"/>
                      <a:pt x="311" y="27"/>
                      <a:pt x="302" y="27"/>
                    </a:cubicBezTo>
                    <a:cubicBezTo>
                      <a:pt x="293" y="28"/>
                      <a:pt x="285" y="17"/>
                      <a:pt x="283" y="3"/>
                    </a:cubicBezTo>
                    <a:cubicBezTo>
                      <a:pt x="278" y="3"/>
                      <a:pt x="273" y="4"/>
                      <a:pt x="267" y="5"/>
                    </a:cubicBezTo>
                    <a:cubicBezTo>
                      <a:pt x="270" y="19"/>
                      <a:pt x="265" y="31"/>
                      <a:pt x="256" y="33"/>
                    </a:cubicBezTo>
                    <a:cubicBezTo>
                      <a:pt x="248" y="35"/>
                      <a:pt x="238" y="26"/>
                      <a:pt x="234" y="13"/>
                    </a:cubicBezTo>
                    <a:cubicBezTo>
                      <a:pt x="229" y="14"/>
                      <a:pt x="224" y="16"/>
                      <a:pt x="219" y="17"/>
                    </a:cubicBezTo>
                    <a:cubicBezTo>
                      <a:pt x="223" y="30"/>
                      <a:pt x="220" y="43"/>
                      <a:pt x="212" y="46"/>
                    </a:cubicBezTo>
                    <a:cubicBezTo>
                      <a:pt x="204" y="49"/>
                      <a:pt x="193" y="42"/>
                      <a:pt x="187" y="30"/>
                    </a:cubicBezTo>
                    <a:cubicBezTo>
                      <a:pt x="182" y="32"/>
                      <a:pt x="177" y="35"/>
                      <a:pt x="173" y="37"/>
                    </a:cubicBezTo>
                    <a:cubicBezTo>
                      <a:pt x="178" y="49"/>
                      <a:pt x="177" y="62"/>
                      <a:pt x="170" y="66"/>
                    </a:cubicBezTo>
                    <a:cubicBezTo>
                      <a:pt x="163" y="70"/>
                      <a:pt x="151" y="65"/>
                      <a:pt x="143" y="54"/>
                    </a:cubicBezTo>
                    <a:cubicBezTo>
                      <a:pt x="139" y="57"/>
                      <a:pt x="135" y="60"/>
                      <a:pt x="130" y="64"/>
                    </a:cubicBezTo>
                    <a:cubicBezTo>
                      <a:pt x="137" y="75"/>
                      <a:pt x="138" y="87"/>
                      <a:pt x="132" y="92"/>
                    </a:cubicBezTo>
                    <a:cubicBezTo>
                      <a:pt x="125" y="98"/>
                      <a:pt x="114" y="94"/>
                      <a:pt x="104" y="85"/>
                    </a:cubicBezTo>
                    <a:cubicBezTo>
                      <a:pt x="100" y="89"/>
                      <a:pt x="96" y="93"/>
                      <a:pt x="92" y="96"/>
                    </a:cubicBezTo>
                    <a:cubicBezTo>
                      <a:pt x="101" y="106"/>
                      <a:pt x="104" y="118"/>
                      <a:pt x="98" y="124"/>
                    </a:cubicBezTo>
                    <a:cubicBezTo>
                      <a:pt x="93" y="130"/>
                      <a:pt x="81" y="129"/>
                      <a:pt x="70" y="122"/>
                    </a:cubicBezTo>
                    <a:cubicBezTo>
                      <a:pt x="67" y="126"/>
                      <a:pt x="63" y="130"/>
                      <a:pt x="60" y="134"/>
                    </a:cubicBezTo>
                    <a:cubicBezTo>
                      <a:pt x="70" y="142"/>
                      <a:pt x="75" y="153"/>
                      <a:pt x="70" y="160"/>
                    </a:cubicBezTo>
                    <a:cubicBezTo>
                      <a:pt x="66" y="168"/>
                      <a:pt x="54" y="168"/>
                      <a:pt x="42" y="163"/>
                    </a:cubicBezTo>
                    <a:cubicBezTo>
                      <a:pt x="39" y="167"/>
                      <a:pt x="37" y="172"/>
                      <a:pt x="34" y="177"/>
                    </a:cubicBezTo>
                    <a:cubicBezTo>
                      <a:pt x="45" y="183"/>
                      <a:pt x="51" y="193"/>
                      <a:pt x="48" y="201"/>
                    </a:cubicBezTo>
                    <a:cubicBezTo>
                      <a:pt x="45" y="209"/>
                      <a:pt x="33" y="211"/>
                      <a:pt x="21" y="208"/>
                    </a:cubicBezTo>
                    <a:cubicBezTo>
                      <a:pt x="19" y="213"/>
                      <a:pt x="17" y="218"/>
                      <a:pt x="15" y="223"/>
                    </a:cubicBezTo>
                    <a:cubicBezTo>
                      <a:pt x="27" y="228"/>
                      <a:pt x="34" y="237"/>
                      <a:pt x="32" y="245"/>
                    </a:cubicBezTo>
                    <a:cubicBezTo>
                      <a:pt x="30" y="253"/>
                      <a:pt x="19" y="257"/>
                      <a:pt x="7" y="256"/>
                    </a:cubicBezTo>
                    <a:cubicBezTo>
                      <a:pt x="6" y="261"/>
                      <a:pt x="5" y="266"/>
                      <a:pt x="4" y="271"/>
                    </a:cubicBezTo>
                    <a:cubicBezTo>
                      <a:pt x="16" y="274"/>
                      <a:pt x="25" y="282"/>
                      <a:pt x="24" y="290"/>
                    </a:cubicBezTo>
                    <a:cubicBezTo>
                      <a:pt x="23" y="298"/>
                      <a:pt x="13" y="304"/>
                      <a:pt x="0" y="305"/>
                    </a:cubicBezTo>
                    <a:cubicBezTo>
                      <a:pt x="0" y="310"/>
                      <a:pt x="0" y="316"/>
                      <a:pt x="0" y="321"/>
                    </a:cubicBezTo>
                    <a:cubicBezTo>
                      <a:pt x="12" y="322"/>
                      <a:pt x="22" y="328"/>
                      <a:pt x="23" y="336"/>
                    </a:cubicBezTo>
                    <a:cubicBezTo>
                      <a:pt x="23" y="345"/>
                      <a:pt x="14" y="352"/>
                      <a:pt x="1" y="355"/>
                    </a:cubicBezTo>
                    <a:cubicBezTo>
                      <a:pt x="2" y="360"/>
                      <a:pt x="2" y="365"/>
                      <a:pt x="3" y="371"/>
                    </a:cubicBezTo>
                    <a:cubicBezTo>
                      <a:pt x="16" y="369"/>
                      <a:pt x="27" y="374"/>
                      <a:pt x="29" y="382"/>
                    </a:cubicBezTo>
                    <a:cubicBezTo>
                      <a:pt x="30" y="390"/>
                      <a:pt x="22" y="399"/>
                      <a:pt x="10" y="404"/>
                    </a:cubicBezTo>
                    <a:cubicBezTo>
                      <a:pt x="11" y="409"/>
                      <a:pt x="13" y="414"/>
                      <a:pt x="14" y="419"/>
                    </a:cubicBezTo>
                    <a:cubicBezTo>
                      <a:pt x="27" y="416"/>
                      <a:pt x="38" y="419"/>
                      <a:pt x="42" y="426"/>
                    </a:cubicBezTo>
                    <a:cubicBezTo>
                      <a:pt x="45" y="434"/>
                      <a:pt x="38" y="445"/>
                      <a:pt x="26" y="451"/>
                    </a:cubicBezTo>
                    <a:cubicBezTo>
                      <a:pt x="28" y="456"/>
                      <a:pt x="31" y="461"/>
                      <a:pt x="33" y="465"/>
                    </a:cubicBezTo>
                    <a:cubicBezTo>
                      <a:pt x="45" y="460"/>
                      <a:pt x="57" y="461"/>
                      <a:pt x="61" y="468"/>
                    </a:cubicBezTo>
                    <a:cubicBezTo>
                      <a:pt x="66" y="476"/>
                      <a:pt x="61" y="487"/>
                      <a:pt x="50" y="495"/>
                    </a:cubicBezTo>
                    <a:cubicBezTo>
                      <a:pt x="52" y="500"/>
                      <a:pt x="55" y="504"/>
                      <a:pt x="59" y="508"/>
                    </a:cubicBezTo>
                    <a:cubicBezTo>
                      <a:pt x="70" y="501"/>
                      <a:pt x="82" y="500"/>
                      <a:pt x="88" y="506"/>
                    </a:cubicBezTo>
                    <a:cubicBezTo>
                      <a:pt x="93" y="513"/>
                      <a:pt x="90" y="526"/>
                      <a:pt x="80" y="535"/>
                    </a:cubicBezTo>
                    <a:cubicBezTo>
                      <a:pt x="83" y="539"/>
                      <a:pt x="87" y="543"/>
                      <a:pt x="90" y="547"/>
                    </a:cubicBezTo>
                    <a:cubicBezTo>
                      <a:pt x="100" y="537"/>
                      <a:pt x="113" y="534"/>
                      <a:pt x="119" y="540"/>
                    </a:cubicBezTo>
                    <a:cubicBezTo>
                      <a:pt x="126" y="546"/>
                      <a:pt x="124" y="559"/>
                      <a:pt x="116" y="570"/>
                    </a:cubicBezTo>
                    <a:cubicBezTo>
                      <a:pt x="120" y="574"/>
                      <a:pt x="124" y="577"/>
                      <a:pt x="128" y="580"/>
                    </a:cubicBezTo>
                    <a:cubicBezTo>
                      <a:pt x="136" y="569"/>
                      <a:pt x="148" y="563"/>
                      <a:pt x="156" y="568"/>
                    </a:cubicBezTo>
                    <a:cubicBezTo>
                      <a:pt x="164" y="573"/>
                      <a:pt x="164" y="587"/>
                      <a:pt x="157" y="599"/>
                    </a:cubicBezTo>
                    <a:cubicBezTo>
                      <a:pt x="161" y="602"/>
                      <a:pt x="166" y="605"/>
                      <a:pt x="171" y="607"/>
                    </a:cubicBezTo>
                    <a:cubicBezTo>
                      <a:pt x="177" y="594"/>
                      <a:pt x="188" y="587"/>
                      <a:pt x="196" y="590"/>
                    </a:cubicBezTo>
                    <a:cubicBezTo>
                      <a:pt x="205" y="594"/>
                      <a:pt x="207" y="608"/>
                      <a:pt x="202" y="622"/>
                    </a:cubicBezTo>
                    <a:cubicBezTo>
                      <a:pt x="207" y="624"/>
                      <a:pt x="212" y="626"/>
                      <a:pt x="217" y="627"/>
                    </a:cubicBezTo>
                    <a:cubicBezTo>
                      <a:pt x="221" y="613"/>
                      <a:pt x="231" y="604"/>
                      <a:pt x="240" y="606"/>
                    </a:cubicBezTo>
                    <a:cubicBezTo>
                      <a:pt x="249" y="608"/>
                      <a:pt x="254" y="622"/>
                      <a:pt x="250" y="637"/>
                    </a:cubicBezTo>
                    <a:cubicBezTo>
                      <a:pt x="255" y="638"/>
                      <a:pt x="261" y="639"/>
                      <a:pt x="266" y="640"/>
                    </a:cubicBezTo>
                    <a:cubicBezTo>
                      <a:pt x="267" y="625"/>
                      <a:pt x="276" y="614"/>
                      <a:pt x="285" y="614"/>
                    </a:cubicBezTo>
                    <a:cubicBezTo>
                      <a:pt x="295" y="615"/>
                      <a:pt x="301" y="628"/>
                      <a:pt x="300" y="644"/>
                    </a:cubicBezTo>
                    <a:cubicBezTo>
                      <a:pt x="300" y="644"/>
                      <a:pt x="300" y="644"/>
                      <a:pt x="300" y="644"/>
                    </a:cubicBezTo>
                    <a:cubicBezTo>
                      <a:pt x="306" y="645"/>
                      <a:pt x="311" y="645"/>
                      <a:pt x="316" y="645"/>
                    </a:cubicBezTo>
                    <a:cubicBezTo>
                      <a:pt x="316" y="645"/>
                      <a:pt x="316" y="645"/>
                      <a:pt x="316" y="645"/>
                    </a:cubicBezTo>
                    <a:cubicBezTo>
                      <a:pt x="315" y="629"/>
                      <a:pt x="322" y="616"/>
                      <a:pt x="332" y="616"/>
                    </a:cubicBezTo>
                    <a:cubicBezTo>
                      <a:pt x="341" y="615"/>
                      <a:pt x="350" y="627"/>
                      <a:pt x="351" y="642"/>
                    </a:cubicBezTo>
                    <a:cubicBezTo>
                      <a:pt x="351" y="643"/>
                      <a:pt x="351" y="643"/>
                      <a:pt x="351" y="644"/>
                    </a:cubicBezTo>
                    <a:cubicBezTo>
                      <a:pt x="356" y="643"/>
                      <a:pt x="362" y="643"/>
                      <a:pt x="367" y="642"/>
                    </a:cubicBezTo>
                    <a:cubicBezTo>
                      <a:pt x="367" y="641"/>
                      <a:pt x="367" y="641"/>
                      <a:pt x="367" y="641"/>
                    </a:cubicBezTo>
                    <a:cubicBezTo>
                      <a:pt x="364" y="626"/>
                      <a:pt x="368" y="612"/>
                      <a:pt x="378" y="610"/>
                    </a:cubicBezTo>
                    <a:cubicBezTo>
                      <a:pt x="387" y="608"/>
                      <a:pt x="397" y="618"/>
                      <a:pt x="400" y="633"/>
                    </a:cubicBezTo>
                    <a:cubicBezTo>
                      <a:pt x="401" y="634"/>
                      <a:pt x="401" y="634"/>
                      <a:pt x="401" y="635"/>
                    </a:cubicBezTo>
                    <a:cubicBezTo>
                      <a:pt x="406" y="634"/>
                      <a:pt x="412" y="632"/>
                      <a:pt x="417" y="631"/>
                    </a:cubicBezTo>
                    <a:cubicBezTo>
                      <a:pt x="417" y="630"/>
                      <a:pt x="416" y="629"/>
                      <a:pt x="416" y="629"/>
                    </a:cubicBezTo>
                    <a:cubicBezTo>
                      <a:pt x="411" y="615"/>
                      <a:pt x="413" y="600"/>
                      <a:pt x="422" y="597"/>
                    </a:cubicBezTo>
                    <a:cubicBezTo>
                      <a:pt x="431" y="593"/>
                      <a:pt x="442" y="602"/>
                      <a:pt x="448" y="616"/>
                    </a:cubicBezTo>
                    <a:cubicBezTo>
                      <a:pt x="449" y="617"/>
                      <a:pt x="449" y="618"/>
                      <a:pt x="449" y="619"/>
                    </a:cubicBezTo>
                    <a:cubicBezTo>
                      <a:pt x="454" y="617"/>
                      <a:pt x="459" y="614"/>
                      <a:pt x="465" y="612"/>
                    </a:cubicBezTo>
                    <a:cubicBezTo>
                      <a:pt x="464" y="611"/>
                      <a:pt x="464" y="610"/>
                      <a:pt x="463" y="610"/>
                    </a:cubicBezTo>
                    <a:cubicBezTo>
                      <a:pt x="455" y="596"/>
                      <a:pt x="455" y="582"/>
                      <a:pt x="464" y="577"/>
                    </a:cubicBezTo>
                    <a:cubicBezTo>
                      <a:pt x="472" y="572"/>
                      <a:pt x="485" y="579"/>
                      <a:pt x="493" y="592"/>
                    </a:cubicBezTo>
                    <a:cubicBezTo>
                      <a:pt x="493" y="593"/>
                      <a:pt x="494" y="594"/>
                      <a:pt x="494" y="595"/>
                    </a:cubicBezTo>
                    <a:cubicBezTo>
                      <a:pt x="499" y="592"/>
                      <a:pt x="504" y="589"/>
                      <a:pt x="509" y="585"/>
                    </a:cubicBezTo>
                    <a:cubicBezTo>
                      <a:pt x="508" y="585"/>
                      <a:pt x="507" y="584"/>
                      <a:pt x="506" y="583"/>
                    </a:cubicBezTo>
                    <a:cubicBezTo>
                      <a:pt x="497" y="571"/>
                      <a:pt x="495" y="557"/>
                      <a:pt x="502" y="551"/>
                    </a:cubicBezTo>
                    <a:cubicBezTo>
                      <a:pt x="509" y="545"/>
                      <a:pt x="523" y="549"/>
                      <a:pt x="533" y="561"/>
                    </a:cubicBezTo>
                    <a:cubicBezTo>
                      <a:pt x="534" y="562"/>
                      <a:pt x="534" y="563"/>
                      <a:pt x="535" y="564"/>
                    </a:cubicBezTo>
                    <a:cubicBezTo>
                      <a:pt x="540" y="560"/>
                      <a:pt x="544" y="557"/>
                      <a:pt x="548" y="553"/>
                    </a:cubicBezTo>
                    <a:cubicBezTo>
                      <a:pt x="547" y="552"/>
                      <a:pt x="546" y="551"/>
                      <a:pt x="545" y="550"/>
                    </a:cubicBezTo>
                    <a:cubicBezTo>
                      <a:pt x="533" y="540"/>
                      <a:pt x="529" y="526"/>
                      <a:pt x="535" y="519"/>
                    </a:cubicBezTo>
                    <a:cubicBezTo>
                      <a:pt x="542" y="512"/>
                      <a:pt x="556" y="514"/>
                      <a:pt x="568" y="524"/>
                    </a:cubicBezTo>
                    <a:cubicBezTo>
                      <a:pt x="569" y="525"/>
                      <a:pt x="570" y="526"/>
                      <a:pt x="571" y="527"/>
                    </a:cubicBezTo>
                    <a:cubicBezTo>
                      <a:pt x="575" y="523"/>
                      <a:pt x="578" y="518"/>
                      <a:pt x="582" y="514"/>
                    </a:cubicBezTo>
                    <a:cubicBezTo>
                      <a:pt x="580" y="513"/>
                      <a:pt x="579" y="512"/>
                      <a:pt x="578" y="512"/>
                    </a:cubicBezTo>
                    <a:cubicBezTo>
                      <a:pt x="565" y="504"/>
                      <a:pt x="559" y="490"/>
                      <a:pt x="564" y="482"/>
                    </a:cubicBezTo>
                    <a:cubicBezTo>
                      <a:pt x="569" y="474"/>
                      <a:pt x="583" y="474"/>
                      <a:pt x="596" y="483"/>
                    </a:cubicBezTo>
                    <a:cubicBezTo>
                      <a:pt x="598" y="483"/>
                      <a:pt x="599" y="484"/>
                      <a:pt x="600" y="485"/>
                    </a:cubicBezTo>
                    <a:cubicBezTo>
                      <a:pt x="603" y="480"/>
                      <a:pt x="606" y="475"/>
                      <a:pt x="609" y="470"/>
                    </a:cubicBezTo>
                    <a:cubicBezTo>
                      <a:pt x="607" y="470"/>
                      <a:pt x="606" y="469"/>
                      <a:pt x="605" y="469"/>
                    </a:cubicBezTo>
                    <a:cubicBezTo>
                      <a:pt x="590" y="463"/>
                      <a:pt x="582" y="451"/>
                      <a:pt x="586" y="442"/>
                    </a:cubicBezTo>
                    <a:cubicBezTo>
                      <a:pt x="590" y="433"/>
                      <a:pt x="604" y="431"/>
                      <a:pt x="618" y="437"/>
                    </a:cubicBezTo>
                    <a:cubicBezTo>
                      <a:pt x="620" y="438"/>
                      <a:pt x="621" y="438"/>
                      <a:pt x="622" y="439"/>
                    </a:cubicBezTo>
                    <a:cubicBezTo>
                      <a:pt x="625" y="434"/>
                      <a:pt x="626" y="428"/>
                      <a:pt x="628" y="423"/>
                    </a:cubicBezTo>
                    <a:cubicBezTo>
                      <a:pt x="627" y="422"/>
                      <a:pt x="625" y="422"/>
                      <a:pt x="624" y="422"/>
                    </a:cubicBezTo>
                    <a:cubicBezTo>
                      <a:pt x="609" y="418"/>
                      <a:pt x="599" y="408"/>
                      <a:pt x="601" y="398"/>
                    </a:cubicBezTo>
                    <a:cubicBezTo>
                      <a:pt x="604" y="389"/>
                      <a:pt x="618" y="385"/>
                      <a:pt x="632" y="388"/>
                    </a:cubicBezTo>
                    <a:cubicBezTo>
                      <a:pt x="634" y="389"/>
                      <a:pt x="636" y="389"/>
                      <a:pt x="637" y="390"/>
                    </a:cubicBezTo>
                    <a:cubicBezTo>
                      <a:pt x="638" y="384"/>
                      <a:pt x="639" y="378"/>
                      <a:pt x="640" y="373"/>
                    </a:cubicBezTo>
                    <a:cubicBezTo>
                      <a:pt x="639" y="373"/>
                      <a:pt x="637" y="373"/>
                      <a:pt x="636" y="372"/>
                    </a:cubicBezTo>
                    <a:cubicBezTo>
                      <a:pt x="621" y="371"/>
                      <a:pt x="609" y="362"/>
                      <a:pt x="610" y="353"/>
                    </a:cubicBezTo>
                    <a:cubicBezTo>
                      <a:pt x="611" y="343"/>
                      <a:pt x="624" y="337"/>
                      <a:pt x="639" y="338"/>
                    </a:cubicBezTo>
                    <a:cubicBezTo>
                      <a:pt x="641" y="338"/>
                      <a:pt x="642" y="339"/>
                      <a:pt x="644" y="339"/>
                    </a:cubicBezTo>
                    <a:cubicBezTo>
                      <a:pt x="644" y="333"/>
                      <a:pt x="644" y="327"/>
                      <a:pt x="644" y="321"/>
                    </a:cubicBezTo>
                    <a:cubicBezTo>
                      <a:pt x="643" y="322"/>
                      <a:pt x="641" y="322"/>
                      <a:pt x="640" y="322"/>
                    </a:cubicBezTo>
                    <a:cubicBezTo>
                      <a:pt x="625" y="323"/>
                      <a:pt x="612" y="316"/>
                      <a:pt x="611" y="307"/>
                    </a:cubicBezTo>
                    <a:cubicBezTo>
                      <a:pt x="610" y="297"/>
                      <a:pt x="622" y="289"/>
                      <a:pt x="638" y="288"/>
                    </a:cubicBezTo>
                    <a:cubicBezTo>
                      <a:pt x="639" y="288"/>
                      <a:pt x="641" y="287"/>
                      <a:pt x="642" y="288"/>
                    </a:cubicBezTo>
                    <a:cubicBezTo>
                      <a:pt x="642" y="282"/>
                      <a:pt x="641" y="276"/>
                      <a:pt x="640" y="270"/>
                    </a:cubicBezTo>
                    <a:cubicBezTo>
                      <a:pt x="639" y="271"/>
                      <a:pt x="637" y="271"/>
                      <a:pt x="636" y="271"/>
                    </a:cubicBezTo>
                    <a:cubicBezTo>
                      <a:pt x="621" y="275"/>
                      <a:pt x="607" y="270"/>
                      <a:pt x="605" y="261"/>
                    </a:cubicBezTo>
                    <a:cubicBezTo>
                      <a:pt x="603" y="252"/>
                      <a:pt x="613" y="241"/>
                      <a:pt x="628" y="238"/>
                    </a:cubicBezTo>
                    <a:cubicBezTo>
                      <a:pt x="630" y="238"/>
                      <a:pt x="631" y="237"/>
                      <a:pt x="633" y="237"/>
                    </a:cubicBezTo>
                    <a:cubicBezTo>
                      <a:pt x="631" y="232"/>
                      <a:pt x="629" y="226"/>
                      <a:pt x="628" y="221"/>
                    </a:cubicBezTo>
                    <a:cubicBezTo>
                      <a:pt x="627" y="221"/>
                      <a:pt x="625" y="222"/>
                      <a:pt x="624" y="222"/>
                    </a:cubicBezTo>
                    <a:cubicBezTo>
                      <a:pt x="610" y="228"/>
                      <a:pt x="596" y="225"/>
                      <a:pt x="592" y="216"/>
                    </a:cubicBezTo>
                    <a:cubicBezTo>
                      <a:pt x="589" y="208"/>
                      <a:pt x="597" y="196"/>
                      <a:pt x="611" y="190"/>
                    </a:cubicBezTo>
                    <a:cubicBezTo>
                      <a:pt x="613" y="190"/>
                      <a:pt x="614" y="189"/>
                      <a:pt x="615" y="189"/>
                    </a:cubicBezTo>
                    <a:cubicBezTo>
                      <a:pt x="613" y="184"/>
                      <a:pt x="610" y="179"/>
                      <a:pt x="608" y="174"/>
                    </a:cubicBezTo>
                    <a:cubicBezTo>
                      <a:pt x="607" y="174"/>
                      <a:pt x="606" y="175"/>
                      <a:pt x="605" y="175"/>
                    </a:cubicBezTo>
                    <a:cubicBezTo>
                      <a:pt x="592" y="183"/>
                      <a:pt x="577" y="183"/>
                      <a:pt x="572" y="175"/>
                    </a:cubicBezTo>
                    <a:cubicBezTo>
                      <a:pt x="567" y="167"/>
                      <a:pt x="574" y="154"/>
                      <a:pt x="587" y="146"/>
                    </a:cubicBezTo>
                    <a:cubicBezTo>
                      <a:pt x="588" y="145"/>
                      <a:pt x="589" y="145"/>
                      <a:pt x="590" y="144"/>
                    </a:cubicBezTo>
                    <a:cubicBezTo>
                      <a:pt x="587" y="139"/>
                      <a:pt x="584" y="135"/>
                      <a:pt x="580" y="130"/>
                    </a:cubicBezTo>
                    <a:cubicBezTo>
                      <a:pt x="580" y="131"/>
                      <a:pt x="579" y="131"/>
                      <a:pt x="579" y="132"/>
                    </a:cubicBezTo>
                    <a:cubicBezTo>
                      <a:pt x="567" y="142"/>
                      <a:pt x="552" y="144"/>
                      <a:pt x="546" y="137"/>
                    </a:cubicBezTo>
                    <a:cubicBezTo>
                      <a:pt x="540" y="129"/>
                      <a:pt x="545" y="115"/>
                      <a:pt x="556" y="106"/>
                    </a:cubicBezTo>
                    <a:cubicBezTo>
                      <a:pt x="557" y="105"/>
                      <a:pt x="558" y="104"/>
                      <a:pt x="559" y="104"/>
                    </a:cubicBezTo>
                    <a:cubicBezTo>
                      <a:pt x="555" y="100"/>
                      <a:pt x="551" y="96"/>
                      <a:pt x="547" y="92"/>
                    </a:cubicBezTo>
                    <a:cubicBezTo>
                      <a:pt x="546" y="92"/>
                      <a:pt x="546" y="93"/>
                      <a:pt x="546" y="93"/>
                    </a:cubicBezTo>
                    <a:cubicBezTo>
                      <a:pt x="536" y="105"/>
                      <a:pt x="522" y="109"/>
                      <a:pt x="514" y="103"/>
                    </a:cubicBezTo>
                    <a:cubicBezTo>
                      <a:pt x="507" y="97"/>
                      <a:pt x="510" y="82"/>
                      <a:pt x="520" y="71"/>
                    </a:cubicBezTo>
                    <a:cubicBezTo>
                      <a:pt x="520" y="70"/>
                      <a:pt x="521" y="70"/>
                      <a:pt x="521" y="69"/>
                    </a:cubicBezTo>
                    <a:cubicBezTo>
                      <a:pt x="517" y="66"/>
                      <a:pt x="512" y="63"/>
                      <a:pt x="508" y="59"/>
                    </a:cubicBezTo>
                    <a:cubicBezTo>
                      <a:pt x="508" y="60"/>
                      <a:pt x="507" y="60"/>
                      <a:pt x="507" y="60"/>
                    </a:cubicBezTo>
                    <a:cubicBezTo>
                      <a:pt x="499" y="73"/>
                      <a:pt x="486" y="80"/>
                      <a:pt x="478" y="75"/>
                    </a:cubicBezTo>
                    <a:cubicBezTo>
                      <a:pt x="470" y="70"/>
                      <a:pt x="470" y="55"/>
                      <a:pt x="478" y="42"/>
                    </a:cubicBezTo>
                    <a:cubicBezTo>
                      <a:pt x="478" y="42"/>
                      <a:pt x="478" y="41"/>
                      <a:pt x="479" y="41"/>
                    </a:cubicBezTo>
                    <a:cubicBezTo>
                      <a:pt x="474" y="38"/>
                      <a:pt x="469" y="36"/>
                      <a:pt x="464" y="33"/>
                    </a:cubicBezTo>
                    <a:cubicBezTo>
                      <a:pt x="464" y="34"/>
                      <a:pt x="464" y="34"/>
                      <a:pt x="464" y="34"/>
                    </a:cubicBezTo>
                    <a:cubicBezTo>
                      <a:pt x="458" y="48"/>
                      <a:pt x="446" y="56"/>
                      <a:pt x="437" y="53"/>
                    </a:cubicBezTo>
                    <a:cubicBezTo>
                      <a:pt x="429" y="49"/>
                      <a:pt x="426" y="34"/>
                      <a:pt x="432" y="20"/>
                    </a:cubicBezTo>
                    <a:cubicBezTo>
                      <a:pt x="432" y="20"/>
                      <a:pt x="432" y="20"/>
                      <a:pt x="432" y="20"/>
                    </a:cubicBezTo>
                    <a:cubicBezTo>
                      <a:pt x="427" y="18"/>
                      <a:pt x="422" y="16"/>
                      <a:pt x="417" y="15"/>
                    </a:cubicBezTo>
                    <a:cubicBezTo>
                      <a:pt x="413" y="29"/>
                      <a:pt x="403" y="39"/>
                      <a:pt x="394" y="37"/>
                    </a:cubicBezTo>
                    <a:close/>
                    <a:moveTo>
                      <a:pt x="242" y="121"/>
                    </a:moveTo>
                    <a:cubicBezTo>
                      <a:pt x="238" y="109"/>
                      <a:pt x="245" y="96"/>
                      <a:pt x="258" y="92"/>
                    </a:cubicBezTo>
                    <a:cubicBezTo>
                      <a:pt x="270" y="89"/>
                      <a:pt x="283" y="96"/>
                      <a:pt x="287" y="108"/>
                    </a:cubicBezTo>
                    <a:cubicBezTo>
                      <a:pt x="290" y="121"/>
                      <a:pt x="283" y="134"/>
                      <a:pt x="271" y="137"/>
                    </a:cubicBezTo>
                    <a:cubicBezTo>
                      <a:pt x="258" y="141"/>
                      <a:pt x="245" y="134"/>
                      <a:pt x="242" y="121"/>
                    </a:cubicBezTo>
                    <a:close/>
                    <a:moveTo>
                      <a:pt x="70" y="260"/>
                    </a:moveTo>
                    <a:cubicBezTo>
                      <a:pt x="91" y="176"/>
                      <a:pt x="152" y="105"/>
                      <a:pt x="196" y="117"/>
                    </a:cubicBezTo>
                    <a:cubicBezTo>
                      <a:pt x="240" y="128"/>
                      <a:pt x="245" y="215"/>
                      <a:pt x="224" y="298"/>
                    </a:cubicBezTo>
                    <a:cubicBezTo>
                      <a:pt x="203" y="382"/>
                      <a:pt x="157" y="456"/>
                      <a:pt x="113" y="445"/>
                    </a:cubicBezTo>
                    <a:cubicBezTo>
                      <a:pt x="70" y="434"/>
                      <a:pt x="49" y="343"/>
                      <a:pt x="70" y="260"/>
                    </a:cubicBezTo>
                    <a:close/>
                    <a:moveTo>
                      <a:pt x="156" y="496"/>
                    </a:moveTo>
                    <a:cubicBezTo>
                      <a:pt x="147" y="487"/>
                      <a:pt x="147" y="472"/>
                      <a:pt x="156" y="463"/>
                    </a:cubicBezTo>
                    <a:cubicBezTo>
                      <a:pt x="165" y="453"/>
                      <a:pt x="180" y="453"/>
                      <a:pt x="189" y="462"/>
                    </a:cubicBezTo>
                    <a:cubicBezTo>
                      <a:pt x="198" y="471"/>
                      <a:pt x="198" y="486"/>
                      <a:pt x="189" y="495"/>
                    </a:cubicBezTo>
                    <a:cubicBezTo>
                      <a:pt x="180" y="505"/>
                      <a:pt x="166" y="505"/>
                      <a:pt x="156" y="496"/>
                    </a:cubicBezTo>
                    <a:close/>
                    <a:moveTo>
                      <a:pt x="532" y="442"/>
                    </a:moveTo>
                    <a:cubicBezTo>
                      <a:pt x="544" y="486"/>
                      <a:pt x="476" y="549"/>
                      <a:pt x="393" y="573"/>
                    </a:cubicBezTo>
                    <a:cubicBezTo>
                      <a:pt x="310" y="597"/>
                      <a:pt x="218" y="579"/>
                      <a:pt x="206" y="535"/>
                    </a:cubicBezTo>
                    <a:cubicBezTo>
                      <a:pt x="194" y="492"/>
                      <a:pt x="266" y="444"/>
                      <a:pt x="349" y="420"/>
                    </a:cubicBezTo>
                    <a:cubicBezTo>
                      <a:pt x="432" y="396"/>
                      <a:pt x="520" y="399"/>
                      <a:pt x="532" y="442"/>
                    </a:cubicBezTo>
                    <a:close/>
                    <a:moveTo>
                      <a:pt x="557" y="382"/>
                    </a:moveTo>
                    <a:cubicBezTo>
                      <a:pt x="554" y="394"/>
                      <a:pt x="541" y="402"/>
                      <a:pt x="528" y="399"/>
                    </a:cubicBezTo>
                    <a:cubicBezTo>
                      <a:pt x="516" y="396"/>
                      <a:pt x="508" y="383"/>
                      <a:pt x="511" y="370"/>
                    </a:cubicBezTo>
                    <a:cubicBezTo>
                      <a:pt x="514" y="358"/>
                      <a:pt x="527" y="350"/>
                      <a:pt x="540" y="353"/>
                    </a:cubicBezTo>
                    <a:cubicBezTo>
                      <a:pt x="552" y="357"/>
                      <a:pt x="560" y="369"/>
                      <a:pt x="557" y="382"/>
                    </a:cubicBezTo>
                    <a:close/>
                    <a:moveTo>
                      <a:pt x="384" y="338"/>
                    </a:moveTo>
                    <a:cubicBezTo>
                      <a:pt x="375" y="373"/>
                      <a:pt x="340" y="393"/>
                      <a:pt x="306" y="385"/>
                    </a:cubicBezTo>
                    <a:cubicBezTo>
                      <a:pt x="272" y="376"/>
                      <a:pt x="251" y="342"/>
                      <a:pt x="260" y="307"/>
                    </a:cubicBezTo>
                    <a:cubicBezTo>
                      <a:pt x="269" y="273"/>
                      <a:pt x="303" y="252"/>
                      <a:pt x="337" y="261"/>
                    </a:cubicBezTo>
                    <a:cubicBezTo>
                      <a:pt x="372" y="270"/>
                      <a:pt x="392" y="304"/>
                      <a:pt x="384" y="338"/>
                    </a:cubicBezTo>
                    <a:close/>
                    <a:moveTo>
                      <a:pt x="503" y="136"/>
                    </a:moveTo>
                    <a:cubicBezTo>
                      <a:pt x="565" y="196"/>
                      <a:pt x="595" y="285"/>
                      <a:pt x="564" y="317"/>
                    </a:cubicBezTo>
                    <a:cubicBezTo>
                      <a:pt x="532" y="350"/>
                      <a:pt x="454" y="311"/>
                      <a:pt x="392" y="250"/>
                    </a:cubicBezTo>
                    <a:cubicBezTo>
                      <a:pt x="330" y="190"/>
                      <a:pt x="289" y="114"/>
                      <a:pt x="320" y="81"/>
                    </a:cubicBezTo>
                    <a:cubicBezTo>
                      <a:pt x="352" y="49"/>
                      <a:pt x="441" y="76"/>
                      <a:pt x="503" y="136"/>
                    </a:cubicBezTo>
                    <a:close/>
                  </a:path>
                </a:pathLst>
              </a:custGeom>
              <a:solidFill>
                <a:schemeClr val="lt1">
                  <a:alpha val="40000"/>
                </a:schemeClr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2" name="Google Shape;177;p27"/>
              <p:cNvSpPr/>
              <p:nvPr/>
            </p:nvSpPr>
            <p:spPr bwMode="auto">
              <a:xfrm>
                <a:off x="3760" y="675"/>
                <a:ext cx="1343" cy="1342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5" extrusionOk="0">
                    <a:moveTo>
                      <a:pt x="26" y="451"/>
                    </a:moveTo>
                    <a:cubicBezTo>
                      <a:pt x="28" y="456"/>
                      <a:pt x="31" y="461"/>
                      <a:pt x="33" y="465"/>
                    </a:cubicBezTo>
                    <a:cubicBezTo>
                      <a:pt x="35" y="465"/>
                      <a:pt x="36" y="464"/>
                      <a:pt x="38" y="464"/>
                    </a:cubicBezTo>
                    <a:cubicBezTo>
                      <a:pt x="36" y="458"/>
                      <a:pt x="33" y="453"/>
                      <a:pt x="31" y="448"/>
                    </a:cubicBezTo>
                    <a:cubicBezTo>
                      <a:pt x="30" y="449"/>
                      <a:pt x="28" y="450"/>
                      <a:pt x="26" y="451"/>
                    </a:cubicBezTo>
                    <a:close/>
                    <a:moveTo>
                      <a:pt x="59" y="508"/>
                    </a:moveTo>
                    <a:cubicBezTo>
                      <a:pt x="60" y="507"/>
                      <a:pt x="62" y="506"/>
                      <a:pt x="63" y="506"/>
                    </a:cubicBezTo>
                    <a:cubicBezTo>
                      <a:pt x="60" y="501"/>
                      <a:pt x="57" y="496"/>
                      <a:pt x="54" y="492"/>
                    </a:cubicBezTo>
                    <a:cubicBezTo>
                      <a:pt x="53" y="493"/>
                      <a:pt x="51" y="494"/>
                      <a:pt x="50" y="495"/>
                    </a:cubicBezTo>
                    <a:cubicBezTo>
                      <a:pt x="52" y="500"/>
                      <a:pt x="55" y="504"/>
                      <a:pt x="59" y="508"/>
                    </a:cubicBezTo>
                    <a:close/>
                    <a:moveTo>
                      <a:pt x="493" y="592"/>
                    </a:moveTo>
                    <a:cubicBezTo>
                      <a:pt x="493" y="593"/>
                      <a:pt x="494" y="594"/>
                      <a:pt x="494" y="595"/>
                    </a:cubicBezTo>
                    <a:cubicBezTo>
                      <a:pt x="499" y="592"/>
                      <a:pt x="504" y="589"/>
                      <a:pt x="509" y="585"/>
                    </a:cubicBezTo>
                    <a:cubicBezTo>
                      <a:pt x="508" y="585"/>
                      <a:pt x="507" y="584"/>
                      <a:pt x="506" y="583"/>
                    </a:cubicBezTo>
                    <a:cubicBezTo>
                      <a:pt x="506" y="582"/>
                      <a:pt x="505" y="582"/>
                      <a:pt x="505" y="581"/>
                    </a:cubicBezTo>
                    <a:cubicBezTo>
                      <a:pt x="501" y="584"/>
                      <a:pt x="496" y="587"/>
                      <a:pt x="492" y="590"/>
                    </a:cubicBezTo>
                    <a:cubicBezTo>
                      <a:pt x="492" y="591"/>
                      <a:pt x="492" y="591"/>
                      <a:pt x="493" y="592"/>
                    </a:cubicBezTo>
                    <a:close/>
                    <a:moveTo>
                      <a:pt x="533" y="561"/>
                    </a:moveTo>
                    <a:cubicBezTo>
                      <a:pt x="534" y="562"/>
                      <a:pt x="534" y="563"/>
                      <a:pt x="535" y="564"/>
                    </a:cubicBezTo>
                    <a:cubicBezTo>
                      <a:pt x="540" y="560"/>
                      <a:pt x="544" y="557"/>
                      <a:pt x="548" y="553"/>
                    </a:cubicBezTo>
                    <a:cubicBezTo>
                      <a:pt x="547" y="552"/>
                      <a:pt x="546" y="551"/>
                      <a:pt x="545" y="550"/>
                    </a:cubicBezTo>
                    <a:cubicBezTo>
                      <a:pt x="544" y="550"/>
                      <a:pt x="544" y="549"/>
                      <a:pt x="544" y="549"/>
                    </a:cubicBezTo>
                    <a:cubicBezTo>
                      <a:pt x="540" y="553"/>
                      <a:pt x="536" y="556"/>
                      <a:pt x="532" y="560"/>
                    </a:cubicBezTo>
                    <a:cubicBezTo>
                      <a:pt x="532" y="560"/>
                      <a:pt x="532" y="561"/>
                      <a:pt x="533" y="561"/>
                    </a:cubicBezTo>
                    <a:close/>
                    <a:moveTo>
                      <a:pt x="568" y="524"/>
                    </a:moveTo>
                    <a:cubicBezTo>
                      <a:pt x="569" y="525"/>
                      <a:pt x="570" y="526"/>
                      <a:pt x="571" y="527"/>
                    </a:cubicBezTo>
                    <a:cubicBezTo>
                      <a:pt x="575" y="523"/>
                      <a:pt x="578" y="518"/>
                      <a:pt x="582" y="514"/>
                    </a:cubicBezTo>
                    <a:cubicBezTo>
                      <a:pt x="580" y="513"/>
                      <a:pt x="579" y="512"/>
                      <a:pt x="578" y="512"/>
                    </a:cubicBezTo>
                    <a:cubicBezTo>
                      <a:pt x="578" y="511"/>
                      <a:pt x="577" y="511"/>
                      <a:pt x="577" y="511"/>
                    </a:cubicBezTo>
                    <a:cubicBezTo>
                      <a:pt x="573" y="515"/>
                      <a:pt x="570" y="519"/>
                      <a:pt x="567" y="524"/>
                    </a:cubicBezTo>
                    <a:cubicBezTo>
                      <a:pt x="567" y="524"/>
                      <a:pt x="567" y="524"/>
                      <a:pt x="568" y="524"/>
                    </a:cubicBezTo>
                    <a:close/>
                    <a:moveTo>
                      <a:pt x="14" y="419"/>
                    </a:moveTo>
                    <a:cubicBezTo>
                      <a:pt x="16" y="419"/>
                      <a:pt x="18" y="418"/>
                      <a:pt x="20" y="418"/>
                    </a:cubicBezTo>
                    <a:cubicBezTo>
                      <a:pt x="18" y="413"/>
                      <a:pt x="17" y="407"/>
                      <a:pt x="15" y="402"/>
                    </a:cubicBezTo>
                    <a:cubicBezTo>
                      <a:pt x="13" y="402"/>
                      <a:pt x="12" y="403"/>
                      <a:pt x="10" y="404"/>
                    </a:cubicBezTo>
                    <a:cubicBezTo>
                      <a:pt x="11" y="409"/>
                      <a:pt x="13" y="414"/>
                      <a:pt x="14" y="419"/>
                    </a:cubicBezTo>
                    <a:close/>
                    <a:moveTo>
                      <a:pt x="3" y="371"/>
                    </a:moveTo>
                    <a:cubicBezTo>
                      <a:pt x="5" y="370"/>
                      <a:pt x="7" y="370"/>
                      <a:pt x="9" y="370"/>
                    </a:cubicBezTo>
                    <a:cubicBezTo>
                      <a:pt x="8" y="365"/>
                      <a:pt x="7" y="359"/>
                      <a:pt x="7" y="353"/>
                    </a:cubicBezTo>
                    <a:cubicBezTo>
                      <a:pt x="5" y="354"/>
                      <a:pt x="3" y="354"/>
                      <a:pt x="1" y="355"/>
                    </a:cubicBezTo>
                    <a:cubicBezTo>
                      <a:pt x="2" y="360"/>
                      <a:pt x="2" y="365"/>
                      <a:pt x="3" y="371"/>
                    </a:cubicBezTo>
                    <a:close/>
                    <a:moveTo>
                      <a:pt x="0" y="321"/>
                    </a:moveTo>
                    <a:cubicBezTo>
                      <a:pt x="2" y="321"/>
                      <a:pt x="3" y="321"/>
                      <a:pt x="5" y="322"/>
                    </a:cubicBezTo>
                    <a:cubicBezTo>
                      <a:pt x="5" y="316"/>
                      <a:pt x="5" y="310"/>
                      <a:pt x="6" y="304"/>
                    </a:cubicBezTo>
                    <a:cubicBezTo>
                      <a:pt x="4" y="305"/>
                      <a:pt x="2" y="305"/>
                      <a:pt x="0" y="305"/>
                    </a:cubicBezTo>
                    <a:cubicBezTo>
                      <a:pt x="0" y="310"/>
                      <a:pt x="0" y="316"/>
                      <a:pt x="0" y="321"/>
                    </a:cubicBezTo>
                    <a:close/>
                    <a:moveTo>
                      <a:pt x="448" y="616"/>
                    </a:moveTo>
                    <a:cubicBezTo>
                      <a:pt x="449" y="617"/>
                      <a:pt x="449" y="618"/>
                      <a:pt x="449" y="619"/>
                    </a:cubicBezTo>
                    <a:cubicBezTo>
                      <a:pt x="454" y="617"/>
                      <a:pt x="459" y="614"/>
                      <a:pt x="465" y="612"/>
                    </a:cubicBezTo>
                    <a:cubicBezTo>
                      <a:pt x="464" y="611"/>
                      <a:pt x="464" y="610"/>
                      <a:pt x="463" y="610"/>
                    </a:cubicBezTo>
                    <a:cubicBezTo>
                      <a:pt x="463" y="609"/>
                      <a:pt x="462" y="608"/>
                      <a:pt x="462" y="607"/>
                    </a:cubicBezTo>
                    <a:cubicBezTo>
                      <a:pt x="457" y="609"/>
                      <a:pt x="452" y="612"/>
                      <a:pt x="447" y="614"/>
                    </a:cubicBezTo>
                    <a:cubicBezTo>
                      <a:pt x="447" y="614"/>
                      <a:pt x="448" y="615"/>
                      <a:pt x="448" y="616"/>
                    </a:cubicBezTo>
                    <a:close/>
                    <a:moveTo>
                      <a:pt x="596" y="483"/>
                    </a:moveTo>
                    <a:cubicBezTo>
                      <a:pt x="598" y="483"/>
                      <a:pt x="599" y="484"/>
                      <a:pt x="600" y="485"/>
                    </a:cubicBezTo>
                    <a:cubicBezTo>
                      <a:pt x="603" y="480"/>
                      <a:pt x="606" y="475"/>
                      <a:pt x="609" y="470"/>
                    </a:cubicBezTo>
                    <a:cubicBezTo>
                      <a:pt x="607" y="470"/>
                      <a:pt x="606" y="469"/>
                      <a:pt x="605" y="469"/>
                    </a:cubicBezTo>
                    <a:cubicBezTo>
                      <a:pt x="604" y="468"/>
                      <a:pt x="604" y="468"/>
                      <a:pt x="603" y="468"/>
                    </a:cubicBezTo>
                    <a:cubicBezTo>
                      <a:pt x="601" y="473"/>
                      <a:pt x="598" y="478"/>
                      <a:pt x="596" y="482"/>
                    </a:cubicBezTo>
                    <a:cubicBezTo>
                      <a:pt x="596" y="482"/>
                      <a:pt x="596" y="482"/>
                      <a:pt x="596" y="483"/>
                    </a:cubicBezTo>
                    <a:close/>
                    <a:moveTo>
                      <a:pt x="300" y="644"/>
                    </a:moveTo>
                    <a:cubicBezTo>
                      <a:pt x="300" y="644"/>
                      <a:pt x="300" y="644"/>
                      <a:pt x="300" y="644"/>
                    </a:cubicBezTo>
                    <a:cubicBezTo>
                      <a:pt x="306" y="645"/>
                      <a:pt x="311" y="645"/>
                      <a:pt x="316" y="645"/>
                    </a:cubicBezTo>
                    <a:cubicBezTo>
                      <a:pt x="316" y="645"/>
                      <a:pt x="316" y="645"/>
                      <a:pt x="316" y="645"/>
                    </a:cubicBezTo>
                    <a:cubicBezTo>
                      <a:pt x="316" y="643"/>
                      <a:pt x="316" y="641"/>
                      <a:pt x="316" y="640"/>
                    </a:cubicBezTo>
                    <a:cubicBezTo>
                      <a:pt x="311" y="639"/>
                      <a:pt x="306" y="639"/>
                      <a:pt x="300" y="639"/>
                    </a:cubicBezTo>
                    <a:cubicBezTo>
                      <a:pt x="300" y="640"/>
                      <a:pt x="300" y="642"/>
                      <a:pt x="300" y="644"/>
                    </a:cubicBezTo>
                    <a:close/>
                    <a:moveTo>
                      <a:pt x="334" y="1"/>
                    </a:moveTo>
                    <a:cubicBezTo>
                      <a:pt x="328" y="0"/>
                      <a:pt x="323" y="0"/>
                      <a:pt x="317" y="0"/>
                    </a:cubicBezTo>
                    <a:cubicBezTo>
                      <a:pt x="317" y="2"/>
                      <a:pt x="317" y="4"/>
                      <a:pt x="317" y="6"/>
                    </a:cubicBezTo>
                    <a:cubicBezTo>
                      <a:pt x="323" y="6"/>
                      <a:pt x="328" y="6"/>
                      <a:pt x="334" y="6"/>
                    </a:cubicBezTo>
                    <a:cubicBezTo>
                      <a:pt x="333" y="5"/>
                      <a:pt x="333" y="3"/>
                      <a:pt x="334" y="1"/>
                    </a:cubicBezTo>
                    <a:close/>
                    <a:moveTo>
                      <a:pt x="203" y="617"/>
                    </a:moveTo>
                    <a:cubicBezTo>
                      <a:pt x="203" y="618"/>
                      <a:pt x="202" y="620"/>
                      <a:pt x="202" y="622"/>
                    </a:cubicBezTo>
                    <a:cubicBezTo>
                      <a:pt x="207" y="624"/>
                      <a:pt x="212" y="626"/>
                      <a:pt x="217" y="627"/>
                    </a:cubicBezTo>
                    <a:cubicBezTo>
                      <a:pt x="217" y="626"/>
                      <a:pt x="218" y="624"/>
                      <a:pt x="219" y="622"/>
                    </a:cubicBezTo>
                    <a:cubicBezTo>
                      <a:pt x="214" y="620"/>
                      <a:pt x="208" y="619"/>
                      <a:pt x="203" y="617"/>
                    </a:cubicBezTo>
                    <a:close/>
                    <a:moveTo>
                      <a:pt x="90" y="547"/>
                    </a:moveTo>
                    <a:cubicBezTo>
                      <a:pt x="92" y="546"/>
                      <a:pt x="93" y="545"/>
                      <a:pt x="95" y="543"/>
                    </a:cubicBezTo>
                    <a:cubicBezTo>
                      <a:pt x="91" y="539"/>
                      <a:pt x="87" y="535"/>
                      <a:pt x="83" y="531"/>
                    </a:cubicBezTo>
                    <a:cubicBezTo>
                      <a:pt x="82" y="533"/>
                      <a:pt x="81" y="534"/>
                      <a:pt x="80" y="535"/>
                    </a:cubicBezTo>
                    <a:cubicBezTo>
                      <a:pt x="83" y="539"/>
                      <a:pt x="87" y="543"/>
                      <a:pt x="90" y="547"/>
                    </a:cubicBezTo>
                    <a:close/>
                    <a:moveTo>
                      <a:pt x="383" y="12"/>
                    </a:moveTo>
                    <a:cubicBezTo>
                      <a:pt x="383" y="10"/>
                      <a:pt x="383" y="8"/>
                      <a:pt x="384" y="6"/>
                    </a:cubicBezTo>
                    <a:cubicBezTo>
                      <a:pt x="378" y="5"/>
                      <a:pt x="373" y="4"/>
                      <a:pt x="368" y="4"/>
                    </a:cubicBezTo>
                    <a:cubicBezTo>
                      <a:pt x="368" y="6"/>
                      <a:pt x="367" y="8"/>
                      <a:pt x="367" y="9"/>
                    </a:cubicBezTo>
                    <a:cubicBezTo>
                      <a:pt x="372" y="10"/>
                      <a:pt x="377" y="11"/>
                      <a:pt x="383" y="12"/>
                    </a:cubicBezTo>
                    <a:close/>
                    <a:moveTo>
                      <a:pt x="400" y="633"/>
                    </a:moveTo>
                    <a:cubicBezTo>
                      <a:pt x="401" y="634"/>
                      <a:pt x="401" y="634"/>
                      <a:pt x="401" y="635"/>
                    </a:cubicBezTo>
                    <a:cubicBezTo>
                      <a:pt x="406" y="634"/>
                      <a:pt x="412" y="632"/>
                      <a:pt x="417" y="631"/>
                    </a:cubicBezTo>
                    <a:cubicBezTo>
                      <a:pt x="417" y="630"/>
                      <a:pt x="416" y="629"/>
                      <a:pt x="416" y="629"/>
                    </a:cubicBezTo>
                    <a:cubicBezTo>
                      <a:pt x="416" y="628"/>
                      <a:pt x="415" y="627"/>
                      <a:pt x="415" y="626"/>
                    </a:cubicBezTo>
                    <a:cubicBezTo>
                      <a:pt x="410" y="627"/>
                      <a:pt x="405" y="629"/>
                      <a:pt x="400" y="630"/>
                    </a:cubicBezTo>
                    <a:cubicBezTo>
                      <a:pt x="400" y="631"/>
                      <a:pt x="400" y="632"/>
                      <a:pt x="400" y="633"/>
                    </a:cubicBezTo>
                    <a:close/>
                    <a:moveTo>
                      <a:pt x="157" y="599"/>
                    </a:moveTo>
                    <a:cubicBezTo>
                      <a:pt x="161" y="602"/>
                      <a:pt x="166" y="605"/>
                      <a:pt x="171" y="607"/>
                    </a:cubicBezTo>
                    <a:cubicBezTo>
                      <a:pt x="171" y="606"/>
                      <a:pt x="172" y="604"/>
                      <a:pt x="173" y="603"/>
                    </a:cubicBezTo>
                    <a:cubicBezTo>
                      <a:pt x="168" y="600"/>
                      <a:pt x="164" y="597"/>
                      <a:pt x="159" y="594"/>
                    </a:cubicBezTo>
                    <a:cubicBezTo>
                      <a:pt x="158" y="596"/>
                      <a:pt x="157" y="598"/>
                      <a:pt x="157" y="599"/>
                    </a:cubicBezTo>
                    <a:close/>
                    <a:moveTo>
                      <a:pt x="128" y="580"/>
                    </a:moveTo>
                    <a:cubicBezTo>
                      <a:pt x="129" y="579"/>
                      <a:pt x="130" y="577"/>
                      <a:pt x="132" y="576"/>
                    </a:cubicBezTo>
                    <a:cubicBezTo>
                      <a:pt x="127" y="573"/>
                      <a:pt x="123" y="569"/>
                      <a:pt x="119" y="566"/>
                    </a:cubicBezTo>
                    <a:cubicBezTo>
                      <a:pt x="118" y="567"/>
                      <a:pt x="117" y="569"/>
                      <a:pt x="116" y="570"/>
                    </a:cubicBezTo>
                    <a:cubicBezTo>
                      <a:pt x="120" y="574"/>
                      <a:pt x="124" y="577"/>
                      <a:pt x="128" y="580"/>
                    </a:cubicBezTo>
                    <a:close/>
                    <a:moveTo>
                      <a:pt x="351" y="642"/>
                    </a:moveTo>
                    <a:cubicBezTo>
                      <a:pt x="351" y="643"/>
                      <a:pt x="351" y="643"/>
                      <a:pt x="351" y="644"/>
                    </a:cubicBezTo>
                    <a:cubicBezTo>
                      <a:pt x="356" y="643"/>
                      <a:pt x="362" y="643"/>
                      <a:pt x="367" y="642"/>
                    </a:cubicBezTo>
                    <a:cubicBezTo>
                      <a:pt x="367" y="641"/>
                      <a:pt x="367" y="641"/>
                      <a:pt x="367" y="641"/>
                    </a:cubicBezTo>
                    <a:cubicBezTo>
                      <a:pt x="367" y="639"/>
                      <a:pt x="366" y="638"/>
                      <a:pt x="366" y="636"/>
                    </a:cubicBezTo>
                    <a:cubicBezTo>
                      <a:pt x="361" y="637"/>
                      <a:pt x="356" y="638"/>
                      <a:pt x="350" y="638"/>
                    </a:cubicBezTo>
                    <a:cubicBezTo>
                      <a:pt x="350" y="640"/>
                      <a:pt x="351" y="641"/>
                      <a:pt x="351" y="642"/>
                    </a:cubicBezTo>
                    <a:close/>
                    <a:moveTo>
                      <a:pt x="251" y="631"/>
                    </a:moveTo>
                    <a:cubicBezTo>
                      <a:pt x="251" y="633"/>
                      <a:pt x="250" y="635"/>
                      <a:pt x="250" y="637"/>
                    </a:cubicBezTo>
                    <a:cubicBezTo>
                      <a:pt x="255" y="638"/>
                      <a:pt x="261" y="639"/>
                      <a:pt x="266" y="640"/>
                    </a:cubicBezTo>
                    <a:cubicBezTo>
                      <a:pt x="266" y="638"/>
                      <a:pt x="266" y="636"/>
                      <a:pt x="267" y="635"/>
                    </a:cubicBezTo>
                    <a:cubicBezTo>
                      <a:pt x="261" y="634"/>
                      <a:pt x="256" y="633"/>
                      <a:pt x="251" y="631"/>
                    </a:cubicBezTo>
                    <a:close/>
                    <a:moveTo>
                      <a:pt x="175" y="43"/>
                    </a:moveTo>
                    <a:cubicBezTo>
                      <a:pt x="180" y="40"/>
                      <a:pt x="185" y="37"/>
                      <a:pt x="190" y="35"/>
                    </a:cubicBezTo>
                    <a:cubicBezTo>
                      <a:pt x="189" y="34"/>
                      <a:pt x="188" y="32"/>
                      <a:pt x="187" y="30"/>
                    </a:cubicBezTo>
                    <a:cubicBezTo>
                      <a:pt x="182" y="32"/>
                      <a:pt x="177" y="35"/>
                      <a:pt x="173" y="37"/>
                    </a:cubicBezTo>
                    <a:cubicBezTo>
                      <a:pt x="173" y="39"/>
                      <a:pt x="174" y="41"/>
                      <a:pt x="175" y="43"/>
                    </a:cubicBezTo>
                    <a:close/>
                    <a:moveTo>
                      <a:pt x="603" y="177"/>
                    </a:moveTo>
                    <a:cubicBezTo>
                      <a:pt x="605" y="181"/>
                      <a:pt x="607" y="186"/>
                      <a:pt x="610" y="191"/>
                    </a:cubicBezTo>
                    <a:cubicBezTo>
                      <a:pt x="610" y="191"/>
                      <a:pt x="611" y="190"/>
                      <a:pt x="611" y="190"/>
                    </a:cubicBezTo>
                    <a:cubicBezTo>
                      <a:pt x="613" y="190"/>
                      <a:pt x="614" y="189"/>
                      <a:pt x="615" y="189"/>
                    </a:cubicBezTo>
                    <a:cubicBezTo>
                      <a:pt x="613" y="184"/>
                      <a:pt x="610" y="179"/>
                      <a:pt x="608" y="174"/>
                    </a:cubicBezTo>
                    <a:cubicBezTo>
                      <a:pt x="607" y="174"/>
                      <a:pt x="606" y="175"/>
                      <a:pt x="605" y="175"/>
                    </a:cubicBezTo>
                    <a:cubicBezTo>
                      <a:pt x="604" y="176"/>
                      <a:pt x="603" y="176"/>
                      <a:pt x="603" y="177"/>
                    </a:cubicBezTo>
                    <a:close/>
                    <a:moveTo>
                      <a:pt x="576" y="134"/>
                    </a:moveTo>
                    <a:cubicBezTo>
                      <a:pt x="579" y="138"/>
                      <a:pt x="582" y="143"/>
                      <a:pt x="585" y="147"/>
                    </a:cubicBezTo>
                    <a:cubicBezTo>
                      <a:pt x="586" y="147"/>
                      <a:pt x="587" y="146"/>
                      <a:pt x="587" y="146"/>
                    </a:cubicBezTo>
                    <a:cubicBezTo>
                      <a:pt x="588" y="145"/>
                      <a:pt x="589" y="145"/>
                      <a:pt x="590" y="144"/>
                    </a:cubicBezTo>
                    <a:cubicBezTo>
                      <a:pt x="587" y="139"/>
                      <a:pt x="584" y="135"/>
                      <a:pt x="580" y="130"/>
                    </a:cubicBezTo>
                    <a:cubicBezTo>
                      <a:pt x="580" y="131"/>
                      <a:pt x="579" y="131"/>
                      <a:pt x="579" y="132"/>
                    </a:cubicBezTo>
                    <a:cubicBezTo>
                      <a:pt x="578" y="133"/>
                      <a:pt x="577" y="133"/>
                      <a:pt x="576" y="134"/>
                    </a:cubicBezTo>
                    <a:close/>
                    <a:moveTo>
                      <a:pt x="220" y="23"/>
                    </a:moveTo>
                    <a:cubicBezTo>
                      <a:pt x="225" y="21"/>
                      <a:pt x="231" y="20"/>
                      <a:pt x="236" y="18"/>
                    </a:cubicBezTo>
                    <a:cubicBezTo>
                      <a:pt x="235" y="16"/>
                      <a:pt x="235" y="15"/>
                      <a:pt x="234" y="13"/>
                    </a:cubicBezTo>
                    <a:cubicBezTo>
                      <a:pt x="229" y="14"/>
                      <a:pt x="224" y="16"/>
                      <a:pt x="219" y="17"/>
                    </a:cubicBezTo>
                    <a:cubicBezTo>
                      <a:pt x="219" y="19"/>
                      <a:pt x="220" y="21"/>
                      <a:pt x="220" y="23"/>
                    </a:cubicBezTo>
                    <a:close/>
                    <a:moveTo>
                      <a:pt x="133" y="69"/>
                    </a:moveTo>
                    <a:cubicBezTo>
                      <a:pt x="138" y="65"/>
                      <a:pt x="142" y="62"/>
                      <a:pt x="147" y="59"/>
                    </a:cubicBezTo>
                    <a:cubicBezTo>
                      <a:pt x="146" y="57"/>
                      <a:pt x="145" y="56"/>
                      <a:pt x="143" y="54"/>
                    </a:cubicBezTo>
                    <a:cubicBezTo>
                      <a:pt x="139" y="57"/>
                      <a:pt x="135" y="60"/>
                      <a:pt x="130" y="64"/>
                    </a:cubicBezTo>
                    <a:cubicBezTo>
                      <a:pt x="131" y="65"/>
                      <a:pt x="132" y="67"/>
                      <a:pt x="133" y="69"/>
                    </a:cubicBezTo>
                    <a:close/>
                    <a:moveTo>
                      <a:pt x="543" y="96"/>
                    </a:moveTo>
                    <a:cubicBezTo>
                      <a:pt x="547" y="100"/>
                      <a:pt x="550" y="104"/>
                      <a:pt x="554" y="108"/>
                    </a:cubicBezTo>
                    <a:cubicBezTo>
                      <a:pt x="555" y="107"/>
                      <a:pt x="556" y="106"/>
                      <a:pt x="556" y="106"/>
                    </a:cubicBezTo>
                    <a:cubicBezTo>
                      <a:pt x="557" y="105"/>
                      <a:pt x="558" y="104"/>
                      <a:pt x="559" y="104"/>
                    </a:cubicBezTo>
                    <a:cubicBezTo>
                      <a:pt x="555" y="100"/>
                      <a:pt x="551" y="96"/>
                      <a:pt x="547" y="92"/>
                    </a:cubicBezTo>
                    <a:cubicBezTo>
                      <a:pt x="546" y="92"/>
                      <a:pt x="546" y="93"/>
                      <a:pt x="546" y="93"/>
                    </a:cubicBezTo>
                    <a:cubicBezTo>
                      <a:pt x="545" y="94"/>
                      <a:pt x="544" y="95"/>
                      <a:pt x="543" y="96"/>
                    </a:cubicBezTo>
                    <a:close/>
                    <a:moveTo>
                      <a:pt x="462" y="39"/>
                    </a:moveTo>
                    <a:cubicBezTo>
                      <a:pt x="466" y="41"/>
                      <a:pt x="471" y="44"/>
                      <a:pt x="476" y="46"/>
                    </a:cubicBezTo>
                    <a:cubicBezTo>
                      <a:pt x="476" y="45"/>
                      <a:pt x="477" y="43"/>
                      <a:pt x="478" y="42"/>
                    </a:cubicBezTo>
                    <a:cubicBezTo>
                      <a:pt x="478" y="42"/>
                      <a:pt x="478" y="41"/>
                      <a:pt x="479" y="41"/>
                    </a:cubicBezTo>
                    <a:cubicBezTo>
                      <a:pt x="474" y="38"/>
                      <a:pt x="469" y="36"/>
                      <a:pt x="464" y="33"/>
                    </a:cubicBezTo>
                    <a:cubicBezTo>
                      <a:pt x="464" y="34"/>
                      <a:pt x="464" y="34"/>
                      <a:pt x="464" y="34"/>
                    </a:cubicBezTo>
                    <a:cubicBezTo>
                      <a:pt x="463" y="36"/>
                      <a:pt x="462" y="37"/>
                      <a:pt x="462" y="39"/>
                    </a:cubicBezTo>
                    <a:close/>
                    <a:moveTo>
                      <a:pt x="504" y="64"/>
                    </a:moveTo>
                    <a:cubicBezTo>
                      <a:pt x="509" y="67"/>
                      <a:pt x="513" y="70"/>
                      <a:pt x="517" y="74"/>
                    </a:cubicBezTo>
                    <a:cubicBezTo>
                      <a:pt x="518" y="73"/>
                      <a:pt x="519" y="72"/>
                      <a:pt x="520" y="71"/>
                    </a:cubicBezTo>
                    <a:cubicBezTo>
                      <a:pt x="520" y="70"/>
                      <a:pt x="521" y="70"/>
                      <a:pt x="521" y="69"/>
                    </a:cubicBezTo>
                    <a:cubicBezTo>
                      <a:pt x="517" y="66"/>
                      <a:pt x="512" y="63"/>
                      <a:pt x="508" y="59"/>
                    </a:cubicBezTo>
                    <a:cubicBezTo>
                      <a:pt x="508" y="60"/>
                      <a:pt x="507" y="60"/>
                      <a:pt x="507" y="60"/>
                    </a:cubicBezTo>
                    <a:cubicBezTo>
                      <a:pt x="506" y="62"/>
                      <a:pt x="505" y="63"/>
                      <a:pt x="504" y="64"/>
                    </a:cubicBezTo>
                    <a:close/>
                    <a:moveTo>
                      <a:pt x="431" y="25"/>
                    </a:moveTo>
                    <a:cubicBezTo>
                      <a:pt x="431" y="24"/>
                      <a:pt x="432" y="22"/>
                      <a:pt x="432" y="20"/>
                    </a:cubicBezTo>
                    <a:cubicBezTo>
                      <a:pt x="432" y="20"/>
                      <a:pt x="432" y="20"/>
                      <a:pt x="432" y="20"/>
                    </a:cubicBezTo>
                    <a:cubicBezTo>
                      <a:pt x="427" y="18"/>
                      <a:pt x="422" y="16"/>
                      <a:pt x="417" y="15"/>
                    </a:cubicBezTo>
                    <a:cubicBezTo>
                      <a:pt x="417" y="17"/>
                      <a:pt x="416" y="19"/>
                      <a:pt x="415" y="20"/>
                    </a:cubicBezTo>
                    <a:cubicBezTo>
                      <a:pt x="420" y="22"/>
                      <a:pt x="425" y="24"/>
                      <a:pt x="431" y="25"/>
                    </a:cubicBezTo>
                    <a:close/>
                    <a:moveTo>
                      <a:pt x="268" y="11"/>
                    </a:moveTo>
                    <a:cubicBezTo>
                      <a:pt x="273" y="10"/>
                      <a:pt x="279" y="9"/>
                      <a:pt x="284" y="8"/>
                    </a:cubicBezTo>
                    <a:cubicBezTo>
                      <a:pt x="284" y="7"/>
                      <a:pt x="283" y="5"/>
                      <a:pt x="283" y="3"/>
                    </a:cubicBezTo>
                    <a:cubicBezTo>
                      <a:pt x="278" y="3"/>
                      <a:pt x="273" y="4"/>
                      <a:pt x="267" y="5"/>
                    </a:cubicBezTo>
                    <a:cubicBezTo>
                      <a:pt x="268" y="7"/>
                      <a:pt x="268" y="9"/>
                      <a:pt x="268" y="11"/>
                    </a:cubicBezTo>
                    <a:close/>
                    <a:moveTo>
                      <a:pt x="622" y="223"/>
                    </a:moveTo>
                    <a:cubicBezTo>
                      <a:pt x="624" y="228"/>
                      <a:pt x="626" y="233"/>
                      <a:pt x="627" y="238"/>
                    </a:cubicBezTo>
                    <a:cubicBezTo>
                      <a:pt x="627" y="238"/>
                      <a:pt x="628" y="238"/>
                      <a:pt x="628" y="238"/>
                    </a:cubicBezTo>
                    <a:cubicBezTo>
                      <a:pt x="630" y="238"/>
                      <a:pt x="631" y="237"/>
                      <a:pt x="633" y="237"/>
                    </a:cubicBezTo>
                    <a:cubicBezTo>
                      <a:pt x="631" y="232"/>
                      <a:pt x="629" y="226"/>
                      <a:pt x="628" y="221"/>
                    </a:cubicBezTo>
                    <a:cubicBezTo>
                      <a:pt x="627" y="221"/>
                      <a:pt x="625" y="222"/>
                      <a:pt x="624" y="222"/>
                    </a:cubicBezTo>
                    <a:cubicBezTo>
                      <a:pt x="624" y="222"/>
                      <a:pt x="623" y="223"/>
                      <a:pt x="622" y="223"/>
                    </a:cubicBezTo>
                    <a:close/>
                    <a:moveTo>
                      <a:pt x="639" y="322"/>
                    </a:moveTo>
                    <a:cubicBezTo>
                      <a:pt x="639" y="327"/>
                      <a:pt x="638" y="333"/>
                      <a:pt x="638" y="338"/>
                    </a:cubicBezTo>
                    <a:cubicBezTo>
                      <a:pt x="638" y="338"/>
                      <a:pt x="639" y="338"/>
                      <a:pt x="639" y="338"/>
                    </a:cubicBezTo>
                    <a:cubicBezTo>
                      <a:pt x="641" y="338"/>
                      <a:pt x="642" y="339"/>
                      <a:pt x="644" y="339"/>
                    </a:cubicBezTo>
                    <a:cubicBezTo>
                      <a:pt x="644" y="333"/>
                      <a:pt x="644" y="327"/>
                      <a:pt x="644" y="321"/>
                    </a:cubicBezTo>
                    <a:cubicBezTo>
                      <a:pt x="643" y="322"/>
                      <a:pt x="641" y="322"/>
                      <a:pt x="640" y="322"/>
                    </a:cubicBezTo>
                    <a:cubicBezTo>
                      <a:pt x="639" y="322"/>
                      <a:pt x="639" y="322"/>
                      <a:pt x="639" y="322"/>
                    </a:cubicBezTo>
                    <a:close/>
                    <a:moveTo>
                      <a:pt x="15" y="223"/>
                    </a:moveTo>
                    <a:cubicBezTo>
                      <a:pt x="17" y="224"/>
                      <a:pt x="19" y="225"/>
                      <a:pt x="21" y="226"/>
                    </a:cubicBezTo>
                    <a:cubicBezTo>
                      <a:pt x="22" y="220"/>
                      <a:pt x="24" y="214"/>
                      <a:pt x="26" y="209"/>
                    </a:cubicBezTo>
                    <a:cubicBezTo>
                      <a:pt x="25" y="209"/>
                      <a:pt x="23" y="208"/>
                      <a:pt x="21" y="208"/>
                    </a:cubicBezTo>
                    <a:cubicBezTo>
                      <a:pt x="19" y="213"/>
                      <a:pt x="17" y="218"/>
                      <a:pt x="15" y="223"/>
                    </a:cubicBezTo>
                    <a:close/>
                    <a:moveTo>
                      <a:pt x="96" y="101"/>
                    </a:moveTo>
                    <a:cubicBezTo>
                      <a:pt x="100" y="97"/>
                      <a:pt x="104" y="93"/>
                      <a:pt x="109" y="89"/>
                    </a:cubicBezTo>
                    <a:cubicBezTo>
                      <a:pt x="107" y="88"/>
                      <a:pt x="106" y="87"/>
                      <a:pt x="104" y="85"/>
                    </a:cubicBezTo>
                    <a:cubicBezTo>
                      <a:pt x="100" y="89"/>
                      <a:pt x="96" y="93"/>
                      <a:pt x="92" y="96"/>
                    </a:cubicBezTo>
                    <a:cubicBezTo>
                      <a:pt x="94" y="98"/>
                      <a:pt x="95" y="99"/>
                      <a:pt x="96" y="101"/>
                    </a:cubicBezTo>
                    <a:close/>
                    <a:moveTo>
                      <a:pt x="4" y="271"/>
                    </a:moveTo>
                    <a:cubicBezTo>
                      <a:pt x="6" y="272"/>
                      <a:pt x="7" y="272"/>
                      <a:pt x="9" y="273"/>
                    </a:cubicBezTo>
                    <a:cubicBezTo>
                      <a:pt x="10" y="267"/>
                      <a:pt x="11" y="262"/>
                      <a:pt x="12" y="256"/>
                    </a:cubicBezTo>
                    <a:cubicBezTo>
                      <a:pt x="11" y="256"/>
                      <a:pt x="9" y="256"/>
                      <a:pt x="7" y="256"/>
                    </a:cubicBezTo>
                    <a:cubicBezTo>
                      <a:pt x="6" y="261"/>
                      <a:pt x="5" y="266"/>
                      <a:pt x="4" y="271"/>
                    </a:cubicBezTo>
                    <a:close/>
                    <a:moveTo>
                      <a:pt x="635" y="372"/>
                    </a:moveTo>
                    <a:cubicBezTo>
                      <a:pt x="634" y="378"/>
                      <a:pt x="633" y="383"/>
                      <a:pt x="632" y="388"/>
                    </a:cubicBezTo>
                    <a:cubicBezTo>
                      <a:pt x="632" y="388"/>
                      <a:pt x="632" y="388"/>
                      <a:pt x="632" y="388"/>
                    </a:cubicBezTo>
                    <a:cubicBezTo>
                      <a:pt x="634" y="389"/>
                      <a:pt x="636" y="389"/>
                      <a:pt x="637" y="390"/>
                    </a:cubicBezTo>
                    <a:cubicBezTo>
                      <a:pt x="638" y="384"/>
                      <a:pt x="639" y="378"/>
                      <a:pt x="640" y="373"/>
                    </a:cubicBezTo>
                    <a:cubicBezTo>
                      <a:pt x="639" y="373"/>
                      <a:pt x="637" y="373"/>
                      <a:pt x="636" y="372"/>
                    </a:cubicBezTo>
                    <a:cubicBezTo>
                      <a:pt x="635" y="372"/>
                      <a:pt x="635" y="372"/>
                      <a:pt x="635" y="372"/>
                    </a:cubicBezTo>
                    <a:close/>
                    <a:moveTo>
                      <a:pt x="64" y="138"/>
                    </a:moveTo>
                    <a:cubicBezTo>
                      <a:pt x="68" y="134"/>
                      <a:pt x="71" y="129"/>
                      <a:pt x="75" y="125"/>
                    </a:cubicBezTo>
                    <a:cubicBezTo>
                      <a:pt x="73" y="124"/>
                      <a:pt x="72" y="123"/>
                      <a:pt x="70" y="122"/>
                    </a:cubicBezTo>
                    <a:cubicBezTo>
                      <a:pt x="67" y="126"/>
                      <a:pt x="63" y="130"/>
                      <a:pt x="60" y="134"/>
                    </a:cubicBezTo>
                    <a:cubicBezTo>
                      <a:pt x="62" y="136"/>
                      <a:pt x="63" y="137"/>
                      <a:pt x="64" y="138"/>
                    </a:cubicBezTo>
                    <a:close/>
                    <a:moveTo>
                      <a:pt x="623" y="421"/>
                    </a:moveTo>
                    <a:cubicBezTo>
                      <a:pt x="621" y="427"/>
                      <a:pt x="619" y="432"/>
                      <a:pt x="617" y="437"/>
                    </a:cubicBezTo>
                    <a:cubicBezTo>
                      <a:pt x="618" y="437"/>
                      <a:pt x="618" y="437"/>
                      <a:pt x="618" y="437"/>
                    </a:cubicBezTo>
                    <a:cubicBezTo>
                      <a:pt x="620" y="438"/>
                      <a:pt x="621" y="438"/>
                      <a:pt x="622" y="439"/>
                    </a:cubicBezTo>
                    <a:cubicBezTo>
                      <a:pt x="625" y="434"/>
                      <a:pt x="626" y="428"/>
                      <a:pt x="628" y="423"/>
                    </a:cubicBezTo>
                    <a:cubicBezTo>
                      <a:pt x="627" y="422"/>
                      <a:pt x="625" y="422"/>
                      <a:pt x="624" y="422"/>
                    </a:cubicBezTo>
                    <a:cubicBezTo>
                      <a:pt x="624" y="422"/>
                      <a:pt x="623" y="422"/>
                      <a:pt x="623" y="421"/>
                    </a:cubicBezTo>
                    <a:close/>
                    <a:moveTo>
                      <a:pt x="634" y="272"/>
                    </a:moveTo>
                    <a:cubicBezTo>
                      <a:pt x="635" y="277"/>
                      <a:pt x="636" y="282"/>
                      <a:pt x="637" y="288"/>
                    </a:cubicBezTo>
                    <a:cubicBezTo>
                      <a:pt x="637" y="288"/>
                      <a:pt x="637" y="288"/>
                      <a:pt x="638" y="288"/>
                    </a:cubicBezTo>
                    <a:cubicBezTo>
                      <a:pt x="639" y="288"/>
                      <a:pt x="641" y="287"/>
                      <a:pt x="642" y="288"/>
                    </a:cubicBezTo>
                    <a:cubicBezTo>
                      <a:pt x="642" y="282"/>
                      <a:pt x="641" y="276"/>
                      <a:pt x="640" y="270"/>
                    </a:cubicBezTo>
                    <a:cubicBezTo>
                      <a:pt x="639" y="271"/>
                      <a:pt x="637" y="271"/>
                      <a:pt x="636" y="271"/>
                    </a:cubicBezTo>
                    <a:cubicBezTo>
                      <a:pt x="635" y="272"/>
                      <a:pt x="635" y="272"/>
                      <a:pt x="634" y="272"/>
                    </a:cubicBezTo>
                    <a:close/>
                    <a:moveTo>
                      <a:pt x="39" y="180"/>
                    </a:moveTo>
                    <a:cubicBezTo>
                      <a:pt x="42" y="175"/>
                      <a:pt x="44" y="170"/>
                      <a:pt x="47" y="165"/>
                    </a:cubicBezTo>
                    <a:cubicBezTo>
                      <a:pt x="46" y="164"/>
                      <a:pt x="44" y="164"/>
                      <a:pt x="42" y="163"/>
                    </a:cubicBezTo>
                    <a:cubicBezTo>
                      <a:pt x="39" y="167"/>
                      <a:pt x="37" y="172"/>
                      <a:pt x="34" y="177"/>
                    </a:cubicBezTo>
                    <a:cubicBezTo>
                      <a:pt x="36" y="178"/>
                      <a:pt x="38" y="179"/>
                      <a:pt x="39" y="18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13" name="Google Shape;178;p27"/>
            <p:cNvGrpSpPr/>
            <p:nvPr/>
          </p:nvGrpSpPr>
          <p:grpSpPr bwMode="auto">
            <a:xfrm rot="838765">
              <a:off x="4584038" y="2068527"/>
              <a:ext cx="1142263" cy="1141294"/>
              <a:chOff x="3760" y="675"/>
              <a:chExt cx="1343" cy="1342"/>
            </a:xfrm>
          </p:grpSpPr>
          <p:sp>
            <p:nvSpPr>
              <p:cNvPr id="19" name="Google Shape;179;p27"/>
              <p:cNvSpPr/>
              <p:nvPr/>
            </p:nvSpPr>
            <p:spPr bwMode="auto">
              <a:xfrm>
                <a:off x="3760" y="675"/>
                <a:ext cx="1343" cy="1342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5" extrusionOk="0">
                    <a:moveTo>
                      <a:pt x="394" y="37"/>
                    </a:moveTo>
                    <a:cubicBezTo>
                      <a:pt x="385" y="35"/>
                      <a:pt x="380" y="21"/>
                      <a:pt x="384" y="6"/>
                    </a:cubicBezTo>
                    <a:cubicBezTo>
                      <a:pt x="378" y="5"/>
                      <a:pt x="373" y="4"/>
                      <a:pt x="368" y="4"/>
                    </a:cubicBezTo>
                    <a:cubicBezTo>
                      <a:pt x="366" y="18"/>
                      <a:pt x="357" y="29"/>
                      <a:pt x="348" y="29"/>
                    </a:cubicBezTo>
                    <a:cubicBezTo>
                      <a:pt x="339" y="28"/>
                      <a:pt x="333" y="15"/>
                      <a:pt x="334" y="1"/>
                    </a:cubicBezTo>
                    <a:cubicBezTo>
                      <a:pt x="328" y="0"/>
                      <a:pt x="323" y="0"/>
                      <a:pt x="317" y="0"/>
                    </a:cubicBezTo>
                    <a:cubicBezTo>
                      <a:pt x="318" y="15"/>
                      <a:pt x="311" y="27"/>
                      <a:pt x="302" y="27"/>
                    </a:cubicBezTo>
                    <a:cubicBezTo>
                      <a:pt x="293" y="28"/>
                      <a:pt x="285" y="17"/>
                      <a:pt x="283" y="3"/>
                    </a:cubicBezTo>
                    <a:cubicBezTo>
                      <a:pt x="278" y="3"/>
                      <a:pt x="273" y="4"/>
                      <a:pt x="267" y="5"/>
                    </a:cubicBezTo>
                    <a:cubicBezTo>
                      <a:pt x="270" y="19"/>
                      <a:pt x="265" y="31"/>
                      <a:pt x="256" y="33"/>
                    </a:cubicBezTo>
                    <a:cubicBezTo>
                      <a:pt x="248" y="35"/>
                      <a:pt x="238" y="26"/>
                      <a:pt x="234" y="13"/>
                    </a:cubicBezTo>
                    <a:cubicBezTo>
                      <a:pt x="229" y="14"/>
                      <a:pt x="224" y="16"/>
                      <a:pt x="219" y="17"/>
                    </a:cubicBezTo>
                    <a:cubicBezTo>
                      <a:pt x="223" y="30"/>
                      <a:pt x="220" y="43"/>
                      <a:pt x="212" y="46"/>
                    </a:cubicBezTo>
                    <a:cubicBezTo>
                      <a:pt x="204" y="49"/>
                      <a:pt x="193" y="42"/>
                      <a:pt x="187" y="30"/>
                    </a:cubicBezTo>
                    <a:cubicBezTo>
                      <a:pt x="182" y="32"/>
                      <a:pt x="177" y="35"/>
                      <a:pt x="173" y="37"/>
                    </a:cubicBezTo>
                    <a:cubicBezTo>
                      <a:pt x="178" y="49"/>
                      <a:pt x="177" y="62"/>
                      <a:pt x="170" y="66"/>
                    </a:cubicBezTo>
                    <a:cubicBezTo>
                      <a:pt x="163" y="70"/>
                      <a:pt x="151" y="65"/>
                      <a:pt x="143" y="54"/>
                    </a:cubicBezTo>
                    <a:cubicBezTo>
                      <a:pt x="139" y="57"/>
                      <a:pt x="135" y="60"/>
                      <a:pt x="130" y="64"/>
                    </a:cubicBezTo>
                    <a:cubicBezTo>
                      <a:pt x="137" y="75"/>
                      <a:pt x="138" y="87"/>
                      <a:pt x="132" y="92"/>
                    </a:cubicBezTo>
                    <a:cubicBezTo>
                      <a:pt x="125" y="98"/>
                      <a:pt x="114" y="94"/>
                      <a:pt x="104" y="85"/>
                    </a:cubicBezTo>
                    <a:cubicBezTo>
                      <a:pt x="100" y="89"/>
                      <a:pt x="96" y="93"/>
                      <a:pt x="92" y="96"/>
                    </a:cubicBezTo>
                    <a:cubicBezTo>
                      <a:pt x="101" y="106"/>
                      <a:pt x="104" y="118"/>
                      <a:pt x="98" y="124"/>
                    </a:cubicBezTo>
                    <a:cubicBezTo>
                      <a:pt x="93" y="130"/>
                      <a:pt x="81" y="129"/>
                      <a:pt x="70" y="122"/>
                    </a:cubicBezTo>
                    <a:cubicBezTo>
                      <a:pt x="67" y="126"/>
                      <a:pt x="63" y="130"/>
                      <a:pt x="60" y="134"/>
                    </a:cubicBezTo>
                    <a:cubicBezTo>
                      <a:pt x="70" y="142"/>
                      <a:pt x="75" y="153"/>
                      <a:pt x="70" y="160"/>
                    </a:cubicBezTo>
                    <a:cubicBezTo>
                      <a:pt x="66" y="168"/>
                      <a:pt x="54" y="168"/>
                      <a:pt x="42" y="163"/>
                    </a:cubicBezTo>
                    <a:cubicBezTo>
                      <a:pt x="39" y="167"/>
                      <a:pt x="37" y="172"/>
                      <a:pt x="34" y="177"/>
                    </a:cubicBezTo>
                    <a:cubicBezTo>
                      <a:pt x="45" y="183"/>
                      <a:pt x="51" y="193"/>
                      <a:pt x="48" y="201"/>
                    </a:cubicBezTo>
                    <a:cubicBezTo>
                      <a:pt x="45" y="209"/>
                      <a:pt x="33" y="211"/>
                      <a:pt x="21" y="208"/>
                    </a:cubicBezTo>
                    <a:cubicBezTo>
                      <a:pt x="19" y="213"/>
                      <a:pt x="17" y="218"/>
                      <a:pt x="15" y="223"/>
                    </a:cubicBezTo>
                    <a:cubicBezTo>
                      <a:pt x="27" y="228"/>
                      <a:pt x="34" y="237"/>
                      <a:pt x="32" y="245"/>
                    </a:cubicBezTo>
                    <a:cubicBezTo>
                      <a:pt x="30" y="253"/>
                      <a:pt x="19" y="257"/>
                      <a:pt x="7" y="256"/>
                    </a:cubicBezTo>
                    <a:cubicBezTo>
                      <a:pt x="6" y="261"/>
                      <a:pt x="5" y="266"/>
                      <a:pt x="4" y="271"/>
                    </a:cubicBezTo>
                    <a:cubicBezTo>
                      <a:pt x="16" y="274"/>
                      <a:pt x="25" y="282"/>
                      <a:pt x="24" y="290"/>
                    </a:cubicBezTo>
                    <a:cubicBezTo>
                      <a:pt x="23" y="298"/>
                      <a:pt x="13" y="304"/>
                      <a:pt x="0" y="305"/>
                    </a:cubicBezTo>
                    <a:cubicBezTo>
                      <a:pt x="0" y="310"/>
                      <a:pt x="0" y="316"/>
                      <a:pt x="0" y="321"/>
                    </a:cubicBezTo>
                    <a:cubicBezTo>
                      <a:pt x="12" y="322"/>
                      <a:pt x="22" y="328"/>
                      <a:pt x="23" y="336"/>
                    </a:cubicBezTo>
                    <a:cubicBezTo>
                      <a:pt x="23" y="345"/>
                      <a:pt x="14" y="352"/>
                      <a:pt x="1" y="355"/>
                    </a:cubicBezTo>
                    <a:cubicBezTo>
                      <a:pt x="2" y="360"/>
                      <a:pt x="2" y="365"/>
                      <a:pt x="3" y="371"/>
                    </a:cubicBezTo>
                    <a:cubicBezTo>
                      <a:pt x="16" y="369"/>
                      <a:pt x="27" y="374"/>
                      <a:pt x="29" y="382"/>
                    </a:cubicBezTo>
                    <a:cubicBezTo>
                      <a:pt x="30" y="390"/>
                      <a:pt x="22" y="399"/>
                      <a:pt x="10" y="404"/>
                    </a:cubicBezTo>
                    <a:cubicBezTo>
                      <a:pt x="11" y="409"/>
                      <a:pt x="13" y="414"/>
                      <a:pt x="14" y="419"/>
                    </a:cubicBezTo>
                    <a:cubicBezTo>
                      <a:pt x="27" y="416"/>
                      <a:pt x="38" y="419"/>
                      <a:pt x="42" y="426"/>
                    </a:cubicBezTo>
                    <a:cubicBezTo>
                      <a:pt x="45" y="434"/>
                      <a:pt x="38" y="445"/>
                      <a:pt x="26" y="451"/>
                    </a:cubicBezTo>
                    <a:cubicBezTo>
                      <a:pt x="28" y="456"/>
                      <a:pt x="31" y="461"/>
                      <a:pt x="33" y="465"/>
                    </a:cubicBezTo>
                    <a:cubicBezTo>
                      <a:pt x="45" y="460"/>
                      <a:pt x="57" y="461"/>
                      <a:pt x="61" y="468"/>
                    </a:cubicBezTo>
                    <a:cubicBezTo>
                      <a:pt x="66" y="476"/>
                      <a:pt x="61" y="487"/>
                      <a:pt x="50" y="495"/>
                    </a:cubicBezTo>
                    <a:cubicBezTo>
                      <a:pt x="52" y="500"/>
                      <a:pt x="55" y="504"/>
                      <a:pt x="59" y="508"/>
                    </a:cubicBezTo>
                    <a:cubicBezTo>
                      <a:pt x="70" y="501"/>
                      <a:pt x="82" y="500"/>
                      <a:pt x="88" y="506"/>
                    </a:cubicBezTo>
                    <a:cubicBezTo>
                      <a:pt x="93" y="513"/>
                      <a:pt x="90" y="526"/>
                      <a:pt x="80" y="535"/>
                    </a:cubicBezTo>
                    <a:cubicBezTo>
                      <a:pt x="83" y="539"/>
                      <a:pt x="87" y="543"/>
                      <a:pt x="90" y="547"/>
                    </a:cubicBezTo>
                    <a:cubicBezTo>
                      <a:pt x="100" y="537"/>
                      <a:pt x="113" y="534"/>
                      <a:pt x="119" y="540"/>
                    </a:cubicBezTo>
                    <a:cubicBezTo>
                      <a:pt x="126" y="546"/>
                      <a:pt x="124" y="559"/>
                      <a:pt x="116" y="570"/>
                    </a:cubicBezTo>
                    <a:cubicBezTo>
                      <a:pt x="120" y="574"/>
                      <a:pt x="124" y="577"/>
                      <a:pt x="128" y="580"/>
                    </a:cubicBezTo>
                    <a:cubicBezTo>
                      <a:pt x="136" y="569"/>
                      <a:pt x="148" y="563"/>
                      <a:pt x="156" y="568"/>
                    </a:cubicBezTo>
                    <a:cubicBezTo>
                      <a:pt x="164" y="573"/>
                      <a:pt x="164" y="587"/>
                      <a:pt x="157" y="599"/>
                    </a:cubicBezTo>
                    <a:cubicBezTo>
                      <a:pt x="161" y="602"/>
                      <a:pt x="166" y="605"/>
                      <a:pt x="171" y="607"/>
                    </a:cubicBezTo>
                    <a:cubicBezTo>
                      <a:pt x="177" y="594"/>
                      <a:pt x="188" y="587"/>
                      <a:pt x="196" y="590"/>
                    </a:cubicBezTo>
                    <a:cubicBezTo>
                      <a:pt x="205" y="594"/>
                      <a:pt x="207" y="608"/>
                      <a:pt x="202" y="622"/>
                    </a:cubicBezTo>
                    <a:cubicBezTo>
                      <a:pt x="207" y="624"/>
                      <a:pt x="212" y="626"/>
                      <a:pt x="217" y="627"/>
                    </a:cubicBezTo>
                    <a:cubicBezTo>
                      <a:pt x="221" y="613"/>
                      <a:pt x="231" y="604"/>
                      <a:pt x="240" y="606"/>
                    </a:cubicBezTo>
                    <a:cubicBezTo>
                      <a:pt x="249" y="608"/>
                      <a:pt x="254" y="622"/>
                      <a:pt x="250" y="637"/>
                    </a:cubicBezTo>
                    <a:cubicBezTo>
                      <a:pt x="255" y="638"/>
                      <a:pt x="261" y="639"/>
                      <a:pt x="266" y="640"/>
                    </a:cubicBezTo>
                    <a:cubicBezTo>
                      <a:pt x="267" y="625"/>
                      <a:pt x="276" y="614"/>
                      <a:pt x="285" y="614"/>
                    </a:cubicBezTo>
                    <a:cubicBezTo>
                      <a:pt x="295" y="615"/>
                      <a:pt x="301" y="628"/>
                      <a:pt x="300" y="644"/>
                    </a:cubicBezTo>
                    <a:cubicBezTo>
                      <a:pt x="300" y="644"/>
                      <a:pt x="300" y="644"/>
                      <a:pt x="300" y="644"/>
                    </a:cubicBezTo>
                    <a:cubicBezTo>
                      <a:pt x="306" y="645"/>
                      <a:pt x="311" y="645"/>
                      <a:pt x="316" y="645"/>
                    </a:cubicBezTo>
                    <a:cubicBezTo>
                      <a:pt x="316" y="645"/>
                      <a:pt x="316" y="645"/>
                      <a:pt x="316" y="645"/>
                    </a:cubicBezTo>
                    <a:cubicBezTo>
                      <a:pt x="315" y="629"/>
                      <a:pt x="322" y="616"/>
                      <a:pt x="332" y="616"/>
                    </a:cubicBezTo>
                    <a:cubicBezTo>
                      <a:pt x="341" y="615"/>
                      <a:pt x="350" y="627"/>
                      <a:pt x="351" y="642"/>
                    </a:cubicBezTo>
                    <a:cubicBezTo>
                      <a:pt x="351" y="643"/>
                      <a:pt x="351" y="643"/>
                      <a:pt x="351" y="644"/>
                    </a:cubicBezTo>
                    <a:cubicBezTo>
                      <a:pt x="356" y="643"/>
                      <a:pt x="362" y="643"/>
                      <a:pt x="367" y="642"/>
                    </a:cubicBezTo>
                    <a:cubicBezTo>
                      <a:pt x="367" y="641"/>
                      <a:pt x="367" y="641"/>
                      <a:pt x="367" y="641"/>
                    </a:cubicBezTo>
                    <a:cubicBezTo>
                      <a:pt x="364" y="626"/>
                      <a:pt x="368" y="612"/>
                      <a:pt x="378" y="610"/>
                    </a:cubicBezTo>
                    <a:cubicBezTo>
                      <a:pt x="387" y="608"/>
                      <a:pt x="397" y="618"/>
                      <a:pt x="400" y="633"/>
                    </a:cubicBezTo>
                    <a:cubicBezTo>
                      <a:pt x="401" y="634"/>
                      <a:pt x="401" y="634"/>
                      <a:pt x="401" y="635"/>
                    </a:cubicBezTo>
                    <a:cubicBezTo>
                      <a:pt x="406" y="634"/>
                      <a:pt x="412" y="632"/>
                      <a:pt x="417" y="631"/>
                    </a:cubicBezTo>
                    <a:cubicBezTo>
                      <a:pt x="417" y="630"/>
                      <a:pt x="416" y="629"/>
                      <a:pt x="416" y="629"/>
                    </a:cubicBezTo>
                    <a:cubicBezTo>
                      <a:pt x="411" y="615"/>
                      <a:pt x="413" y="600"/>
                      <a:pt x="422" y="597"/>
                    </a:cubicBezTo>
                    <a:cubicBezTo>
                      <a:pt x="431" y="593"/>
                      <a:pt x="442" y="602"/>
                      <a:pt x="448" y="616"/>
                    </a:cubicBezTo>
                    <a:cubicBezTo>
                      <a:pt x="449" y="617"/>
                      <a:pt x="449" y="618"/>
                      <a:pt x="449" y="619"/>
                    </a:cubicBezTo>
                    <a:cubicBezTo>
                      <a:pt x="454" y="617"/>
                      <a:pt x="459" y="614"/>
                      <a:pt x="465" y="612"/>
                    </a:cubicBezTo>
                    <a:cubicBezTo>
                      <a:pt x="464" y="611"/>
                      <a:pt x="464" y="610"/>
                      <a:pt x="463" y="610"/>
                    </a:cubicBezTo>
                    <a:cubicBezTo>
                      <a:pt x="455" y="596"/>
                      <a:pt x="455" y="582"/>
                      <a:pt x="464" y="577"/>
                    </a:cubicBezTo>
                    <a:cubicBezTo>
                      <a:pt x="472" y="572"/>
                      <a:pt x="485" y="579"/>
                      <a:pt x="493" y="592"/>
                    </a:cubicBezTo>
                    <a:cubicBezTo>
                      <a:pt x="493" y="593"/>
                      <a:pt x="494" y="594"/>
                      <a:pt x="494" y="595"/>
                    </a:cubicBezTo>
                    <a:cubicBezTo>
                      <a:pt x="499" y="592"/>
                      <a:pt x="504" y="589"/>
                      <a:pt x="509" y="585"/>
                    </a:cubicBezTo>
                    <a:cubicBezTo>
                      <a:pt x="508" y="585"/>
                      <a:pt x="507" y="584"/>
                      <a:pt x="506" y="583"/>
                    </a:cubicBezTo>
                    <a:cubicBezTo>
                      <a:pt x="497" y="571"/>
                      <a:pt x="495" y="557"/>
                      <a:pt x="502" y="551"/>
                    </a:cubicBezTo>
                    <a:cubicBezTo>
                      <a:pt x="509" y="545"/>
                      <a:pt x="523" y="549"/>
                      <a:pt x="533" y="561"/>
                    </a:cubicBezTo>
                    <a:cubicBezTo>
                      <a:pt x="534" y="562"/>
                      <a:pt x="534" y="563"/>
                      <a:pt x="535" y="564"/>
                    </a:cubicBezTo>
                    <a:cubicBezTo>
                      <a:pt x="540" y="560"/>
                      <a:pt x="544" y="557"/>
                      <a:pt x="548" y="553"/>
                    </a:cubicBezTo>
                    <a:cubicBezTo>
                      <a:pt x="547" y="552"/>
                      <a:pt x="546" y="551"/>
                      <a:pt x="545" y="550"/>
                    </a:cubicBezTo>
                    <a:cubicBezTo>
                      <a:pt x="533" y="540"/>
                      <a:pt x="529" y="526"/>
                      <a:pt x="535" y="519"/>
                    </a:cubicBezTo>
                    <a:cubicBezTo>
                      <a:pt x="542" y="512"/>
                      <a:pt x="556" y="514"/>
                      <a:pt x="568" y="524"/>
                    </a:cubicBezTo>
                    <a:cubicBezTo>
                      <a:pt x="569" y="525"/>
                      <a:pt x="570" y="526"/>
                      <a:pt x="571" y="527"/>
                    </a:cubicBezTo>
                    <a:cubicBezTo>
                      <a:pt x="575" y="523"/>
                      <a:pt x="578" y="518"/>
                      <a:pt x="582" y="514"/>
                    </a:cubicBezTo>
                    <a:cubicBezTo>
                      <a:pt x="580" y="513"/>
                      <a:pt x="579" y="512"/>
                      <a:pt x="578" y="512"/>
                    </a:cubicBezTo>
                    <a:cubicBezTo>
                      <a:pt x="565" y="504"/>
                      <a:pt x="559" y="490"/>
                      <a:pt x="564" y="482"/>
                    </a:cubicBezTo>
                    <a:cubicBezTo>
                      <a:pt x="569" y="474"/>
                      <a:pt x="583" y="474"/>
                      <a:pt x="596" y="483"/>
                    </a:cubicBezTo>
                    <a:cubicBezTo>
                      <a:pt x="598" y="483"/>
                      <a:pt x="599" y="484"/>
                      <a:pt x="600" y="485"/>
                    </a:cubicBezTo>
                    <a:cubicBezTo>
                      <a:pt x="603" y="480"/>
                      <a:pt x="606" y="475"/>
                      <a:pt x="609" y="470"/>
                    </a:cubicBezTo>
                    <a:cubicBezTo>
                      <a:pt x="607" y="470"/>
                      <a:pt x="606" y="469"/>
                      <a:pt x="605" y="469"/>
                    </a:cubicBezTo>
                    <a:cubicBezTo>
                      <a:pt x="590" y="463"/>
                      <a:pt x="582" y="451"/>
                      <a:pt x="586" y="442"/>
                    </a:cubicBezTo>
                    <a:cubicBezTo>
                      <a:pt x="590" y="433"/>
                      <a:pt x="604" y="431"/>
                      <a:pt x="618" y="437"/>
                    </a:cubicBezTo>
                    <a:cubicBezTo>
                      <a:pt x="620" y="438"/>
                      <a:pt x="621" y="438"/>
                      <a:pt x="622" y="439"/>
                    </a:cubicBezTo>
                    <a:cubicBezTo>
                      <a:pt x="625" y="434"/>
                      <a:pt x="626" y="428"/>
                      <a:pt x="628" y="423"/>
                    </a:cubicBezTo>
                    <a:cubicBezTo>
                      <a:pt x="627" y="422"/>
                      <a:pt x="625" y="422"/>
                      <a:pt x="624" y="422"/>
                    </a:cubicBezTo>
                    <a:cubicBezTo>
                      <a:pt x="609" y="418"/>
                      <a:pt x="599" y="408"/>
                      <a:pt x="601" y="398"/>
                    </a:cubicBezTo>
                    <a:cubicBezTo>
                      <a:pt x="604" y="389"/>
                      <a:pt x="618" y="385"/>
                      <a:pt x="632" y="388"/>
                    </a:cubicBezTo>
                    <a:cubicBezTo>
                      <a:pt x="634" y="389"/>
                      <a:pt x="636" y="389"/>
                      <a:pt x="637" y="390"/>
                    </a:cubicBezTo>
                    <a:cubicBezTo>
                      <a:pt x="638" y="384"/>
                      <a:pt x="639" y="378"/>
                      <a:pt x="640" y="373"/>
                    </a:cubicBezTo>
                    <a:cubicBezTo>
                      <a:pt x="639" y="373"/>
                      <a:pt x="637" y="373"/>
                      <a:pt x="636" y="372"/>
                    </a:cubicBezTo>
                    <a:cubicBezTo>
                      <a:pt x="621" y="371"/>
                      <a:pt x="609" y="362"/>
                      <a:pt x="610" y="353"/>
                    </a:cubicBezTo>
                    <a:cubicBezTo>
                      <a:pt x="611" y="343"/>
                      <a:pt x="624" y="337"/>
                      <a:pt x="639" y="338"/>
                    </a:cubicBezTo>
                    <a:cubicBezTo>
                      <a:pt x="641" y="338"/>
                      <a:pt x="642" y="339"/>
                      <a:pt x="644" y="339"/>
                    </a:cubicBezTo>
                    <a:cubicBezTo>
                      <a:pt x="644" y="333"/>
                      <a:pt x="644" y="327"/>
                      <a:pt x="644" y="321"/>
                    </a:cubicBezTo>
                    <a:cubicBezTo>
                      <a:pt x="643" y="322"/>
                      <a:pt x="641" y="322"/>
                      <a:pt x="640" y="322"/>
                    </a:cubicBezTo>
                    <a:cubicBezTo>
                      <a:pt x="625" y="323"/>
                      <a:pt x="612" y="316"/>
                      <a:pt x="611" y="307"/>
                    </a:cubicBezTo>
                    <a:cubicBezTo>
                      <a:pt x="610" y="297"/>
                      <a:pt x="622" y="289"/>
                      <a:pt x="638" y="288"/>
                    </a:cubicBezTo>
                    <a:cubicBezTo>
                      <a:pt x="639" y="288"/>
                      <a:pt x="641" y="287"/>
                      <a:pt x="642" y="288"/>
                    </a:cubicBezTo>
                    <a:cubicBezTo>
                      <a:pt x="642" y="282"/>
                      <a:pt x="641" y="276"/>
                      <a:pt x="640" y="270"/>
                    </a:cubicBezTo>
                    <a:cubicBezTo>
                      <a:pt x="639" y="271"/>
                      <a:pt x="637" y="271"/>
                      <a:pt x="636" y="271"/>
                    </a:cubicBezTo>
                    <a:cubicBezTo>
                      <a:pt x="621" y="275"/>
                      <a:pt x="607" y="270"/>
                      <a:pt x="605" y="261"/>
                    </a:cubicBezTo>
                    <a:cubicBezTo>
                      <a:pt x="603" y="252"/>
                      <a:pt x="613" y="241"/>
                      <a:pt x="628" y="238"/>
                    </a:cubicBezTo>
                    <a:cubicBezTo>
                      <a:pt x="630" y="238"/>
                      <a:pt x="631" y="237"/>
                      <a:pt x="633" y="237"/>
                    </a:cubicBezTo>
                    <a:cubicBezTo>
                      <a:pt x="631" y="232"/>
                      <a:pt x="629" y="226"/>
                      <a:pt x="628" y="221"/>
                    </a:cubicBezTo>
                    <a:cubicBezTo>
                      <a:pt x="627" y="221"/>
                      <a:pt x="625" y="222"/>
                      <a:pt x="624" y="222"/>
                    </a:cubicBezTo>
                    <a:cubicBezTo>
                      <a:pt x="610" y="228"/>
                      <a:pt x="596" y="225"/>
                      <a:pt x="592" y="216"/>
                    </a:cubicBezTo>
                    <a:cubicBezTo>
                      <a:pt x="589" y="208"/>
                      <a:pt x="597" y="196"/>
                      <a:pt x="611" y="190"/>
                    </a:cubicBezTo>
                    <a:cubicBezTo>
                      <a:pt x="613" y="190"/>
                      <a:pt x="614" y="189"/>
                      <a:pt x="615" y="189"/>
                    </a:cubicBezTo>
                    <a:cubicBezTo>
                      <a:pt x="613" y="184"/>
                      <a:pt x="610" y="179"/>
                      <a:pt x="608" y="174"/>
                    </a:cubicBezTo>
                    <a:cubicBezTo>
                      <a:pt x="607" y="174"/>
                      <a:pt x="606" y="175"/>
                      <a:pt x="605" y="175"/>
                    </a:cubicBezTo>
                    <a:cubicBezTo>
                      <a:pt x="592" y="183"/>
                      <a:pt x="577" y="183"/>
                      <a:pt x="572" y="175"/>
                    </a:cubicBezTo>
                    <a:cubicBezTo>
                      <a:pt x="567" y="167"/>
                      <a:pt x="574" y="154"/>
                      <a:pt x="587" y="146"/>
                    </a:cubicBezTo>
                    <a:cubicBezTo>
                      <a:pt x="588" y="145"/>
                      <a:pt x="589" y="145"/>
                      <a:pt x="590" y="144"/>
                    </a:cubicBezTo>
                    <a:cubicBezTo>
                      <a:pt x="587" y="139"/>
                      <a:pt x="584" y="135"/>
                      <a:pt x="580" y="130"/>
                    </a:cubicBezTo>
                    <a:cubicBezTo>
                      <a:pt x="580" y="131"/>
                      <a:pt x="579" y="131"/>
                      <a:pt x="579" y="132"/>
                    </a:cubicBezTo>
                    <a:cubicBezTo>
                      <a:pt x="567" y="142"/>
                      <a:pt x="552" y="144"/>
                      <a:pt x="546" y="137"/>
                    </a:cubicBezTo>
                    <a:cubicBezTo>
                      <a:pt x="540" y="129"/>
                      <a:pt x="545" y="115"/>
                      <a:pt x="556" y="106"/>
                    </a:cubicBezTo>
                    <a:cubicBezTo>
                      <a:pt x="557" y="105"/>
                      <a:pt x="558" y="104"/>
                      <a:pt x="559" y="104"/>
                    </a:cubicBezTo>
                    <a:cubicBezTo>
                      <a:pt x="555" y="100"/>
                      <a:pt x="551" y="96"/>
                      <a:pt x="547" y="92"/>
                    </a:cubicBezTo>
                    <a:cubicBezTo>
                      <a:pt x="546" y="92"/>
                      <a:pt x="546" y="93"/>
                      <a:pt x="546" y="93"/>
                    </a:cubicBezTo>
                    <a:cubicBezTo>
                      <a:pt x="536" y="105"/>
                      <a:pt x="522" y="109"/>
                      <a:pt x="514" y="103"/>
                    </a:cubicBezTo>
                    <a:cubicBezTo>
                      <a:pt x="507" y="97"/>
                      <a:pt x="510" y="82"/>
                      <a:pt x="520" y="71"/>
                    </a:cubicBezTo>
                    <a:cubicBezTo>
                      <a:pt x="520" y="70"/>
                      <a:pt x="521" y="70"/>
                      <a:pt x="521" y="69"/>
                    </a:cubicBezTo>
                    <a:cubicBezTo>
                      <a:pt x="517" y="66"/>
                      <a:pt x="512" y="63"/>
                      <a:pt x="508" y="59"/>
                    </a:cubicBezTo>
                    <a:cubicBezTo>
                      <a:pt x="508" y="60"/>
                      <a:pt x="507" y="60"/>
                      <a:pt x="507" y="60"/>
                    </a:cubicBezTo>
                    <a:cubicBezTo>
                      <a:pt x="499" y="73"/>
                      <a:pt x="486" y="80"/>
                      <a:pt x="478" y="75"/>
                    </a:cubicBezTo>
                    <a:cubicBezTo>
                      <a:pt x="470" y="70"/>
                      <a:pt x="470" y="55"/>
                      <a:pt x="478" y="42"/>
                    </a:cubicBezTo>
                    <a:cubicBezTo>
                      <a:pt x="478" y="42"/>
                      <a:pt x="478" y="41"/>
                      <a:pt x="479" y="41"/>
                    </a:cubicBezTo>
                    <a:cubicBezTo>
                      <a:pt x="474" y="38"/>
                      <a:pt x="469" y="36"/>
                      <a:pt x="464" y="33"/>
                    </a:cubicBezTo>
                    <a:cubicBezTo>
                      <a:pt x="464" y="34"/>
                      <a:pt x="464" y="34"/>
                      <a:pt x="464" y="34"/>
                    </a:cubicBezTo>
                    <a:cubicBezTo>
                      <a:pt x="458" y="48"/>
                      <a:pt x="446" y="56"/>
                      <a:pt x="437" y="53"/>
                    </a:cubicBezTo>
                    <a:cubicBezTo>
                      <a:pt x="429" y="49"/>
                      <a:pt x="426" y="34"/>
                      <a:pt x="432" y="20"/>
                    </a:cubicBezTo>
                    <a:cubicBezTo>
                      <a:pt x="432" y="20"/>
                      <a:pt x="432" y="20"/>
                      <a:pt x="432" y="20"/>
                    </a:cubicBezTo>
                    <a:cubicBezTo>
                      <a:pt x="427" y="18"/>
                      <a:pt x="422" y="16"/>
                      <a:pt x="417" y="15"/>
                    </a:cubicBezTo>
                    <a:cubicBezTo>
                      <a:pt x="413" y="29"/>
                      <a:pt x="403" y="39"/>
                      <a:pt x="394" y="37"/>
                    </a:cubicBezTo>
                    <a:close/>
                    <a:moveTo>
                      <a:pt x="242" y="121"/>
                    </a:moveTo>
                    <a:cubicBezTo>
                      <a:pt x="238" y="109"/>
                      <a:pt x="245" y="96"/>
                      <a:pt x="258" y="92"/>
                    </a:cubicBezTo>
                    <a:cubicBezTo>
                      <a:pt x="270" y="89"/>
                      <a:pt x="283" y="96"/>
                      <a:pt x="287" y="108"/>
                    </a:cubicBezTo>
                    <a:cubicBezTo>
                      <a:pt x="290" y="121"/>
                      <a:pt x="283" y="134"/>
                      <a:pt x="271" y="137"/>
                    </a:cubicBezTo>
                    <a:cubicBezTo>
                      <a:pt x="258" y="141"/>
                      <a:pt x="245" y="134"/>
                      <a:pt x="242" y="121"/>
                    </a:cubicBezTo>
                    <a:close/>
                    <a:moveTo>
                      <a:pt x="70" y="260"/>
                    </a:moveTo>
                    <a:cubicBezTo>
                      <a:pt x="91" y="176"/>
                      <a:pt x="152" y="105"/>
                      <a:pt x="196" y="117"/>
                    </a:cubicBezTo>
                    <a:cubicBezTo>
                      <a:pt x="240" y="128"/>
                      <a:pt x="245" y="215"/>
                      <a:pt x="224" y="298"/>
                    </a:cubicBezTo>
                    <a:cubicBezTo>
                      <a:pt x="203" y="382"/>
                      <a:pt x="157" y="456"/>
                      <a:pt x="113" y="445"/>
                    </a:cubicBezTo>
                    <a:cubicBezTo>
                      <a:pt x="70" y="434"/>
                      <a:pt x="49" y="343"/>
                      <a:pt x="70" y="260"/>
                    </a:cubicBezTo>
                    <a:close/>
                    <a:moveTo>
                      <a:pt x="156" y="496"/>
                    </a:moveTo>
                    <a:cubicBezTo>
                      <a:pt x="147" y="487"/>
                      <a:pt x="147" y="472"/>
                      <a:pt x="156" y="463"/>
                    </a:cubicBezTo>
                    <a:cubicBezTo>
                      <a:pt x="165" y="453"/>
                      <a:pt x="180" y="453"/>
                      <a:pt x="189" y="462"/>
                    </a:cubicBezTo>
                    <a:cubicBezTo>
                      <a:pt x="198" y="471"/>
                      <a:pt x="198" y="486"/>
                      <a:pt x="189" y="495"/>
                    </a:cubicBezTo>
                    <a:cubicBezTo>
                      <a:pt x="180" y="505"/>
                      <a:pt x="166" y="505"/>
                      <a:pt x="156" y="496"/>
                    </a:cubicBezTo>
                    <a:close/>
                    <a:moveTo>
                      <a:pt x="532" y="442"/>
                    </a:moveTo>
                    <a:cubicBezTo>
                      <a:pt x="544" y="486"/>
                      <a:pt x="476" y="549"/>
                      <a:pt x="393" y="573"/>
                    </a:cubicBezTo>
                    <a:cubicBezTo>
                      <a:pt x="310" y="597"/>
                      <a:pt x="218" y="579"/>
                      <a:pt x="206" y="535"/>
                    </a:cubicBezTo>
                    <a:cubicBezTo>
                      <a:pt x="194" y="492"/>
                      <a:pt x="266" y="444"/>
                      <a:pt x="349" y="420"/>
                    </a:cubicBezTo>
                    <a:cubicBezTo>
                      <a:pt x="432" y="396"/>
                      <a:pt x="520" y="399"/>
                      <a:pt x="532" y="442"/>
                    </a:cubicBezTo>
                    <a:close/>
                    <a:moveTo>
                      <a:pt x="557" y="382"/>
                    </a:moveTo>
                    <a:cubicBezTo>
                      <a:pt x="554" y="394"/>
                      <a:pt x="541" y="402"/>
                      <a:pt x="528" y="399"/>
                    </a:cubicBezTo>
                    <a:cubicBezTo>
                      <a:pt x="516" y="396"/>
                      <a:pt x="508" y="383"/>
                      <a:pt x="511" y="370"/>
                    </a:cubicBezTo>
                    <a:cubicBezTo>
                      <a:pt x="514" y="358"/>
                      <a:pt x="527" y="350"/>
                      <a:pt x="540" y="353"/>
                    </a:cubicBezTo>
                    <a:cubicBezTo>
                      <a:pt x="552" y="357"/>
                      <a:pt x="560" y="369"/>
                      <a:pt x="557" y="382"/>
                    </a:cubicBezTo>
                    <a:close/>
                    <a:moveTo>
                      <a:pt x="384" y="338"/>
                    </a:moveTo>
                    <a:cubicBezTo>
                      <a:pt x="375" y="373"/>
                      <a:pt x="340" y="393"/>
                      <a:pt x="306" y="385"/>
                    </a:cubicBezTo>
                    <a:cubicBezTo>
                      <a:pt x="272" y="376"/>
                      <a:pt x="251" y="342"/>
                      <a:pt x="260" y="307"/>
                    </a:cubicBezTo>
                    <a:cubicBezTo>
                      <a:pt x="269" y="273"/>
                      <a:pt x="303" y="252"/>
                      <a:pt x="337" y="261"/>
                    </a:cubicBezTo>
                    <a:cubicBezTo>
                      <a:pt x="372" y="270"/>
                      <a:pt x="392" y="304"/>
                      <a:pt x="384" y="338"/>
                    </a:cubicBezTo>
                    <a:close/>
                    <a:moveTo>
                      <a:pt x="503" y="136"/>
                    </a:moveTo>
                    <a:cubicBezTo>
                      <a:pt x="565" y="196"/>
                      <a:pt x="595" y="285"/>
                      <a:pt x="564" y="317"/>
                    </a:cubicBezTo>
                    <a:cubicBezTo>
                      <a:pt x="532" y="350"/>
                      <a:pt x="454" y="311"/>
                      <a:pt x="392" y="250"/>
                    </a:cubicBezTo>
                    <a:cubicBezTo>
                      <a:pt x="330" y="190"/>
                      <a:pt x="289" y="114"/>
                      <a:pt x="320" y="81"/>
                    </a:cubicBezTo>
                    <a:cubicBezTo>
                      <a:pt x="352" y="49"/>
                      <a:pt x="441" y="76"/>
                      <a:pt x="503" y="136"/>
                    </a:cubicBezTo>
                    <a:close/>
                  </a:path>
                </a:pathLst>
              </a:custGeom>
              <a:solidFill>
                <a:schemeClr val="lt1">
                  <a:alpha val="40000"/>
                </a:schemeClr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0" name="Google Shape;180;p27"/>
              <p:cNvSpPr/>
              <p:nvPr/>
            </p:nvSpPr>
            <p:spPr bwMode="auto">
              <a:xfrm>
                <a:off x="3760" y="675"/>
                <a:ext cx="1343" cy="1342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5" extrusionOk="0">
                    <a:moveTo>
                      <a:pt x="26" y="451"/>
                    </a:moveTo>
                    <a:cubicBezTo>
                      <a:pt x="28" y="456"/>
                      <a:pt x="31" y="461"/>
                      <a:pt x="33" y="465"/>
                    </a:cubicBezTo>
                    <a:cubicBezTo>
                      <a:pt x="35" y="465"/>
                      <a:pt x="36" y="464"/>
                      <a:pt x="38" y="464"/>
                    </a:cubicBezTo>
                    <a:cubicBezTo>
                      <a:pt x="36" y="458"/>
                      <a:pt x="33" y="453"/>
                      <a:pt x="31" y="448"/>
                    </a:cubicBezTo>
                    <a:cubicBezTo>
                      <a:pt x="30" y="449"/>
                      <a:pt x="28" y="450"/>
                      <a:pt x="26" y="451"/>
                    </a:cubicBezTo>
                    <a:close/>
                    <a:moveTo>
                      <a:pt x="59" y="508"/>
                    </a:moveTo>
                    <a:cubicBezTo>
                      <a:pt x="60" y="507"/>
                      <a:pt x="62" y="506"/>
                      <a:pt x="63" y="506"/>
                    </a:cubicBezTo>
                    <a:cubicBezTo>
                      <a:pt x="60" y="501"/>
                      <a:pt x="57" y="496"/>
                      <a:pt x="54" y="492"/>
                    </a:cubicBezTo>
                    <a:cubicBezTo>
                      <a:pt x="53" y="493"/>
                      <a:pt x="51" y="494"/>
                      <a:pt x="50" y="495"/>
                    </a:cubicBezTo>
                    <a:cubicBezTo>
                      <a:pt x="52" y="500"/>
                      <a:pt x="55" y="504"/>
                      <a:pt x="59" y="508"/>
                    </a:cubicBezTo>
                    <a:close/>
                    <a:moveTo>
                      <a:pt x="493" y="592"/>
                    </a:moveTo>
                    <a:cubicBezTo>
                      <a:pt x="493" y="593"/>
                      <a:pt x="494" y="594"/>
                      <a:pt x="494" y="595"/>
                    </a:cubicBezTo>
                    <a:cubicBezTo>
                      <a:pt x="499" y="592"/>
                      <a:pt x="504" y="589"/>
                      <a:pt x="509" y="585"/>
                    </a:cubicBezTo>
                    <a:cubicBezTo>
                      <a:pt x="508" y="585"/>
                      <a:pt x="507" y="584"/>
                      <a:pt x="506" y="583"/>
                    </a:cubicBezTo>
                    <a:cubicBezTo>
                      <a:pt x="506" y="582"/>
                      <a:pt x="505" y="582"/>
                      <a:pt x="505" y="581"/>
                    </a:cubicBezTo>
                    <a:cubicBezTo>
                      <a:pt x="501" y="584"/>
                      <a:pt x="496" y="587"/>
                      <a:pt x="492" y="590"/>
                    </a:cubicBezTo>
                    <a:cubicBezTo>
                      <a:pt x="492" y="591"/>
                      <a:pt x="492" y="591"/>
                      <a:pt x="493" y="592"/>
                    </a:cubicBezTo>
                    <a:close/>
                    <a:moveTo>
                      <a:pt x="533" y="561"/>
                    </a:moveTo>
                    <a:cubicBezTo>
                      <a:pt x="534" y="562"/>
                      <a:pt x="534" y="563"/>
                      <a:pt x="535" y="564"/>
                    </a:cubicBezTo>
                    <a:cubicBezTo>
                      <a:pt x="540" y="560"/>
                      <a:pt x="544" y="557"/>
                      <a:pt x="548" y="553"/>
                    </a:cubicBezTo>
                    <a:cubicBezTo>
                      <a:pt x="547" y="552"/>
                      <a:pt x="546" y="551"/>
                      <a:pt x="545" y="550"/>
                    </a:cubicBezTo>
                    <a:cubicBezTo>
                      <a:pt x="544" y="550"/>
                      <a:pt x="544" y="549"/>
                      <a:pt x="544" y="549"/>
                    </a:cubicBezTo>
                    <a:cubicBezTo>
                      <a:pt x="540" y="553"/>
                      <a:pt x="536" y="556"/>
                      <a:pt x="532" y="560"/>
                    </a:cubicBezTo>
                    <a:cubicBezTo>
                      <a:pt x="532" y="560"/>
                      <a:pt x="532" y="561"/>
                      <a:pt x="533" y="561"/>
                    </a:cubicBezTo>
                    <a:close/>
                    <a:moveTo>
                      <a:pt x="568" y="524"/>
                    </a:moveTo>
                    <a:cubicBezTo>
                      <a:pt x="569" y="525"/>
                      <a:pt x="570" y="526"/>
                      <a:pt x="571" y="527"/>
                    </a:cubicBezTo>
                    <a:cubicBezTo>
                      <a:pt x="575" y="523"/>
                      <a:pt x="578" y="518"/>
                      <a:pt x="582" y="514"/>
                    </a:cubicBezTo>
                    <a:cubicBezTo>
                      <a:pt x="580" y="513"/>
                      <a:pt x="579" y="512"/>
                      <a:pt x="578" y="512"/>
                    </a:cubicBezTo>
                    <a:cubicBezTo>
                      <a:pt x="578" y="511"/>
                      <a:pt x="577" y="511"/>
                      <a:pt x="577" y="511"/>
                    </a:cubicBezTo>
                    <a:cubicBezTo>
                      <a:pt x="573" y="515"/>
                      <a:pt x="570" y="519"/>
                      <a:pt x="567" y="524"/>
                    </a:cubicBezTo>
                    <a:cubicBezTo>
                      <a:pt x="567" y="524"/>
                      <a:pt x="567" y="524"/>
                      <a:pt x="568" y="524"/>
                    </a:cubicBezTo>
                    <a:close/>
                    <a:moveTo>
                      <a:pt x="14" y="419"/>
                    </a:moveTo>
                    <a:cubicBezTo>
                      <a:pt x="16" y="419"/>
                      <a:pt x="18" y="418"/>
                      <a:pt x="20" y="418"/>
                    </a:cubicBezTo>
                    <a:cubicBezTo>
                      <a:pt x="18" y="413"/>
                      <a:pt x="17" y="407"/>
                      <a:pt x="15" y="402"/>
                    </a:cubicBezTo>
                    <a:cubicBezTo>
                      <a:pt x="13" y="402"/>
                      <a:pt x="12" y="403"/>
                      <a:pt x="10" y="404"/>
                    </a:cubicBezTo>
                    <a:cubicBezTo>
                      <a:pt x="11" y="409"/>
                      <a:pt x="13" y="414"/>
                      <a:pt x="14" y="419"/>
                    </a:cubicBezTo>
                    <a:close/>
                    <a:moveTo>
                      <a:pt x="3" y="371"/>
                    </a:moveTo>
                    <a:cubicBezTo>
                      <a:pt x="5" y="370"/>
                      <a:pt x="7" y="370"/>
                      <a:pt x="9" y="370"/>
                    </a:cubicBezTo>
                    <a:cubicBezTo>
                      <a:pt x="8" y="365"/>
                      <a:pt x="7" y="359"/>
                      <a:pt x="7" y="353"/>
                    </a:cubicBezTo>
                    <a:cubicBezTo>
                      <a:pt x="5" y="354"/>
                      <a:pt x="3" y="354"/>
                      <a:pt x="1" y="355"/>
                    </a:cubicBezTo>
                    <a:cubicBezTo>
                      <a:pt x="2" y="360"/>
                      <a:pt x="2" y="365"/>
                      <a:pt x="3" y="371"/>
                    </a:cubicBezTo>
                    <a:close/>
                    <a:moveTo>
                      <a:pt x="0" y="321"/>
                    </a:moveTo>
                    <a:cubicBezTo>
                      <a:pt x="2" y="321"/>
                      <a:pt x="3" y="321"/>
                      <a:pt x="5" y="322"/>
                    </a:cubicBezTo>
                    <a:cubicBezTo>
                      <a:pt x="5" y="316"/>
                      <a:pt x="5" y="310"/>
                      <a:pt x="6" y="304"/>
                    </a:cubicBezTo>
                    <a:cubicBezTo>
                      <a:pt x="4" y="305"/>
                      <a:pt x="2" y="305"/>
                      <a:pt x="0" y="305"/>
                    </a:cubicBezTo>
                    <a:cubicBezTo>
                      <a:pt x="0" y="310"/>
                      <a:pt x="0" y="316"/>
                      <a:pt x="0" y="321"/>
                    </a:cubicBezTo>
                    <a:close/>
                    <a:moveTo>
                      <a:pt x="448" y="616"/>
                    </a:moveTo>
                    <a:cubicBezTo>
                      <a:pt x="449" y="617"/>
                      <a:pt x="449" y="618"/>
                      <a:pt x="449" y="619"/>
                    </a:cubicBezTo>
                    <a:cubicBezTo>
                      <a:pt x="454" y="617"/>
                      <a:pt x="459" y="614"/>
                      <a:pt x="465" y="612"/>
                    </a:cubicBezTo>
                    <a:cubicBezTo>
                      <a:pt x="464" y="611"/>
                      <a:pt x="464" y="610"/>
                      <a:pt x="463" y="610"/>
                    </a:cubicBezTo>
                    <a:cubicBezTo>
                      <a:pt x="463" y="609"/>
                      <a:pt x="462" y="608"/>
                      <a:pt x="462" y="607"/>
                    </a:cubicBezTo>
                    <a:cubicBezTo>
                      <a:pt x="457" y="609"/>
                      <a:pt x="452" y="612"/>
                      <a:pt x="447" y="614"/>
                    </a:cubicBezTo>
                    <a:cubicBezTo>
                      <a:pt x="447" y="614"/>
                      <a:pt x="448" y="615"/>
                      <a:pt x="448" y="616"/>
                    </a:cubicBezTo>
                    <a:close/>
                    <a:moveTo>
                      <a:pt x="596" y="483"/>
                    </a:moveTo>
                    <a:cubicBezTo>
                      <a:pt x="598" y="483"/>
                      <a:pt x="599" y="484"/>
                      <a:pt x="600" y="485"/>
                    </a:cubicBezTo>
                    <a:cubicBezTo>
                      <a:pt x="603" y="480"/>
                      <a:pt x="606" y="475"/>
                      <a:pt x="609" y="470"/>
                    </a:cubicBezTo>
                    <a:cubicBezTo>
                      <a:pt x="607" y="470"/>
                      <a:pt x="606" y="469"/>
                      <a:pt x="605" y="469"/>
                    </a:cubicBezTo>
                    <a:cubicBezTo>
                      <a:pt x="604" y="468"/>
                      <a:pt x="604" y="468"/>
                      <a:pt x="603" y="468"/>
                    </a:cubicBezTo>
                    <a:cubicBezTo>
                      <a:pt x="601" y="473"/>
                      <a:pt x="598" y="478"/>
                      <a:pt x="596" y="482"/>
                    </a:cubicBezTo>
                    <a:cubicBezTo>
                      <a:pt x="596" y="482"/>
                      <a:pt x="596" y="482"/>
                      <a:pt x="596" y="483"/>
                    </a:cubicBezTo>
                    <a:close/>
                    <a:moveTo>
                      <a:pt x="300" y="644"/>
                    </a:moveTo>
                    <a:cubicBezTo>
                      <a:pt x="300" y="644"/>
                      <a:pt x="300" y="644"/>
                      <a:pt x="300" y="644"/>
                    </a:cubicBezTo>
                    <a:cubicBezTo>
                      <a:pt x="306" y="645"/>
                      <a:pt x="311" y="645"/>
                      <a:pt x="316" y="645"/>
                    </a:cubicBezTo>
                    <a:cubicBezTo>
                      <a:pt x="316" y="645"/>
                      <a:pt x="316" y="645"/>
                      <a:pt x="316" y="645"/>
                    </a:cubicBezTo>
                    <a:cubicBezTo>
                      <a:pt x="316" y="643"/>
                      <a:pt x="316" y="641"/>
                      <a:pt x="316" y="640"/>
                    </a:cubicBezTo>
                    <a:cubicBezTo>
                      <a:pt x="311" y="639"/>
                      <a:pt x="306" y="639"/>
                      <a:pt x="300" y="639"/>
                    </a:cubicBezTo>
                    <a:cubicBezTo>
                      <a:pt x="300" y="640"/>
                      <a:pt x="300" y="642"/>
                      <a:pt x="300" y="644"/>
                    </a:cubicBezTo>
                    <a:close/>
                    <a:moveTo>
                      <a:pt x="334" y="1"/>
                    </a:moveTo>
                    <a:cubicBezTo>
                      <a:pt x="328" y="0"/>
                      <a:pt x="323" y="0"/>
                      <a:pt x="317" y="0"/>
                    </a:cubicBezTo>
                    <a:cubicBezTo>
                      <a:pt x="317" y="2"/>
                      <a:pt x="317" y="4"/>
                      <a:pt x="317" y="6"/>
                    </a:cubicBezTo>
                    <a:cubicBezTo>
                      <a:pt x="323" y="6"/>
                      <a:pt x="328" y="6"/>
                      <a:pt x="334" y="6"/>
                    </a:cubicBezTo>
                    <a:cubicBezTo>
                      <a:pt x="333" y="5"/>
                      <a:pt x="333" y="3"/>
                      <a:pt x="334" y="1"/>
                    </a:cubicBezTo>
                    <a:close/>
                    <a:moveTo>
                      <a:pt x="203" y="617"/>
                    </a:moveTo>
                    <a:cubicBezTo>
                      <a:pt x="203" y="618"/>
                      <a:pt x="202" y="620"/>
                      <a:pt x="202" y="622"/>
                    </a:cubicBezTo>
                    <a:cubicBezTo>
                      <a:pt x="207" y="624"/>
                      <a:pt x="212" y="626"/>
                      <a:pt x="217" y="627"/>
                    </a:cubicBezTo>
                    <a:cubicBezTo>
                      <a:pt x="217" y="626"/>
                      <a:pt x="218" y="624"/>
                      <a:pt x="219" y="622"/>
                    </a:cubicBezTo>
                    <a:cubicBezTo>
                      <a:pt x="214" y="620"/>
                      <a:pt x="208" y="619"/>
                      <a:pt x="203" y="617"/>
                    </a:cubicBezTo>
                    <a:close/>
                    <a:moveTo>
                      <a:pt x="90" y="547"/>
                    </a:moveTo>
                    <a:cubicBezTo>
                      <a:pt x="92" y="546"/>
                      <a:pt x="93" y="545"/>
                      <a:pt x="95" y="543"/>
                    </a:cubicBezTo>
                    <a:cubicBezTo>
                      <a:pt x="91" y="539"/>
                      <a:pt x="87" y="535"/>
                      <a:pt x="83" y="531"/>
                    </a:cubicBezTo>
                    <a:cubicBezTo>
                      <a:pt x="82" y="533"/>
                      <a:pt x="81" y="534"/>
                      <a:pt x="80" y="535"/>
                    </a:cubicBezTo>
                    <a:cubicBezTo>
                      <a:pt x="83" y="539"/>
                      <a:pt x="87" y="543"/>
                      <a:pt x="90" y="547"/>
                    </a:cubicBezTo>
                    <a:close/>
                    <a:moveTo>
                      <a:pt x="383" y="12"/>
                    </a:moveTo>
                    <a:cubicBezTo>
                      <a:pt x="383" y="10"/>
                      <a:pt x="383" y="8"/>
                      <a:pt x="384" y="6"/>
                    </a:cubicBezTo>
                    <a:cubicBezTo>
                      <a:pt x="378" y="5"/>
                      <a:pt x="373" y="4"/>
                      <a:pt x="368" y="4"/>
                    </a:cubicBezTo>
                    <a:cubicBezTo>
                      <a:pt x="368" y="6"/>
                      <a:pt x="367" y="8"/>
                      <a:pt x="367" y="9"/>
                    </a:cubicBezTo>
                    <a:cubicBezTo>
                      <a:pt x="372" y="10"/>
                      <a:pt x="377" y="11"/>
                      <a:pt x="383" y="12"/>
                    </a:cubicBezTo>
                    <a:close/>
                    <a:moveTo>
                      <a:pt x="400" y="633"/>
                    </a:moveTo>
                    <a:cubicBezTo>
                      <a:pt x="401" y="634"/>
                      <a:pt x="401" y="634"/>
                      <a:pt x="401" y="635"/>
                    </a:cubicBezTo>
                    <a:cubicBezTo>
                      <a:pt x="406" y="634"/>
                      <a:pt x="412" y="632"/>
                      <a:pt x="417" y="631"/>
                    </a:cubicBezTo>
                    <a:cubicBezTo>
                      <a:pt x="417" y="630"/>
                      <a:pt x="416" y="629"/>
                      <a:pt x="416" y="629"/>
                    </a:cubicBezTo>
                    <a:cubicBezTo>
                      <a:pt x="416" y="628"/>
                      <a:pt x="415" y="627"/>
                      <a:pt x="415" y="626"/>
                    </a:cubicBezTo>
                    <a:cubicBezTo>
                      <a:pt x="410" y="627"/>
                      <a:pt x="405" y="629"/>
                      <a:pt x="400" y="630"/>
                    </a:cubicBezTo>
                    <a:cubicBezTo>
                      <a:pt x="400" y="631"/>
                      <a:pt x="400" y="632"/>
                      <a:pt x="400" y="633"/>
                    </a:cubicBezTo>
                    <a:close/>
                    <a:moveTo>
                      <a:pt x="157" y="599"/>
                    </a:moveTo>
                    <a:cubicBezTo>
                      <a:pt x="161" y="602"/>
                      <a:pt x="166" y="605"/>
                      <a:pt x="171" y="607"/>
                    </a:cubicBezTo>
                    <a:cubicBezTo>
                      <a:pt x="171" y="606"/>
                      <a:pt x="172" y="604"/>
                      <a:pt x="173" y="603"/>
                    </a:cubicBezTo>
                    <a:cubicBezTo>
                      <a:pt x="168" y="600"/>
                      <a:pt x="164" y="597"/>
                      <a:pt x="159" y="594"/>
                    </a:cubicBezTo>
                    <a:cubicBezTo>
                      <a:pt x="158" y="596"/>
                      <a:pt x="157" y="598"/>
                      <a:pt x="157" y="599"/>
                    </a:cubicBezTo>
                    <a:close/>
                    <a:moveTo>
                      <a:pt x="128" y="580"/>
                    </a:moveTo>
                    <a:cubicBezTo>
                      <a:pt x="129" y="579"/>
                      <a:pt x="130" y="577"/>
                      <a:pt x="132" y="576"/>
                    </a:cubicBezTo>
                    <a:cubicBezTo>
                      <a:pt x="127" y="573"/>
                      <a:pt x="123" y="569"/>
                      <a:pt x="119" y="566"/>
                    </a:cubicBezTo>
                    <a:cubicBezTo>
                      <a:pt x="118" y="567"/>
                      <a:pt x="117" y="569"/>
                      <a:pt x="116" y="570"/>
                    </a:cubicBezTo>
                    <a:cubicBezTo>
                      <a:pt x="120" y="574"/>
                      <a:pt x="124" y="577"/>
                      <a:pt x="128" y="580"/>
                    </a:cubicBezTo>
                    <a:close/>
                    <a:moveTo>
                      <a:pt x="351" y="642"/>
                    </a:moveTo>
                    <a:cubicBezTo>
                      <a:pt x="351" y="643"/>
                      <a:pt x="351" y="643"/>
                      <a:pt x="351" y="644"/>
                    </a:cubicBezTo>
                    <a:cubicBezTo>
                      <a:pt x="356" y="643"/>
                      <a:pt x="362" y="643"/>
                      <a:pt x="367" y="642"/>
                    </a:cubicBezTo>
                    <a:cubicBezTo>
                      <a:pt x="367" y="641"/>
                      <a:pt x="367" y="641"/>
                      <a:pt x="367" y="641"/>
                    </a:cubicBezTo>
                    <a:cubicBezTo>
                      <a:pt x="367" y="639"/>
                      <a:pt x="366" y="638"/>
                      <a:pt x="366" y="636"/>
                    </a:cubicBezTo>
                    <a:cubicBezTo>
                      <a:pt x="361" y="637"/>
                      <a:pt x="356" y="638"/>
                      <a:pt x="350" y="638"/>
                    </a:cubicBezTo>
                    <a:cubicBezTo>
                      <a:pt x="350" y="640"/>
                      <a:pt x="351" y="641"/>
                      <a:pt x="351" y="642"/>
                    </a:cubicBezTo>
                    <a:close/>
                    <a:moveTo>
                      <a:pt x="251" y="631"/>
                    </a:moveTo>
                    <a:cubicBezTo>
                      <a:pt x="251" y="633"/>
                      <a:pt x="250" y="635"/>
                      <a:pt x="250" y="637"/>
                    </a:cubicBezTo>
                    <a:cubicBezTo>
                      <a:pt x="255" y="638"/>
                      <a:pt x="261" y="639"/>
                      <a:pt x="266" y="640"/>
                    </a:cubicBezTo>
                    <a:cubicBezTo>
                      <a:pt x="266" y="638"/>
                      <a:pt x="266" y="636"/>
                      <a:pt x="267" y="635"/>
                    </a:cubicBezTo>
                    <a:cubicBezTo>
                      <a:pt x="261" y="634"/>
                      <a:pt x="256" y="633"/>
                      <a:pt x="251" y="631"/>
                    </a:cubicBezTo>
                    <a:close/>
                    <a:moveTo>
                      <a:pt x="175" y="43"/>
                    </a:moveTo>
                    <a:cubicBezTo>
                      <a:pt x="180" y="40"/>
                      <a:pt x="185" y="37"/>
                      <a:pt x="190" y="35"/>
                    </a:cubicBezTo>
                    <a:cubicBezTo>
                      <a:pt x="189" y="34"/>
                      <a:pt x="188" y="32"/>
                      <a:pt x="187" y="30"/>
                    </a:cubicBezTo>
                    <a:cubicBezTo>
                      <a:pt x="182" y="32"/>
                      <a:pt x="177" y="35"/>
                      <a:pt x="173" y="37"/>
                    </a:cubicBezTo>
                    <a:cubicBezTo>
                      <a:pt x="173" y="39"/>
                      <a:pt x="174" y="41"/>
                      <a:pt x="175" y="43"/>
                    </a:cubicBezTo>
                    <a:close/>
                    <a:moveTo>
                      <a:pt x="603" y="177"/>
                    </a:moveTo>
                    <a:cubicBezTo>
                      <a:pt x="605" y="181"/>
                      <a:pt x="607" y="186"/>
                      <a:pt x="610" y="191"/>
                    </a:cubicBezTo>
                    <a:cubicBezTo>
                      <a:pt x="610" y="191"/>
                      <a:pt x="611" y="190"/>
                      <a:pt x="611" y="190"/>
                    </a:cubicBezTo>
                    <a:cubicBezTo>
                      <a:pt x="613" y="190"/>
                      <a:pt x="614" y="189"/>
                      <a:pt x="615" y="189"/>
                    </a:cubicBezTo>
                    <a:cubicBezTo>
                      <a:pt x="613" y="184"/>
                      <a:pt x="610" y="179"/>
                      <a:pt x="608" y="174"/>
                    </a:cubicBezTo>
                    <a:cubicBezTo>
                      <a:pt x="607" y="174"/>
                      <a:pt x="606" y="175"/>
                      <a:pt x="605" y="175"/>
                    </a:cubicBezTo>
                    <a:cubicBezTo>
                      <a:pt x="604" y="176"/>
                      <a:pt x="603" y="176"/>
                      <a:pt x="603" y="177"/>
                    </a:cubicBezTo>
                    <a:close/>
                    <a:moveTo>
                      <a:pt x="576" y="134"/>
                    </a:moveTo>
                    <a:cubicBezTo>
                      <a:pt x="579" y="138"/>
                      <a:pt x="582" y="143"/>
                      <a:pt x="585" y="147"/>
                    </a:cubicBezTo>
                    <a:cubicBezTo>
                      <a:pt x="586" y="147"/>
                      <a:pt x="587" y="146"/>
                      <a:pt x="587" y="146"/>
                    </a:cubicBezTo>
                    <a:cubicBezTo>
                      <a:pt x="588" y="145"/>
                      <a:pt x="589" y="145"/>
                      <a:pt x="590" y="144"/>
                    </a:cubicBezTo>
                    <a:cubicBezTo>
                      <a:pt x="587" y="139"/>
                      <a:pt x="584" y="135"/>
                      <a:pt x="580" y="130"/>
                    </a:cubicBezTo>
                    <a:cubicBezTo>
                      <a:pt x="580" y="131"/>
                      <a:pt x="579" y="131"/>
                      <a:pt x="579" y="132"/>
                    </a:cubicBezTo>
                    <a:cubicBezTo>
                      <a:pt x="578" y="133"/>
                      <a:pt x="577" y="133"/>
                      <a:pt x="576" y="134"/>
                    </a:cubicBezTo>
                    <a:close/>
                    <a:moveTo>
                      <a:pt x="220" y="23"/>
                    </a:moveTo>
                    <a:cubicBezTo>
                      <a:pt x="225" y="21"/>
                      <a:pt x="231" y="20"/>
                      <a:pt x="236" y="18"/>
                    </a:cubicBezTo>
                    <a:cubicBezTo>
                      <a:pt x="235" y="16"/>
                      <a:pt x="235" y="15"/>
                      <a:pt x="234" y="13"/>
                    </a:cubicBezTo>
                    <a:cubicBezTo>
                      <a:pt x="229" y="14"/>
                      <a:pt x="224" y="16"/>
                      <a:pt x="219" y="17"/>
                    </a:cubicBezTo>
                    <a:cubicBezTo>
                      <a:pt x="219" y="19"/>
                      <a:pt x="220" y="21"/>
                      <a:pt x="220" y="23"/>
                    </a:cubicBezTo>
                    <a:close/>
                    <a:moveTo>
                      <a:pt x="133" y="69"/>
                    </a:moveTo>
                    <a:cubicBezTo>
                      <a:pt x="138" y="65"/>
                      <a:pt x="142" y="62"/>
                      <a:pt x="147" y="59"/>
                    </a:cubicBezTo>
                    <a:cubicBezTo>
                      <a:pt x="146" y="57"/>
                      <a:pt x="145" y="56"/>
                      <a:pt x="143" y="54"/>
                    </a:cubicBezTo>
                    <a:cubicBezTo>
                      <a:pt x="139" y="57"/>
                      <a:pt x="135" y="60"/>
                      <a:pt x="130" y="64"/>
                    </a:cubicBezTo>
                    <a:cubicBezTo>
                      <a:pt x="131" y="65"/>
                      <a:pt x="132" y="67"/>
                      <a:pt x="133" y="69"/>
                    </a:cubicBezTo>
                    <a:close/>
                    <a:moveTo>
                      <a:pt x="543" y="96"/>
                    </a:moveTo>
                    <a:cubicBezTo>
                      <a:pt x="547" y="100"/>
                      <a:pt x="550" y="104"/>
                      <a:pt x="554" y="108"/>
                    </a:cubicBezTo>
                    <a:cubicBezTo>
                      <a:pt x="555" y="107"/>
                      <a:pt x="556" y="106"/>
                      <a:pt x="556" y="106"/>
                    </a:cubicBezTo>
                    <a:cubicBezTo>
                      <a:pt x="557" y="105"/>
                      <a:pt x="558" y="104"/>
                      <a:pt x="559" y="104"/>
                    </a:cubicBezTo>
                    <a:cubicBezTo>
                      <a:pt x="555" y="100"/>
                      <a:pt x="551" y="96"/>
                      <a:pt x="547" y="92"/>
                    </a:cubicBezTo>
                    <a:cubicBezTo>
                      <a:pt x="546" y="92"/>
                      <a:pt x="546" y="93"/>
                      <a:pt x="546" y="93"/>
                    </a:cubicBezTo>
                    <a:cubicBezTo>
                      <a:pt x="545" y="94"/>
                      <a:pt x="544" y="95"/>
                      <a:pt x="543" y="96"/>
                    </a:cubicBezTo>
                    <a:close/>
                    <a:moveTo>
                      <a:pt x="462" y="39"/>
                    </a:moveTo>
                    <a:cubicBezTo>
                      <a:pt x="466" y="41"/>
                      <a:pt x="471" y="44"/>
                      <a:pt x="476" y="46"/>
                    </a:cubicBezTo>
                    <a:cubicBezTo>
                      <a:pt x="476" y="45"/>
                      <a:pt x="477" y="43"/>
                      <a:pt x="478" y="42"/>
                    </a:cubicBezTo>
                    <a:cubicBezTo>
                      <a:pt x="478" y="42"/>
                      <a:pt x="478" y="41"/>
                      <a:pt x="479" y="41"/>
                    </a:cubicBezTo>
                    <a:cubicBezTo>
                      <a:pt x="474" y="38"/>
                      <a:pt x="469" y="36"/>
                      <a:pt x="464" y="33"/>
                    </a:cubicBezTo>
                    <a:cubicBezTo>
                      <a:pt x="464" y="34"/>
                      <a:pt x="464" y="34"/>
                      <a:pt x="464" y="34"/>
                    </a:cubicBezTo>
                    <a:cubicBezTo>
                      <a:pt x="463" y="36"/>
                      <a:pt x="462" y="37"/>
                      <a:pt x="462" y="39"/>
                    </a:cubicBezTo>
                    <a:close/>
                    <a:moveTo>
                      <a:pt x="504" y="64"/>
                    </a:moveTo>
                    <a:cubicBezTo>
                      <a:pt x="509" y="67"/>
                      <a:pt x="513" y="70"/>
                      <a:pt x="517" y="74"/>
                    </a:cubicBezTo>
                    <a:cubicBezTo>
                      <a:pt x="518" y="73"/>
                      <a:pt x="519" y="72"/>
                      <a:pt x="520" y="71"/>
                    </a:cubicBezTo>
                    <a:cubicBezTo>
                      <a:pt x="520" y="70"/>
                      <a:pt x="521" y="70"/>
                      <a:pt x="521" y="69"/>
                    </a:cubicBezTo>
                    <a:cubicBezTo>
                      <a:pt x="517" y="66"/>
                      <a:pt x="512" y="63"/>
                      <a:pt x="508" y="59"/>
                    </a:cubicBezTo>
                    <a:cubicBezTo>
                      <a:pt x="508" y="60"/>
                      <a:pt x="507" y="60"/>
                      <a:pt x="507" y="60"/>
                    </a:cubicBezTo>
                    <a:cubicBezTo>
                      <a:pt x="506" y="62"/>
                      <a:pt x="505" y="63"/>
                      <a:pt x="504" y="64"/>
                    </a:cubicBezTo>
                    <a:close/>
                    <a:moveTo>
                      <a:pt x="431" y="25"/>
                    </a:moveTo>
                    <a:cubicBezTo>
                      <a:pt x="431" y="24"/>
                      <a:pt x="432" y="22"/>
                      <a:pt x="432" y="20"/>
                    </a:cubicBezTo>
                    <a:cubicBezTo>
                      <a:pt x="432" y="20"/>
                      <a:pt x="432" y="20"/>
                      <a:pt x="432" y="20"/>
                    </a:cubicBezTo>
                    <a:cubicBezTo>
                      <a:pt x="427" y="18"/>
                      <a:pt x="422" y="16"/>
                      <a:pt x="417" y="15"/>
                    </a:cubicBezTo>
                    <a:cubicBezTo>
                      <a:pt x="417" y="17"/>
                      <a:pt x="416" y="19"/>
                      <a:pt x="415" y="20"/>
                    </a:cubicBezTo>
                    <a:cubicBezTo>
                      <a:pt x="420" y="22"/>
                      <a:pt x="425" y="24"/>
                      <a:pt x="431" y="25"/>
                    </a:cubicBezTo>
                    <a:close/>
                    <a:moveTo>
                      <a:pt x="268" y="11"/>
                    </a:moveTo>
                    <a:cubicBezTo>
                      <a:pt x="273" y="10"/>
                      <a:pt x="279" y="9"/>
                      <a:pt x="284" y="8"/>
                    </a:cubicBezTo>
                    <a:cubicBezTo>
                      <a:pt x="284" y="7"/>
                      <a:pt x="283" y="5"/>
                      <a:pt x="283" y="3"/>
                    </a:cubicBezTo>
                    <a:cubicBezTo>
                      <a:pt x="278" y="3"/>
                      <a:pt x="273" y="4"/>
                      <a:pt x="267" y="5"/>
                    </a:cubicBezTo>
                    <a:cubicBezTo>
                      <a:pt x="268" y="7"/>
                      <a:pt x="268" y="9"/>
                      <a:pt x="268" y="11"/>
                    </a:cubicBezTo>
                    <a:close/>
                    <a:moveTo>
                      <a:pt x="622" y="223"/>
                    </a:moveTo>
                    <a:cubicBezTo>
                      <a:pt x="624" y="228"/>
                      <a:pt x="626" y="233"/>
                      <a:pt x="627" y="238"/>
                    </a:cubicBezTo>
                    <a:cubicBezTo>
                      <a:pt x="627" y="238"/>
                      <a:pt x="628" y="238"/>
                      <a:pt x="628" y="238"/>
                    </a:cubicBezTo>
                    <a:cubicBezTo>
                      <a:pt x="630" y="238"/>
                      <a:pt x="631" y="237"/>
                      <a:pt x="633" y="237"/>
                    </a:cubicBezTo>
                    <a:cubicBezTo>
                      <a:pt x="631" y="232"/>
                      <a:pt x="629" y="226"/>
                      <a:pt x="628" y="221"/>
                    </a:cubicBezTo>
                    <a:cubicBezTo>
                      <a:pt x="627" y="221"/>
                      <a:pt x="625" y="222"/>
                      <a:pt x="624" y="222"/>
                    </a:cubicBezTo>
                    <a:cubicBezTo>
                      <a:pt x="624" y="222"/>
                      <a:pt x="623" y="223"/>
                      <a:pt x="622" y="223"/>
                    </a:cubicBezTo>
                    <a:close/>
                    <a:moveTo>
                      <a:pt x="639" y="322"/>
                    </a:moveTo>
                    <a:cubicBezTo>
                      <a:pt x="639" y="327"/>
                      <a:pt x="638" y="333"/>
                      <a:pt x="638" y="338"/>
                    </a:cubicBezTo>
                    <a:cubicBezTo>
                      <a:pt x="638" y="338"/>
                      <a:pt x="639" y="338"/>
                      <a:pt x="639" y="338"/>
                    </a:cubicBezTo>
                    <a:cubicBezTo>
                      <a:pt x="641" y="338"/>
                      <a:pt x="642" y="339"/>
                      <a:pt x="644" y="339"/>
                    </a:cubicBezTo>
                    <a:cubicBezTo>
                      <a:pt x="644" y="333"/>
                      <a:pt x="644" y="327"/>
                      <a:pt x="644" y="321"/>
                    </a:cubicBezTo>
                    <a:cubicBezTo>
                      <a:pt x="643" y="322"/>
                      <a:pt x="641" y="322"/>
                      <a:pt x="640" y="322"/>
                    </a:cubicBezTo>
                    <a:cubicBezTo>
                      <a:pt x="639" y="322"/>
                      <a:pt x="639" y="322"/>
                      <a:pt x="639" y="322"/>
                    </a:cubicBezTo>
                    <a:close/>
                    <a:moveTo>
                      <a:pt x="15" y="223"/>
                    </a:moveTo>
                    <a:cubicBezTo>
                      <a:pt x="17" y="224"/>
                      <a:pt x="19" y="225"/>
                      <a:pt x="21" y="226"/>
                    </a:cubicBezTo>
                    <a:cubicBezTo>
                      <a:pt x="22" y="220"/>
                      <a:pt x="24" y="214"/>
                      <a:pt x="26" y="209"/>
                    </a:cubicBezTo>
                    <a:cubicBezTo>
                      <a:pt x="25" y="209"/>
                      <a:pt x="23" y="208"/>
                      <a:pt x="21" y="208"/>
                    </a:cubicBezTo>
                    <a:cubicBezTo>
                      <a:pt x="19" y="213"/>
                      <a:pt x="17" y="218"/>
                      <a:pt x="15" y="223"/>
                    </a:cubicBezTo>
                    <a:close/>
                    <a:moveTo>
                      <a:pt x="96" y="101"/>
                    </a:moveTo>
                    <a:cubicBezTo>
                      <a:pt x="100" y="97"/>
                      <a:pt x="104" y="93"/>
                      <a:pt x="109" y="89"/>
                    </a:cubicBezTo>
                    <a:cubicBezTo>
                      <a:pt x="107" y="88"/>
                      <a:pt x="106" y="87"/>
                      <a:pt x="104" y="85"/>
                    </a:cubicBezTo>
                    <a:cubicBezTo>
                      <a:pt x="100" y="89"/>
                      <a:pt x="96" y="93"/>
                      <a:pt x="92" y="96"/>
                    </a:cubicBezTo>
                    <a:cubicBezTo>
                      <a:pt x="94" y="98"/>
                      <a:pt x="95" y="99"/>
                      <a:pt x="96" y="101"/>
                    </a:cubicBezTo>
                    <a:close/>
                    <a:moveTo>
                      <a:pt x="4" y="271"/>
                    </a:moveTo>
                    <a:cubicBezTo>
                      <a:pt x="6" y="272"/>
                      <a:pt x="7" y="272"/>
                      <a:pt x="9" y="273"/>
                    </a:cubicBezTo>
                    <a:cubicBezTo>
                      <a:pt x="10" y="267"/>
                      <a:pt x="11" y="262"/>
                      <a:pt x="12" y="256"/>
                    </a:cubicBezTo>
                    <a:cubicBezTo>
                      <a:pt x="11" y="256"/>
                      <a:pt x="9" y="256"/>
                      <a:pt x="7" y="256"/>
                    </a:cubicBezTo>
                    <a:cubicBezTo>
                      <a:pt x="6" y="261"/>
                      <a:pt x="5" y="266"/>
                      <a:pt x="4" y="271"/>
                    </a:cubicBezTo>
                    <a:close/>
                    <a:moveTo>
                      <a:pt x="635" y="372"/>
                    </a:moveTo>
                    <a:cubicBezTo>
                      <a:pt x="634" y="378"/>
                      <a:pt x="633" y="383"/>
                      <a:pt x="632" y="388"/>
                    </a:cubicBezTo>
                    <a:cubicBezTo>
                      <a:pt x="632" y="388"/>
                      <a:pt x="632" y="388"/>
                      <a:pt x="632" y="388"/>
                    </a:cubicBezTo>
                    <a:cubicBezTo>
                      <a:pt x="634" y="389"/>
                      <a:pt x="636" y="389"/>
                      <a:pt x="637" y="390"/>
                    </a:cubicBezTo>
                    <a:cubicBezTo>
                      <a:pt x="638" y="384"/>
                      <a:pt x="639" y="378"/>
                      <a:pt x="640" y="373"/>
                    </a:cubicBezTo>
                    <a:cubicBezTo>
                      <a:pt x="639" y="373"/>
                      <a:pt x="637" y="373"/>
                      <a:pt x="636" y="372"/>
                    </a:cubicBezTo>
                    <a:cubicBezTo>
                      <a:pt x="635" y="372"/>
                      <a:pt x="635" y="372"/>
                      <a:pt x="635" y="372"/>
                    </a:cubicBezTo>
                    <a:close/>
                    <a:moveTo>
                      <a:pt x="64" y="138"/>
                    </a:moveTo>
                    <a:cubicBezTo>
                      <a:pt x="68" y="134"/>
                      <a:pt x="71" y="129"/>
                      <a:pt x="75" y="125"/>
                    </a:cubicBezTo>
                    <a:cubicBezTo>
                      <a:pt x="73" y="124"/>
                      <a:pt x="72" y="123"/>
                      <a:pt x="70" y="122"/>
                    </a:cubicBezTo>
                    <a:cubicBezTo>
                      <a:pt x="67" y="126"/>
                      <a:pt x="63" y="130"/>
                      <a:pt x="60" y="134"/>
                    </a:cubicBezTo>
                    <a:cubicBezTo>
                      <a:pt x="62" y="136"/>
                      <a:pt x="63" y="137"/>
                      <a:pt x="64" y="138"/>
                    </a:cubicBezTo>
                    <a:close/>
                    <a:moveTo>
                      <a:pt x="623" y="421"/>
                    </a:moveTo>
                    <a:cubicBezTo>
                      <a:pt x="621" y="427"/>
                      <a:pt x="619" y="432"/>
                      <a:pt x="617" y="437"/>
                    </a:cubicBezTo>
                    <a:cubicBezTo>
                      <a:pt x="618" y="437"/>
                      <a:pt x="618" y="437"/>
                      <a:pt x="618" y="437"/>
                    </a:cubicBezTo>
                    <a:cubicBezTo>
                      <a:pt x="620" y="438"/>
                      <a:pt x="621" y="438"/>
                      <a:pt x="622" y="439"/>
                    </a:cubicBezTo>
                    <a:cubicBezTo>
                      <a:pt x="625" y="434"/>
                      <a:pt x="626" y="428"/>
                      <a:pt x="628" y="423"/>
                    </a:cubicBezTo>
                    <a:cubicBezTo>
                      <a:pt x="627" y="422"/>
                      <a:pt x="625" y="422"/>
                      <a:pt x="624" y="422"/>
                    </a:cubicBezTo>
                    <a:cubicBezTo>
                      <a:pt x="624" y="422"/>
                      <a:pt x="623" y="422"/>
                      <a:pt x="623" y="421"/>
                    </a:cubicBezTo>
                    <a:close/>
                    <a:moveTo>
                      <a:pt x="634" y="272"/>
                    </a:moveTo>
                    <a:cubicBezTo>
                      <a:pt x="635" y="277"/>
                      <a:pt x="636" y="282"/>
                      <a:pt x="637" y="288"/>
                    </a:cubicBezTo>
                    <a:cubicBezTo>
                      <a:pt x="637" y="288"/>
                      <a:pt x="637" y="288"/>
                      <a:pt x="638" y="288"/>
                    </a:cubicBezTo>
                    <a:cubicBezTo>
                      <a:pt x="639" y="288"/>
                      <a:pt x="641" y="287"/>
                      <a:pt x="642" y="288"/>
                    </a:cubicBezTo>
                    <a:cubicBezTo>
                      <a:pt x="642" y="282"/>
                      <a:pt x="641" y="276"/>
                      <a:pt x="640" y="270"/>
                    </a:cubicBezTo>
                    <a:cubicBezTo>
                      <a:pt x="639" y="271"/>
                      <a:pt x="637" y="271"/>
                      <a:pt x="636" y="271"/>
                    </a:cubicBezTo>
                    <a:cubicBezTo>
                      <a:pt x="635" y="272"/>
                      <a:pt x="635" y="272"/>
                      <a:pt x="634" y="272"/>
                    </a:cubicBezTo>
                    <a:close/>
                    <a:moveTo>
                      <a:pt x="39" y="180"/>
                    </a:moveTo>
                    <a:cubicBezTo>
                      <a:pt x="42" y="175"/>
                      <a:pt x="44" y="170"/>
                      <a:pt x="47" y="165"/>
                    </a:cubicBezTo>
                    <a:cubicBezTo>
                      <a:pt x="46" y="164"/>
                      <a:pt x="44" y="164"/>
                      <a:pt x="42" y="163"/>
                    </a:cubicBezTo>
                    <a:cubicBezTo>
                      <a:pt x="39" y="167"/>
                      <a:pt x="37" y="172"/>
                      <a:pt x="34" y="177"/>
                    </a:cubicBezTo>
                    <a:cubicBezTo>
                      <a:pt x="36" y="178"/>
                      <a:pt x="38" y="179"/>
                      <a:pt x="39" y="18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14" name="Google Shape;181;p27"/>
            <p:cNvGrpSpPr/>
            <p:nvPr/>
          </p:nvGrpSpPr>
          <p:grpSpPr bwMode="auto">
            <a:xfrm rot="896832">
              <a:off x="5531880" y="3674571"/>
              <a:ext cx="1142263" cy="1141294"/>
              <a:chOff x="3760" y="675"/>
              <a:chExt cx="1343" cy="1342"/>
            </a:xfrm>
          </p:grpSpPr>
          <p:sp>
            <p:nvSpPr>
              <p:cNvPr id="17" name="Google Shape;182;p27"/>
              <p:cNvSpPr/>
              <p:nvPr/>
            </p:nvSpPr>
            <p:spPr bwMode="auto">
              <a:xfrm>
                <a:off x="3760" y="675"/>
                <a:ext cx="1343" cy="1342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5" extrusionOk="0">
                    <a:moveTo>
                      <a:pt x="394" y="37"/>
                    </a:moveTo>
                    <a:cubicBezTo>
                      <a:pt x="385" y="35"/>
                      <a:pt x="380" y="21"/>
                      <a:pt x="384" y="6"/>
                    </a:cubicBezTo>
                    <a:cubicBezTo>
                      <a:pt x="378" y="5"/>
                      <a:pt x="373" y="4"/>
                      <a:pt x="368" y="4"/>
                    </a:cubicBezTo>
                    <a:cubicBezTo>
                      <a:pt x="366" y="18"/>
                      <a:pt x="357" y="29"/>
                      <a:pt x="348" y="29"/>
                    </a:cubicBezTo>
                    <a:cubicBezTo>
                      <a:pt x="339" y="28"/>
                      <a:pt x="333" y="15"/>
                      <a:pt x="334" y="1"/>
                    </a:cubicBezTo>
                    <a:cubicBezTo>
                      <a:pt x="328" y="0"/>
                      <a:pt x="323" y="0"/>
                      <a:pt x="317" y="0"/>
                    </a:cubicBezTo>
                    <a:cubicBezTo>
                      <a:pt x="318" y="15"/>
                      <a:pt x="311" y="27"/>
                      <a:pt x="302" y="27"/>
                    </a:cubicBezTo>
                    <a:cubicBezTo>
                      <a:pt x="293" y="28"/>
                      <a:pt x="285" y="17"/>
                      <a:pt x="283" y="3"/>
                    </a:cubicBezTo>
                    <a:cubicBezTo>
                      <a:pt x="278" y="3"/>
                      <a:pt x="273" y="4"/>
                      <a:pt x="267" y="5"/>
                    </a:cubicBezTo>
                    <a:cubicBezTo>
                      <a:pt x="270" y="19"/>
                      <a:pt x="265" y="31"/>
                      <a:pt x="256" y="33"/>
                    </a:cubicBezTo>
                    <a:cubicBezTo>
                      <a:pt x="248" y="35"/>
                      <a:pt x="238" y="26"/>
                      <a:pt x="234" y="13"/>
                    </a:cubicBezTo>
                    <a:cubicBezTo>
                      <a:pt x="229" y="14"/>
                      <a:pt x="224" y="16"/>
                      <a:pt x="219" y="17"/>
                    </a:cubicBezTo>
                    <a:cubicBezTo>
                      <a:pt x="223" y="30"/>
                      <a:pt x="220" y="43"/>
                      <a:pt x="212" y="46"/>
                    </a:cubicBezTo>
                    <a:cubicBezTo>
                      <a:pt x="204" y="49"/>
                      <a:pt x="193" y="42"/>
                      <a:pt x="187" y="30"/>
                    </a:cubicBezTo>
                    <a:cubicBezTo>
                      <a:pt x="182" y="32"/>
                      <a:pt x="177" y="35"/>
                      <a:pt x="173" y="37"/>
                    </a:cubicBezTo>
                    <a:cubicBezTo>
                      <a:pt x="178" y="49"/>
                      <a:pt x="177" y="62"/>
                      <a:pt x="170" y="66"/>
                    </a:cubicBezTo>
                    <a:cubicBezTo>
                      <a:pt x="163" y="70"/>
                      <a:pt x="151" y="65"/>
                      <a:pt x="143" y="54"/>
                    </a:cubicBezTo>
                    <a:cubicBezTo>
                      <a:pt x="139" y="57"/>
                      <a:pt x="135" y="60"/>
                      <a:pt x="130" y="64"/>
                    </a:cubicBezTo>
                    <a:cubicBezTo>
                      <a:pt x="137" y="75"/>
                      <a:pt x="138" y="87"/>
                      <a:pt x="132" y="92"/>
                    </a:cubicBezTo>
                    <a:cubicBezTo>
                      <a:pt x="125" y="98"/>
                      <a:pt x="114" y="94"/>
                      <a:pt x="104" y="85"/>
                    </a:cubicBezTo>
                    <a:cubicBezTo>
                      <a:pt x="100" y="89"/>
                      <a:pt x="96" y="93"/>
                      <a:pt x="92" y="96"/>
                    </a:cubicBezTo>
                    <a:cubicBezTo>
                      <a:pt x="101" y="106"/>
                      <a:pt x="104" y="118"/>
                      <a:pt x="98" y="124"/>
                    </a:cubicBezTo>
                    <a:cubicBezTo>
                      <a:pt x="93" y="130"/>
                      <a:pt x="81" y="129"/>
                      <a:pt x="70" y="122"/>
                    </a:cubicBezTo>
                    <a:cubicBezTo>
                      <a:pt x="67" y="126"/>
                      <a:pt x="63" y="130"/>
                      <a:pt x="60" y="134"/>
                    </a:cubicBezTo>
                    <a:cubicBezTo>
                      <a:pt x="70" y="142"/>
                      <a:pt x="75" y="153"/>
                      <a:pt x="70" y="160"/>
                    </a:cubicBezTo>
                    <a:cubicBezTo>
                      <a:pt x="66" y="168"/>
                      <a:pt x="54" y="168"/>
                      <a:pt x="42" y="163"/>
                    </a:cubicBezTo>
                    <a:cubicBezTo>
                      <a:pt x="39" y="167"/>
                      <a:pt x="37" y="172"/>
                      <a:pt x="34" y="177"/>
                    </a:cubicBezTo>
                    <a:cubicBezTo>
                      <a:pt x="45" y="183"/>
                      <a:pt x="51" y="193"/>
                      <a:pt x="48" y="201"/>
                    </a:cubicBezTo>
                    <a:cubicBezTo>
                      <a:pt x="45" y="209"/>
                      <a:pt x="33" y="211"/>
                      <a:pt x="21" y="208"/>
                    </a:cubicBezTo>
                    <a:cubicBezTo>
                      <a:pt x="19" y="213"/>
                      <a:pt x="17" y="218"/>
                      <a:pt x="15" y="223"/>
                    </a:cubicBezTo>
                    <a:cubicBezTo>
                      <a:pt x="27" y="228"/>
                      <a:pt x="34" y="237"/>
                      <a:pt x="32" y="245"/>
                    </a:cubicBezTo>
                    <a:cubicBezTo>
                      <a:pt x="30" y="253"/>
                      <a:pt x="19" y="257"/>
                      <a:pt x="7" y="256"/>
                    </a:cubicBezTo>
                    <a:cubicBezTo>
                      <a:pt x="6" y="261"/>
                      <a:pt x="5" y="266"/>
                      <a:pt x="4" y="271"/>
                    </a:cubicBezTo>
                    <a:cubicBezTo>
                      <a:pt x="16" y="274"/>
                      <a:pt x="25" y="282"/>
                      <a:pt x="24" y="290"/>
                    </a:cubicBezTo>
                    <a:cubicBezTo>
                      <a:pt x="23" y="298"/>
                      <a:pt x="13" y="304"/>
                      <a:pt x="0" y="305"/>
                    </a:cubicBezTo>
                    <a:cubicBezTo>
                      <a:pt x="0" y="310"/>
                      <a:pt x="0" y="316"/>
                      <a:pt x="0" y="321"/>
                    </a:cubicBezTo>
                    <a:cubicBezTo>
                      <a:pt x="12" y="322"/>
                      <a:pt x="22" y="328"/>
                      <a:pt x="23" y="336"/>
                    </a:cubicBezTo>
                    <a:cubicBezTo>
                      <a:pt x="23" y="345"/>
                      <a:pt x="14" y="352"/>
                      <a:pt x="1" y="355"/>
                    </a:cubicBezTo>
                    <a:cubicBezTo>
                      <a:pt x="2" y="360"/>
                      <a:pt x="2" y="365"/>
                      <a:pt x="3" y="371"/>
                    </a:cubicBezTo>
                    <a:cubicBezTo>
                      <a:pt x="16" y="369"/>
                      <a:pt x="27" y="374"/>
                      <a:pt x="29" y="382"/>
                    </a:cubicBezTo>
                    <a:cubicBezTo>
                      <a:pt x="30" y="390"/>
                      <a:pt x="22" y="399"/>
                      <a:pt x="10" y="404"/>
                    </a:cubicBezTo>
                    <a:cubicBezTo>
                      <a:pt x="11" y="409"/>
                      <a:pt x="13" y="414"/>
                      <a:pt x="14" y="419"/>
                    </a:cubicBezTo>
                    <a:cubicBezTo>
                      <a:pt x="27" y="416"/>
                      <a:pt x="38" y="419"/>
                      <a:pt x="42" y="426"/>
                    </a:cubicBezTo>
                    <a:cubicBezTo>
                      <a:pt x="45" y="434"/>
                      <a:pt x="38" y="445"/>
                      <a:pt x="26" y="451"/>
                    </a:cubicBezTo>
                    <a:cubicBezTo>
                      <a:pt x="28" y="456"/>
                      <a:pt x="31" y="461"/>
                      <a:pt x="33" y="465"/>
                    </a:cubicBezTo>
                    <a:cubicBezTo>
                      <a:pt x="45" y="460"/>
                      <a:pt x="57" y="461"/>
                      <a:pt x="61" y="468"/>
                    </a:cubicBezTo>
                    <a:cubicBezTo>
                      <a:pt x="66" y="476"/>
                      <a:pt x="61" y="487"/>
                      <a:pt x="50" y="495"/>
                    </a:cubicBezTo>
                    <a:cubicBezTo>
                      <a:pt x="52" y="500"/>
                      <a:pt x="55" y="504"/>
                      <a:pt x="59" y="508"/>
                    </a:cubicBezTo>
                    <a:cubicBezTo>
                      <a:pt x="70" y="501"/>
                      <a:pt x="82" y="500"/>
                      <a:pt x="88" y="506"/>
                    </a:cubicBezTo>
                    <a:cubicBezTo>
                      <a:pt x="93" y="513"/>
                      <a:pt x="90" y="526"/>
                      <a:pt x="80" y="535"/>
                    </a:cubicBezTo>
                    <a:cubicBezTo>
                      <a:pt x="83" y="539"/>
                      <a:pt x="87" y="543"/>
                      <a:pt x="90" y="547"/>
                    </a:cubicBezTo>
                    <a:cubicBezTo>
                      <a:pt x="100" y="537"/>
                      <a:pt x="113" y="534"/>
                      <a:pt x="119" y="540"/>
                    </a:cubicBezTo>
                    <a:cubicBezTo>
                      <a:pt x="126" y="546"/>
                      <a:pt x="124" y="559"/>
                      <a:pt x="116" y="570"/>
                    </a:cubicBezTo>
                    <a:cubicBezTo>
                      <a:pt x="120" y="574"/>
                      <a:pt x="124" y="577"/>
                      <a:pt x="128" y="580"/>
                    </a:cubicBezTo>
                    <a:cubicBezTo>
                      <a:pt x="136" y="569"/>
                      <a:pt x="148" y="563"/>
                      <a:pt x="156" y="568"/>
                    </a:cubicBezTo>
                    <a:cubicBezTo>
                      <a:pt x="164" y="573"/>
                      <a:pt x="164" y="587"/>
                      <a:pt x="157" y="599"/>
                    </a:cubicBezTo>
                    <a:cubicBezTo>
                      <a:pt x="161" y="602"/>
                      <a:pt x="166" y="605"/>
                      <a:pt x="171" y="607"/>
                    </a:cubicBezTo>
                    <a:cubicBezTo>
                      <a:pt x="177" y="594"/>
                      <a:pt x="188" y="587"/>
                      <a:pt x="196" y="590"/>
                    </a:cubicBezTo>
                    <a:cubicBezTo>
                      <a:pt x="205" y="594"/>
                      <a:pt x="207" y="608"/>
                      <a:pt x="202" y="622"/>
                    </a:cubicBezTo>
                    <a:cubicBezTo>
                      <a:pt x="207" y="624"/>
                      <a:pt x="212" y="626"/>
                      <a:pt x="217" y="627"/>
                    </a:cubicBezTo>
                    <a:cubicBezTo>
                      <a:pt x="221" y="613"/>
                      <a:pt x="231" y="604"/>
                      <a:pt x="240" y="606"/>
                    </a:cubicBezTo>
                    <a:cubicBezTo>
                      <a:pt x="249" y="608"/>
                      <a:pt x="254" y="622"/>
                      <a:pt x="250" y="637"/>
                    </a:cubicBezTo>
                    <a:cubicBezTo>
                      <a:pt x="255" y="638"/>
                      <a:pt x="261" y="639"/>
                      <a:pt x="266" y="640"/>
                    </a:cubicBezTo>
                    <a:cubicBezTo>
                      <a:pt x="267" y="625"/>
                      <a:pt x="276" y="614"/>
                      <a:pt x="285" y="614"/>
                    </a:cubicBezTo>
                    <a:cubicBezTo>
                      <a:pt x="295" y="615"/>
                      <a:pt x="301" y="628"/>
                      <a:pt x="300" y="644"/>
                    </a:cubicBezTo>
                    <a:cubicBezTo>
                      <a:pt x="300" y="644"/>
                      <a:pt x="300" y="644"/>
                      <a:pt x="300" y="644"/>
                    </a:cubicBezTo>
                    <a:cubicBezTo>
                      <a:pt x="306" y="645"/>
                      <a:pt x="311" y="645"/>
                      <a:pt x="316" y="645"/>
                    </a:cubicBezTo>
                    <a:cubicBezTo>
                      <a:pt x="316" y="645"/>
                      <a:pt x="316" y="645"/>
                      <a:pt x="316" y="645"/>
                    </a:cubicBezTo>
                    <a:cubicBezTo>
                      <a:pt x="315" y="629"/>
                      <a:pt x="322" y="616"/>
                      <a:pt x="332" y="616"/>
                    </a:cubicBezTo>
                    <a:cubicBezTo>
                      <a:pt x="341" y="615"/>
                      <a:pt x="350" y="627"/>
                      <a:pt x="351" y="642"/>
                    </a:cubicBezTo>
                    <a:cubicBezTo>
                      <a:pt x="351" y="643"/>
                      <a:pt x="351" y="643"/>
                      <a:pt x="351" y="644"/>
                    </a:cubicBezTo>
                    <a:cubicBezTo>
                      <a:pt x="356" y="643"/>
                      <a:pt x="362" y="643"/>
                      <a:pt x="367" y="642"/>
                    </a:cubicBezTo>
                    <a:cubicBezTo>
                      <a:pt x="367" y="641"/>
                      <a:pt x="367" y="641"/>
                      <a:pt x="367" y="641"/>
                    </a:cubicBezTo>
                    <a:cubicBezTo>
                      <a:pt x="364" y="626"/>
                      <a:pt x="368" y="612"/>
                      <a:pt x="378" y="610"/>
                    </a:cubicBezTo>
                    <a:cubicBezTo>
                      <a:pt x="387" y="608"/>
                      <a:pt x="397" y="618"/>
                      <a:pt x="400" y="633"/>
                    </a:cubicBezTo>
                    <a:cubicBezTo>
                      <a:pt x="401" y="634"/>
                      <a:pt x="401" y="634"/>
                      <a:pt x="401" y="635"/>
                    </a:cubicBezTo>
                    <a:cubicBezTo>
                      <a:pt x="406" y="634"/>
                      <a:pt x="412" y="632"/>
                      <a:pt x="417" y="631"/>
                    </a:cubicBezTo>
                    <a:cubicBezTo>
                      <a:pt x="417" y="630"/>
                      <a:pt x="416" y="629"/>
                      <a:pt x="416" y="629"/>
                    </a:cubicBezTo>
                    <a:cubicBezTo>
                      <a:pt x="411" y="615"/>
                      <a:pt x="413" y="600"/>
                      <a:pt x="422" y="597"/>
                    </a:cubicBezTo>
                    <a:cubicBezTo>
                      <a:pt x="431" y="593"/>
                      <a:pt x="442" y="602"/>
                      <a:pt x="448" y="616"/>
                    </a:cubicBezTo>
                    <a:cubicBezTo>
                      <a:pt x="449" y="617"/>
                      <a:pt x="449" y="618"/>
                      <a:pt x="449" y="619"/>
                    </a:cubicBezTo>
                    <a:cubicBezTo>
                      <a:pt x="454" y="617"/>
                      <a:pt x="459" y="614"/>
                      <a:pt x="465" y="612"/>
                    </a:cubicBezTo>
                    <a:cubicBezTo>
                      <a:pt x="464" y="611"/>
                      <a:pt x="464" y="610"/>
                      <a:pt x="463" y="610"/>
                    </a:cubicBezTo>
                    <a:cubicBezTo>
                      <a:pt x="455" y="596"/>
                      <a:pt x="455" y="582"/>
                      <a:pt x="464" y="577"/>
                    </a:cubicBezTo>
                    <a:cubicBezTo>
                      <a:pt x="472" y="572"/>
                      <a:pt x="485" y="579"/>
                      <a:pt x="493" y="592"/>
                    </a:cubicBezTo>
                    <a:cubicBezTo>
                      <a:pt x="493" y="593"/>
                      <a:pt x="494" y="594"/>
                      <a:pt x="494" y="595"/>
                    </a:cubicBezTo>
                    <a:cubicBezTo>
                      <a:pt x="499" y="592"/>
                      <a:pt x="504" y="589"/>
                      <a:pt x="509" y="585"/>
                    </a:cubicBezTo>
                    <a:cubicBezTo>
                      <a:pt x="508" y="585"/>
                      <a:pt x="507" y="584"/>
                      <a:pt x="506" y="583"/>
                    </a:cubicBezTo>
                    <a:cubicBezTo>
                      <a:pt x="497" y="571"/>
                      <a:pt x="495" y="557"/>
                      <a:pt x="502" y="551"/>
                    </a:cubicBezTo>
                    <a:cubicBezTo>
                      <a:pt x="509" y="545"/>
                      <a:pt x="523" y="549"/>
                      <a:pt x="533" y="561"/>
                    </a:cubicBezTo>
                    <a:cubicBezTo>
                      <a:pt x="534" y="562"/>
                      <a:pt x="534" y="563"/>
                      <a:pt x="535" y="564"/>
                    </a:cubicBezTo>
                    <a:cubicBezTo>
                      <a:pt x="540" y="560"/>
                      <a:pt x="544" y="557"/>
                      <a:pt x="548" y="553"/>
                    </a:cubicBezTo>
                    <a:cubicBezTo>
                      <a:pt x="547" y="552"/>
                      <a:pt x="546" y="551"/>
                      <a:pt x="545" y="550"/>
                    </a:cubicBezTo>
                    <a:cubicBezTo>
                      <a:pt x="533" y="540"/>
                      <a:pt x="529" y="526"/>
                      <a:pt x="535" y="519"/>
                    </a:cubicBezTo>
                    <a:cubicBezTo>
                      <a:pt x="542" y="512"/>
                      <a:pt x="556" y="514"/>
                      <a:pt x="568" y="524"/>
                    </a:cubicBezTo>
                    <a:cubicBezTo>
                      <a:pt x="569" y="525"/>
                      <a:pt x="570" y="526"/>
                      <a:pt x="571" y="527"/>
                    </a:cubicBezTo>
                    <a:cubicBezTo>
                      <a:pt x="575" y="523"/>
                      <a:pt x="578" y="518"/>
                      <a:pt x="582" y="514"/>
                    </a:cubicBezTo>
                    <a:cubicBezTo>
                      <a:pt x="580" y="513"/>
                      <a:pt x="579" y="512"/>
                      <a:pt x="578" y="512"/>
                    </a:cubicBezTo>
                    <a:cubicBezTo>
                      <a:pt x="565" y="504"/>
                      <a:pt x="559" y="490"/>
                      <a:pt x="564" y="482"/>
                    </a:cubicBezTo>
                    <a:cubicBezTo>
                      <a:pt x="569" y="474"/>
                      <a:pt x="583" y="474"/>
                      <a:pt x="596" y="483"/>
                    </a:cubicBezTo>
                    <a:cubicBezTo>
                      <a:pt x="598" y="483"/>
                      <a:pt x="599" y="484"/>
                      <a:pt x="600" y="485"/>
                    </a:cubicBezTo>
                    <a:cubicBezTo>
                      <a:pt x="603" y="480"/>
                      <a:pt x="606" y="475"/>
                      <a:pt x="609" y="470"/>
                    </a:cubicBezTo>
                    <a:cubicBezTo>
                      <a:pt x="607" y="470"/>
                      <a:pt x="606" y="469"/>
                      <a:pt x="605" y="469"/>
                    </a:cubicBezTo>
                    <a:cubicBezTo>
                      <a:pt x="590" y="463"/>
                      <a:pt x="582" y="451"/>
                      <a:pt x="586" y="442"/>
                    </a:cubicBezTo>
                    <a:cubicBezTo>
                      <a:pt x="590" y="433"/>
                      <a:pt x="604" y="431"/>
                      <a:pt x="618" y="437"/>
                    </a:cubicBezTo>
                    <a:cubicBezTo>
                      <a:pt x="620" y="438"/>
                      <a:pt x="621" y="438"/>
                      <a:pt x="622" y="439"/>
                    </a:cubicBezTo>
                    <a:cubicBezTo>
                      <a:pt x="625" y="434"/>
                      <a:pt x="626" y="428"/>
                      <a:pt x="628" y="423"/>
                    </a:cubicBezTo>
                    <a:cubicBezTo>
                      <a:pt x="627" y="422"/>
                      <a:pt x="625" y="422"/>
                      <a:pt x="624" y="422"/>
                    </a:cubicBezTo>
                    <a:cubicBezTo>
                      <a:pt x="609" y="418"/>
                      <a:pt x="599" y="408"/>
                      <a:pt x="601" y="398"/>
                    </a:cubicBezTo>
                    <a:cubicBezTo>
                      <a:pt x="604" y="389"/>
                      <a:pt x="618" y="385"/>
                      <a:pt x="632" y="388"/>
                    </a:cubicBezTo>
                    <a:cubicBezTo>
                      <a:pt x="634" y="389"/>
                      <a:pt x="636" y="389"/>
                      <a:pt x="637" y="390"/>
                    </a:cubicBezTo>
                    <a:cubicBezTo>
                      <a:pt x="638" y="384"/>
                      <a:pt x="639" y="378"/>
                      <a:pt x="640" y="373"/>
                    </a:cubicBezTo>
                    <a:cubicBezTo>
                      <a:pt x="639" y="373"/>
                      <a:pt x="637" y="373"/>
                      <a:pt x="636" y="372"/>
                    </a:cubicBezTo>
                    <a:cubicBezTo>
                      <a:pt x="621" y="371"/>
                      <a:pt x="609" y="362"/>
                      <a:pt x="610" y="353"/>
                    </a:cubicBezTo>
                    <a:cubicBezTo>
                      <a:pt x="611" y="343"/>
                      <a:pt x="624" y="337"/>
                      <a:pt x="639" y="338"/>
                    </a:cubicBezTo>
                    <a:cubicBezTo>
                      <a:pt x="641" y="338"/>
                      <a:pt x="642" y="339"/>
                      <a:pt x="644" y="339"/>
                    </a:cubicBezTo>
                    <a:cubicBezTo>
                      <a:pt x="644" y="333"/>
                      <a:pt x="644" y="327"/>
                      <a:pt x="644" y="321"/>
                    </a:cubicBezTo>
                    <a:cubicBezTo>
                      <a:pt x="643" y="322"/>
                      <a:pt x="641" y="322"/>
                      <a:pt x="640" y="322"/>
                    </a:cubicBezTo>
                    <a:cubicBezTo>
                      <a:pt x="625" y="323"/>
                      <a:pt x="612" y="316"/>
                      <a:pt x="611" y="307"/>
                    </a:cubicBezTo>
                    <a:cubicBezTo>
                      <a:pt x="610" y="297"/>
                      <a:pt x="622" y="289"/>
                      <a:pt x="638" y="288"/>
                    </a:cubicBezTo>
                    <a:cubicBezTo>
                      <a:pt x="639" y="288"/>
                      <a:pt x="641" y="287"/>
                      <a:pt x="642" y="288"/>
                    </a:cubicBezTo>
                    <a:cubicBezTo>
                      <a:pt x="642" y="282"/>
                      <a:pt x="641" y="276"/>
                      <a:pt x="640" y="270"/>
                    </a:cubicBezTo>
                    <a:cubicBezTo>
                      <a:pt x="639" y="271"/>
                      <a:pt x="637" y="271"/>
                      <a:pt x="636" y="271"/>
                    </a:cubicBezTo>
                    <a:cubicBezTo>
                      <a:pt x="621" y="275"/>
                      <a:pt x="607" y="270"/>
                      <a:pt x="605" y="261"/>
                    </a:cubicBezTo>
                    <a:cubicBezTo>
                      <a:pt x="603" y="252"/>
                      <a:pt x="613" y="241"/>
                      <a:pt x="628" y="238"/>
                    </a:cubicBezTo>
                    <a:cubicBezTo>
                      <a:pt x="630" y="238"/>
                      <a:pt x="631" y="237"/>
                      <a:pt x="633" y="237"/>
                    </a:cubicBezTo>
                    <a:cubicBezTo>
                      <a:pt x="631" y="232"/>
                      <a:pt x="629" y="226"/>
                      <a:pt x="628" y="221"/>
                    </a:cubicBezTo>
                    <a:cubicBezTo>
                      <a:pt x="627" y="221"/>
                      <a:pt x="625" y="222"/>
                      <a:pt x="624" y="222"/>
                    </a:cubicBezTo>
                    <a:cubicBezTo>
                      <a:pt x="610" y="228"/>
                      <a:pt x="596" y="225"/>
                      <a:pt x="592" y="216"/>
                    </a:cubicBezTo>
                    <a:cubicBezTo>
                      <a:pt x="589" y="208"/>
                      <a:pt x="597" y="196"/>
                      <a:pt x="611" y="190"/>
                    </a:cubicBezTo>
                    <a:cubicBezTo>
                      <a:pt x="613" y="190"/>
                      <a:pt x="614" y="189"/>
                      <a:pt x="615" y="189"/>
                    </a:cubicBezTo>
                    <a:cubicBezTo>
                      <a:pt x="613" y="184"/>
                      <a:pt x="610" y="179"/>
                      <a:pt x="608" y="174"/>
                    </a:cubicBezTo>
                    <a:cubicBezTo>
                      <a:pt x="607" y="174"/>
                      <a:pt x="606" y="175"/>
                      <a:pt x="605" y="175"/>
                    </a:cubicBezTo>
                    <a:cubicBezTo>
                      <a:pt x="592" y="183"/>
                      <a:pt x="577" y="183"/>
                      <a:pt x="572" y="175"/>
                    </a:cubicBezTo>
                    <a:cubicBezTo>
                      <a:pt x="567" y="167"/>
                      <a:pt x="574" y="154"/>
                      <a:pt x="587" y="146"/>
                    </a:cubicBezTo>
                    <a:cubicBezTo>
                      <a:pt x="588" y="145"/>
                      <a:pt x="589" y="145"/>
                      <a:pt x="590" y="144"/>
                    </a:cubicBezTo>
                    <a:cubicBezTo>
                      <a:pt x="587" y="139"/>
                      <a:pt x="584" y="135"/>
                      <a:pt x="580" y="130"/>
                    </a:cubicBezTo>
                    <a:cubicBezTo>
                      <a:pt x="580" y="131"/>
                      <a:pt x="579" y="131"/>
                      <a:pt x="579" y="132"/>
                    </a:cubicBezTo>
                    <a:cubicBezTo>
                      <a:pt x="567" y="142"/>
                      <a:pt x="552" y="144"/>
                      <a:pt x="546" y="137"/>
                    </a:cubicBezTo>
                    <a:cubicBezTo>
                      <a:pt x="540" y="129"/>
                      <a:pt x="545" y="115"/>
                      <a:pt x="556" y="106"/>
                    </a:cubicBezTo>
                    <a:cubicBezTo>
                      <a:pt x="557" y="105"/>
                      <a:pt x="558" y="104"/>
                      <a:pt x="559" y="104"/>
                    </a:cubicBezTo>
                    <a:cubicBezTo>
                      <a:pt x="555" y="100"/>
                      <a:pt x="551" y="96"/>
                      <a:pt x="547" y="92"/>
                    </a:cubicBezTo>
                    <a:cubicBezTo>
                      <a:pt x="546" y="92"/>
                      <a:pt x="546" y="93"/>
                      <a:pt x="546" y="93"/>
                    </a:cubicBezTo>
                    <a:cubicBezTo>
                      <a:pt x="536" y="105"/>
                      <a:pt x="522" y="109"/>
                      <a:pt x="514" y="103"/>
                    </a:cubicBezTo>
                    <a:cubicBezTo>
                      <a:pt x="507" y="97"/>
                      <a:pt x="510" y="82"/>
                      <a:pt x="520" y="71"/>
                    </a:cubicBezTo>
                    <a:cubicBezTo>
                      <a:pt x="520" y="70"/>
                      <a:pt x="521" y="70"/>
                      <a:pt x="521" y="69"/>
                    </a:cubicBezTo>
                    <a:cubicBezTo>
                      <a:pt x="517" y="66"/>
                      <a:pt x="512" y="63"/>
                      <a:pt x="508" y="59"/>
                    </a:cubicBezTo>
                    <a:cubicBezTo>
                      <a:pt x="508" y="60"/>
                      <a:pt x="507" y="60"/>
                      <a:pt x="507" y="60"/>
                    </a:cubicBezTo>
                    <a:cubicBezTo>
                      <a:pt x="499" y="73"/>
                      <a:pt x="486" y="80"/>
                      <a:pt x="478" y="75"/>
                    </a:cubicBezTo>
                    <a:cubicBezTo>
                      <a:pt x="470" y="70"/>
                      <a:pt x="470" y="55"/>
                      <a:pt x="478" y="42"/>
                    </a:cubicBezTo>
                    <a:cubicBezTo>
                      <a:pt x="478" y="42"/>
                      <a:pt x="478" y="41"/>
                      <a:pt x="479" y="41"/>
                    </a:cubicBezTo>
                    <a:cubicBezTo>
                      <a:pt x="474" y="38"/>
                      <a:pt x="469" y="36"/>
                      <a:pt x="464" y="33"/>
                    </a:cubicBezTo>
                    <a:cubicBezTo>
                      <a:pt x="464" y="34"/>
                      <a:pt x="464" y="34"/>
                      <a:pt x="464" y="34"/>
                    </a:cubicBezTo>
                    <a:cubicBezTo>
                      <a:pt x="458" y="48"/>
                      <a:pt x="446" y="56"/>
                      <a:pt x="437" y="53"/>
                    </a:cubicBezTo>
                    <a:cubicBezTo>
                      <a:pt x="429" y="49"/>
                      <a:pt x="426" y="34"/>
                      <a:pt x="432" y="20"/>
                    </a:cubicBezTo>
                    <a:cubicBezTo>
                      <a:pt x="432" y="20"/>
                      <a:pt x="432" y="20"/>
                      <a:pt x="432" y="20"/>
                    </a:cubicBezTo>
                    <a:cubicBezTo>
                      <a:pt x="427" y="18"/>
                      <a:pt x="422" y="16"/>
                      <a:pt x="417" y="15"/>
                    </a:cubicBezTo>
                    <a:cubicBezTo>
                      <a:pt x="413" y="29"/>
                      <a:pt x="403" y="39"/>
                      <a:pt x="394" y="37"/>
                    </a:cubicBezTo>
                    <a:close/>
                    <a:moveTo>
                      <a:pt x="242" y="121"/>
                    </a:moveTo>
                    <a:cubicBezTo>
                      <a:pt x="238" y="109"/>
                      <a:pt x="245" y="96"/>
                      <a:pt x="258" y="92"/>
                    </a:cubicBezTo>
                    <a:cubicBezTo>
                      <a:pt x="270" y="89"/>
                      <a:pt x="283" y="96"/>
                      <a:pt x="287" y="108"/>
                    </a:cubicBezTo>
                    <a:cubicBezTo>
                      <a:pt x="290" y="121"/>
                      <a:pt x="283" y="134"/>
                      <a:pt x="271" y="137"/>
                    </a:cubicBezTo>
                    <a:cubicBezTo>
                      <a:pt x="258" y="141"/>
                      <a:pt x="245" y="134"/>
                      <a:pt x="242" y="121"/>
                    </a:cubicBezTo>
                    <a:close/>
                    <a:moveTo>
                      <a:pt x="70" y="260"/>
                    </a:moveTo>
                    <a:cubicBezTo>
                      <a:pt x="91" y="176"/>
                      <a:pt x="152" y="105"/>
                      <a:pt x="196" y="117"/>
                    </a:cubicBezTo>
                    <a:cubicBezTo>
                      <a:pt x="240" y="128"/>
                      <a:pt x="245" y="215"/>
                      <a:pt x="224" y="298"/>
                    </a:cubicBezTo>
                    <a:cubicBezTo>
                      <a:pt x="203" y="382"/>
                      <a:pt x="157" y="456"/>
                      <a:pt x="113" y="445"/>
                    </a:cubicBezTo>
                    <a:cubicBezTo>
                      <a:pt x="70" y="434"/>
                      <a:pt x="49" y="343"/>
                      <a:pt x="70" y="260"/>
                    </a:cubicBezTo>
                    <a:close/>
                    <a:moveTo>
                      <a:pt x="156" y="496"/>
                    </a:moveTo>
                    <a:cubicBezTo>
                      <a:pt x="147" y="487"/>
                      <a:pt x="147" y="472"/>
                      <a:pt x="156" y="463"/>
                    </a:cubicBezTo>
                    <a:cubicBezTo>
                      <a:pt x="165" y="453"/>
                      <a:pt x="180" y="453"/>
                      <a:pt x="189" y="462"/>
                    </a:cubicBezTo>
                    <a:cubicBezTo>
                      <a:pt x="198" y="471"/>
                      <a:pt x="198" y="486"/>
                      <a:pt x="189" y="495"/>
                    </a:cubicBezTo>
                    <a:cubicBezTo>
                      <a:pt x="180" y="505"/>
                      <a:pt x="166" y="505"/>
                      <a:pt x="156" y="496"/>
                    </a:cubicBezTo>
                    <a:close/>
                    <a:moveTo>
                      <a:pt x="532" y="442"/>
                    </a:moveTo>
                    <a:cubicBezTo>
                      <a:pt x="544" y="486"/>
                      <a:pt x="476" y="549"/>
                      <a:pt x="393" y="573"/>
                    </a:cubicBezTo>
                    <a:cubicBezTo>
                      <a:pt x="310" y="597"/>
                      <a:pt x="218" y="579"/>
                      <a:pt x="206" y="535"/>
                    </a:cubicBezTo>
                    <a:cubicBezTo>
                      <a:pt x="194" y="492"/>
                      <a:pt x="266" y="444"/>
                      <a:pt x="349" y="420"/>
                    </a:cubicBezTo>
                    <a:cubicBezTo>
                      <a:pt x="432" y="396"/>
                      <a:pt x="520" y="399"/>
                      <a:pt x="532" y="442"/>
                    </a:cubicBezTo>
                    <a:close/>
                    <a:moveTo>
                      <a:pt x="557" y="382"/>
                    </a:moveTo>
                    <a:cubicBezTo>
                      <a:pt x="554" y="394"/>
                      <a:pt x="541" y="402"/>
                      <a:pt x="528" y="399"/>
                    </a:cubicBezTo>
                    <a:cubicBezTo>
                      <a:pt x="516" y="396"/>
                      <a:pt x="508" y="383"/>
                      <a:pt x="511" y="370"/>
                    </a:cubicBezTo>
                    <a:cubicBezTo>
                      <a:pt x="514" y="358"/>
                      <a:pt x="527" y="350"/>
                      <a:pt x="540" y="353"/>
                    </a:cubicBezTo>
                    <a:cubicBezTo>
                      <a:pt x="552" y="357"/>
                      <a:pt x="560" y="369"/>
                      <a:pt x="557" y="382"/>
                    </a:cubicBezTo>
                    <a:close/>
                    <a:moveTo>
                      <a:pt x="384" y="338"/>
                    </a:moveTo>
                    <a:cubicBezTo>
                      <a:pt x="375" y="373"/>
                      <a:pt x="340" y="393"/>
                      <a:pt x="306" y="385"/>
                    </a:cubicBezTo>
                    <a:cubicBezTo>
                      <a:pt x="272" y="376"/>
                      <a:pt x="251" y="342"/>
                      <a:pt x="260" y="307"/>
                    </a:cubicBezTo>
                    <a:cubicBezTo>
                      <a:pt x="269" y="273"/>
                      <a:pt x="303" y="252"/>
                      <a:pt x="337" y="261"/>
                    </a:cubicBezTo>
                    <a:cubicBezTo>
                      <a:pt x="372" y="270"/>
                      <a:pt x="392" y="304"/>
                      <a:pt x="384" y="338"/>
                    </a:cubicBezTo>
                    <a:close/>
                    <a:moveTo>
                      <a:pt x="503" y="136"/>
                    </a:moveTo>
                    <a:cubicBezTo>
                      <a:pt x="565" y="196"/>
                      <a:pt x="595" y="285"/>
                      <a:pt x="564" y="317"/>
                    </a:cubicBezTo>
                    <a:cubicBezTo>
                      <a:pt x="532" y="350"/>
                      <a:pt x="454" y="311"/>
                      <a:pt x="392" y="250"/>
                    </a:cubicBezTo>
                    <a:cubicBezTo>
                      <a:pt x="330" y="190"/>
                      <a:pt x="289" y="114"/>
                      <a:pt x="320" y="81"/>
                    </a:cubicBezTo>
                    <a:cubicBezTo>
                      <a:pt x="352" y="49"/>
                      <a:pt x="441" y="76"/>
                      <a:pt x="503" y="136"/>
                    </a:cubicBezTo>
                    <a:close/>
                  </a:path>
                </a:pathLst>
              </a:custGeom>
              <a:solidFill>
                <a:schemeClr val="lt1">
                  <a:alpha val="40000"/>
                </a:schemeClr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8" name="Google Shape;183;p27"/>
              <p:cNvSpPr/>
              <p:nvPr/>
            </p:nvSpPr>
            <p:spPr bwMode="auto">
              <a:xfrm>
                <a:off x="3760" y="675"/>
                <a:ext cx="1343" cy="1342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5" extrusionOk="0">
                    <a:moveTo>
                      <a:pt x="26" y="451"/>
                    </a:moveTo>
                    <a:cubicBezTo>
                      <a:pt x="28" y="456"/>
                      <a:pt x="31" y="461"/>
                      <a:pt x="33" y="465"/>
                    </a:cubicBezTo>
                    <a:cubicBezTo>
                      <a:pt x="35" y="465"/>
                      <a:pt x="36" y="464"/>
                      <a:pt x="38" y="464"/>
                    </a:cubicBezTo>
                    <a:cubicBezTo>
                      <a:pt x="36" y="458"/>
                      <a:pt x="33" y="453"/>
                      <a:pt x="31" y="448"/>
                    </a:cubicBezTo>
                    <a:cubicBezTo>
                      <a:pt x="30" y="449"/>
                      <a:pt x="28" y="450"/>
                      <a:pt x="26" y="451"/>
                    </a:cubicBezTo>
                    <a:close/>
                    <a:moveTo>
                      <a:pt x="59" y="508"/>
                    </a:moveTo>
                    <a:cubicBezTo>
                      <a:pt x="60" y="507"/>
                      <a:pt x="62" y="506"/>
                      <a:pt x="63" y="506"/>
                    </a:cubicBezTo>
                    <a:cubicBezTo>
                      <a:pt x="60" y="501"/>
                      <a:pt x="57" y="496"/>
                      <a:pt x="54" y="492"/>
                    </a:cubicBezTo>
                    <a:cubicBezTo>
                      <a:pt x="53" y="493"/>
                      <a:pt x="51" y="494"/>
                      <a:pt x="50" y="495"/>
                    </a:cubicBezTo>
                    <a:cubicBezTo>
                      <a:pt x="52" y="500"/>
                      <a:pt x="55" y="504"/>
                      <a:pt x="59" y="508"/>
                    </a:cubicBezTo>
                    <a:close/>
                    <a:moveTo>
                      <a:pt x="493" y="592"/>
                    </a:moveTo>
                    <a:cubicBezTo>
                      <a:pt x="493" y="593"/>
                      <a:pt x="494" y="594"/>
                      <a:pt x="494" y="595"/>
                    </a:cubicBezTo>
                    <a:cubicBezTo>
                      <a:pt x="499" y="592"/>
                      <a:pt x="504" y="589"/>
                      <a:pt x="509" y="585"/>
                    </a:cubicBezTo>
                    <a:cubicBezTo>
                      <a:pt x="508" y="585"/>
                      <a:pt x="507" y="584"/>
                      <a:pt x="506" y="583"/>
                    </a:cubicBezTo>
                    <a:cubicBezTo>
                      <a:pt x="506" y="582"/>
                      <a:pt x="505" y="582"/>
                      <a:pt x="505" y="581"/>
                    </a:cubicBezTo>
                    <a:cubicBezTo>
                      <a:pt x="501" y="584"/>
                      <a:pt x="496" y="587"/>
                      <a:pt x="492" y="590"/>
                    </a:cubicBezTo>
                    <a:cubicBezTo>
                      <a:pt x="492" y="591"/>
                      <a:pt x="492" y="591"/>
                      <a:pt x="493" y="592"/>
                    </a:cubicBezTo>
                    <a:close/>
                    <a:moveTo>
                      <a:pt x="533" y="561"/>
                    </a:moveTo>
                    <a:cubicBezTo>
                      <a:pt x="534" y="562"/>
                      <a:pt x="534" y="563"/>
                      <a:pt x="535" y="564"/>
                    </a:cubicBezTo>
                    <a:cubicBezTo>
                      <a:pt x="540" y="560"/>
                      <a:pt x="544" y="557"/>
                      <a:pt x="548" y="553"/>
                    </a:cubicBezTo>
                    <a:cubicBezTo>
                      <a:pt x="547" y="552"/>
                      <a:pt x="546" y="551"/>
                      <a:pt x="545" y="550"/>
                    </a:cubicBezTo>
                    <a:cubicBezTo>
                      <a:pt x="544" y="550"/>
                      <a:pt x="544" y="549"/>
                      <a:pt x="544" y="549"/>
                    </a:cubicBezTo>
                    <a:cubicBezTo>
                      <a:pt x="540" y="553"/>
                      <a:pt x="536" y="556"/>
                      <a:pt x="532" y="560"/>
                    </a:cubicBezTo>
                    <a:cubicBezTo>
                      <a:pt x="532" y="560"/>
                      <a:pt x="532" y="561"/>
                      <a:pt x="533" y="561"/>
                    </a:cubicBezTo>
                    <a:close/>
                    <a:moveTo>
                      <a:pt x="568" y="524"/>
                    </a:moveTo>
                    <a:cubicBezTo>
                      <a:pt x="569" y="525"/>
                      <a:pt x="570" y="526"/>
                      <a:pt x="571" y="527"/>
                    </a:cubicBezTo>
                    <a:cubicBezTo>
                      <a:pt x="575" y="523"/>
                      <a:pt x="578" y="518"/>
                      <a:pt x="582" y="514"/>
                    </a:cubicBezTo>
                    <a:cubicBezTo>
                      <a:pt x="580" y="513"/>
                      <a:pt x="579" y="512"/>
                      <a:pt x="578" y="512"/>
                    </a:cubicBezTo>
                    <a:cubicBezTo>
                      <a:pt x="578" y="511"/>
                      <a:pt x="577" y="511"/>
                      <a:pt x="577" y="511"/>
                    </a:cubicBezTo>
                    <a:cubicBezTo>
                      <a:pt x="573" y="515"/>
                      <a:pt x="570" y="519"/>
                      <a:pt x="567" y="524"/>
                    </a:cubicBezTo>
                    <a:cubicBezTo>
                      <a:pt x="567" y="524"/>
                      <a:pt x="567" y="524"/>
                      <a:pt x="568" y="524"/>
                    </a:cubicBezTo>
                    <a:close/>
                    <a:moveTo>
                      <a:pt x="14" y="419"/>
                    </a:moveTo>
                    <a:cubicBezTo>
                      <a:pt x="16" y="419"/>
                      <a:pt x="18" y="418"/>
                      <a:pt x="20" y="418"/>
                    </a:cubicBezTo>
                    <a:cubicBezTo>
                      <a:pt x="18" y="413"/>
                      <a:pt x="17" y="407"/>
                      <a:pt x="15" y="402"/>
                    </a:cubicBezTo>
                    <a:cubicBezTo>
                      <a:pt x="13" y="402"/>
                      <a:pt x="12" y="403"/>
                      <a:pt x="10" y="404"/>
                    </a:cubicBezTo>
                    <a:cubicBezTo>
                      <a:pt x="11" y="409"/>
                      <a:pt x="13" y="414"/>
                      <a:pt x="14" y="419"/>
                    </a:cubicBezTo>
                    <a:close/>
                    <a:moveTo>
                      <a:pt x="3" y="371"/>
                    </a:moveTo>
                    <a:cubicBezTo>
                      <a:pt x="5" y="370"/>
                      <a:pt x="7" y="370"/>
                      <a:pt x="9" y="370"/>
                    </a:cubicBezTo>
                    <a:cubicBezTo>
                      <a:pt x="8" y="365"/>
                      <a:pt x="7" y="359"/>
                      <a:pt x="7" y="353"/>
                    </a:cubicBezTo>
                    <a:cubicBezTo>
                      <a:pt x="5" y="354"/>
                      <a:pt x="3" y="354"/>
                      <a:pt x="1" y="355"/>
                    </a:cubicBezTo>
                    <a:cubicBezTo>
                      <a:pt x="2" y="360"/>
                      <a:pt x="2" y="365"/>
                      <a:pt x="3" y="371"/>
                    </a:cubicBezTo>
                    <a:close/>
                    <a:moveTo>
                      <a:pt x="0" y="321"/>
                    </a:moveTo>
                    <a:cubicBezTo>
                      <a:pt x="2" y="321"/>
                      <a:pt x="3" y="321"/>
                      <a:pt x="5" y="322"/>
                    </a:cubicBezTo>
                    <a:cubicBezTo>
                      <a:pt x="5" y="316"/>
                      <a:pt x="5" y="310"/>
                      <a:pt x="6" y="304"/>
                    </a:cubicBezTo>
                    <a:cubicBezTo>
                      <a:pt x="4" y="305"/>
                      <a:pt x="2" y="305"/>
                      <a:pt x="0" y="305"/>
                    </a:cubicBezTo>
                    <a:cubicBezTo>
                      <a:pt x="0" y="310"/>
                      <a:pt x="0" y="316"/>
                      <a:pt x="0" y="321"/>
                    </a:cubicBezTo>
                    <a:close/>
                    <a:moveTo>
                      <a:pt x="448" y="616"/>
                    </a:moveTo>
                    <a:cubicBezTo>
                      <a:pt x="449" y="617"/>
                      <a:pt x="449" y="618"/>
                      <a:pt x="449" y="619"/>
                    </a:cubicBezTo>
                    <a:cubicBezTo>
                      <a:pt x="454" y="617"/>
                      <a:pt x="459" y="614"/>
                      <a:pt x="465" y="612"/>
                    </a:cubicBezTo>
                    <a:cubicBezTo>
                      <a:pt x="464" y="611"/>
                      <a:pt x="464" y="610"/>
                      <a:pt x="463" y="610"/>
                    </a:cubicBezTo>
                    <a:cubicBezTo>
                      <a:pt x="463" y="609"/>
                      <a:pt x="462" y="608"/>
                      <a:pt x="462" y="607"/>
                    </a:cubicBezTo>
                    <a:cubicBezTo>
                      <a:pt x="457" y="609"/>
                      <a:pt x="452" y="612"/>
                      <a:pt x="447" y="614"/>
                    </a:cubicBezTo>
                    <a:cubicBezTo>
                      <a:pt x="447" y="614"/>
                      <a:pt x="448" y="615"/>
                      <a:pt x="448" y="616"/>
                    </a:cubicBezTo>
                    <a:close/>
                    <a:moveTo>
                      <a:pt x="596" y="483"/>
                    </a:moveTo>
                    <a:cubicBezTo>
                      <a:pt x="598" y="483"/>
                      <a:pt x="599" y="484"/>
                      <a:pt x="600" y="485"/>
                    </a:cubicBezTo>
                    <a:cubicBezTo>
                      <a:pt x="603" y="480"/>
                      <a:pt x="606" y="475"/>
                      <a:pt x="609" y="470"/>
                    </a:cubicBezTo>
                    <a:cubicBezTo>
                      <a:pt x="607" y="470"/>
                      <a:pt x="606" y="469"/>
                      <a:pt x="605" y="469"/>
                    </a:cubicBezTo>
                    <a:cubicBezTo>
                      <a:pt x="604" y="468"/>
                      <a:pt x="604" y="468"/>
                      <a:pt x="603" y="468"/>
                    </a:cubicBezTo>
                    <a:cubicBezTo>
                      <a:pt x="601" y="473"/>
                      <a:pt x="598" y="478"/>
                      <a:pt x="596" y="482"/>
                    </a:cubicBezTo>
                    <a:cubicBezTo>
                      <a:pt x="596" y="482"/>
                      <a:pt x="596" y="482"/>
                      <a:pt x="596" y="483"/>
                    </a:cubicBezTo>
                    <a:close/>
                    <a:moveTo>
                      <a:pt x="300" y="644"/>
                    </a:moveTo>
                    <a:cubicBezTo>
                      <a:pt x="300" y="644"/>
                      <a:pt x="300" y="644"/>
                      <a:pt x="300" y="644"/>
                    </a:cubicBezTo>
                    <a:cubicBezTo>
                      <a:pt x="306" y="645"/>
                      <a:pt x="311" y="645"/>
                      <a:pt x="316" y="645"/>
                    </a:cubicBezTo>
                    <a:cubicBezTo>
                      <a:pt x="316" y="645"/>
                      <a:pt x="316" y="645"/>
                      <a:pt x="316" y="645"/>
                    </a:cubicBezTo>
                    <a:cubicBezTo>
                      <a:pt x="316" y="643"/>
                      <a:pt x="316" y="641"/>
                      <a:pt x="316" y="640"/>
                    </a:cubicBezTo>
                    <a:cubicBezTo>
                      <a:pt x="311" y="639"/>
                      <a:pt x="306" y="639"/>
                      <a:pt x="300" y="639"/>
                    </a:cubicBezTo>
                    <a:cubicBezTo>
                      <a:pt x="300" y="640"/>
                      <a:pt x="300" y="642"/>
                      <a:pt x="300" y="644"/>
                    </a:cubicBezTo>
                    <a:close/>
                    <a:moveTo>
                      <a:pt x="334" y="1"/>
                    </a:moveTo>
                    <a:cubicBezTo>
                      <a:pt x="328" y="0"/>
                      <a:pt x="323" y="0"/>
                      <a:pt x="317" y="0"/>
                    </a:cubicBezTo>
                    <a:cubicBezTo>
                      <a:pt x="317" y="2"/>
                      <a:pt x="317" y="4"/>
                      <a:pt x="317" y="6"/>
                    </a:cubicBezTo>
                    <a:cubicBezTo>
                      <a:pt x="323" y="6"/>
                      <a:pt x="328" y="6"/>
                      <a:pt x="334" y="6"/>
                    </a:cubicBezTo>
                    <a:cubicBezTo>
                      <a:pt x="333" y="5"/>
                      <a:pt x="333" y="3"/>
                      <a:pt x="334" y="1"/>
                    </a:cubicBezTo>
                    <a:close/>
                    <a:moveTo>
                      <a:pt x="203" y="617"/>
                    </a:moveTo>
                    <a:cubicBezTo>
                      <a:pt x="203" y="618"/>
                      <a:pt x="202" y="620"/>
                      <a:pt x="202" y="622"/>
                    </a:cubicBezTo>
                    <a:cubicBezTo>
                      <a:pt x="207" y="624"/>
                      <a:pt x="212" y="626"/>
                      <a:pt x="217" y="627"/>
                    </a:cubicBezTo>
                    <a:cubicBezTo>
                      <a:pt x="217" y="626"/>
                      <a:pt x="218" y="624"/>
                      <a:pt x="219" y="622"/>
                    </a:cubicBezTo>
                    <a:cubicBezTo>
                      <a:pt x="214" y="620"/>
                      <a:pt x="208" y="619"/>
                      <a:pt x="203" y="617"/>
                    </a:cubicBezTo>
                    <a:close/>
                    <a:moveTo>
                      <a:pt x="90" y="547"/>
                    </a:moveTo>
                    <a:cubicBezTo>
                      <a:pt x="92" y="546"/>
                      <a:pt x="93" y="545"/>
                      <a:pt x="95" y="543"/>
                    </a:cubicBezTo>
                    <a:cubicBezTo>
                      <a:pt x="91" y="539"/>
                      <a:pt x="87" y="535"/>
                      <a:pt x="83" y="531"/>
                    </a:cubicBezTo>
                    <a:cubicBezTo>
                      <a:pt x="82" y="533"/>
                      <a:pt x="81" y="534"/>
                      <a:pt x="80" y="535"/>
                    </a:cubicBezTo>
                    <a:cubicBezTo>
                      <a:pt x="83" y="539"/>
                      <a:pt x="87" y="543"/>
                      <a:pt x="90" y="547"/>
                    </a:cubicBezTo>
                    <a:close/>
                    <a:moveTo>
                      <a:pt x="383" y="12"/>
                    </a:moveTo>
                    <a:cubicBezTo>
                      <a:pt x="383" y="10"/>
                      <a:pt x="383" y="8"/>
                      <a:pt x="384" y="6"/>
                    </a:cubicBezTo>
                    <a:cubicBezTo>
                      <a:pt x="378" y="5"/>
                      <a:pt x="373" y="4"/>
                      <a:pt x="368" y="4"/>
                    </a:cubicBezTo>
                    <a:cubicBezTo>
                      <a:pt x="368" y="6"/>
                      <a:pt x="367" y="8"/>
                      <a:pt x="367" y="9"/>
                    </a:cubicBezTo>
                    <a:cubicBezTo>
                      <a:pt x="372" y="10"/>
                      <a:pt x="377" y="11"/>
                      <a:pt x="383" y="12"/>
                    </a:cubicBezTo>
                    <a:close/>
                    <a:moveTo>
                      <a:pt x="400" y="633"/>
                    </a:moveTo>
                    <a:cubicBezTo>
                      <a:pt x="401" y="634"/>
                      <a:pt x="401" y="634"/>
                      <a:pt x="401" y="635"/>
                    </a:cubicBezTo>
                    <a:cubicBezTo>
                      <a:pt x="406" y="634"/>
                      <a:pt x="412" y="632"/>
                      <a:pt x="417" y="631"/>
                    </a:cubicBezTo>
                    <a:cubicBezTo>
                      <a:pt x="417" y="630"/>
                      <a:pt x="416" y="629"/>
                      <a:pt x="416" y="629"/>
                    </a:cubicBezTo>
                    <a:cubicBezTo>
                      <a:pt x="416" y="628"/>
                      <a:pt x="415" y="627"/>
                      <a:pt x="415" y="626"/>
                    </a:cubicBezTo>
                    <a:cubicBezTo>
                      <a:pt x="410" y="627"/>
                      <a:pt x="405" y="629"/>
                      <a:pt x="400" y="630"/>
                    </a:cubicBezTo>
                    <a:cubicBezTo>
                      <a:pt x="400" y="631"/>
                      <a:pt x="400" y="632"/>
                      <a:pt x="400" y="633"/>
                    </a:cubicBezTo>
                    <a:close/>
                    <a:moveTo>
                      <a:pt x="157" y="599"/>
                    </a:moveTo>
                    <a:cubicBezTo>
                      <a:pt x="161" y="602"/>
                      <a:pt x="166" y="605"/>
                      <a:pt x="171" y="607"/>
                    </a:cubicBezTo>
                    <a:cubicBezTo>
                      <a:pt x="171" y="606"/>
                      <a:pt x="172" y="604"/>
                      <a:pt x="173" y="603"/>
                    </a:cubicBezTo>
                    <a:cubicBezTo>
                      <a:pt x="168" y="600"/>
                      <a:pt x="164" y="597"/>
                      <a:pt x="159" y="594"/>
                    </a:cubicBezTo>
                    <a:cubicBezTo>
                      <a:pt x="158" y="596"/>
                      <a:pt x="157" y="598"/>
                      <a:pt x="157" y="599"/>
                    </a:cubicBezTo>
                    <a:close/>
                    <a:moveTo>
                      <a:pt x="128" y="580"/>
                    </a:moveTo>
                    <a:cubicBezTo>
                      <a:pt x="129" y="579"/>
                      <a:pt x="130" y="577"/>
                      <a:pt x="132" y="576"/>
                    </a:cubicBezTo>
                    <a:cubicBezTo>
                      <a:pt x="127" y="573"/>
                      <a:pt x="123" y="569"/>
                      <a:pt x="119" y="566"/>
                    </a:cubicBezTo>
                    <a:cubicBezTo>
                      <a:pt x="118" y="567"/>
                      <a:pt x="117" y="569"/>
                      <a:pt x="116" y="570"/>
                    </a:cubicBezTo>
                    <a:cubicBezTo>
                      <a:pt x="120" y="574"/>
                      <a:pt x="124" y="577"/>
                      <a:pt x="128" y="580"/>
                    </a:cubicBezTo>
                    <a:close/>
                    <a:moveTo>
                      <a:pt x="351" y="642"/>
                    </a:moveTo>
                    <a:cubicBezTo>
                      <a:pt x="351" y="643"/>
                      <a:pt x="351" y="643"/>
                      <a:pt x="351" y="644"/>
                    </a:cubicBezTo>
                    <a:cubicBezTo>
                      <a:pt x="356" y="643"/>
                      <a:pt x="362" y="643"/>
                      <a:pt x="367" y="642"/>
                    </a:cubicBezTo>
                    <a:cubicBezTo>
                      <a:pt x="367" y="641"/>
                      <a:pt x="367" y="641"/>
                      <a:pt x="367" y="641"/>
                    </a:cubicBezTo>
                    <a:cubicBezTo>
                      <a:pt x="367" y="639"/>
                      <a:pt x="366" y="638"/>
                      <a:pt x="366" y="636"/>
                    </a:cubicBezTo>
                    <a:cubicBezTo>
                      <a:pt x="361" y="637"/>
                      <a:pt x="356" y="638"/>
                      <a:pt x="350" y="638"/>
                    </a:cubicBezTo>
                    <a:cubicBezTo>
                      <a:pt x="350" y="640"/>
                      <a:pt x="351" y="641"/>
                      <a:pt x="351" y="642"/>
                    </a:cubicBezTo>
                    <a:close/>
                    <a:moveTo>
                      <a:pt x="251" y="631"/>
                    </a:moveTo>
                    <a:cubicBezTo>
                      <a:pt x="251" y="633"/>
                      <a:pt x="250" y="635"/>
                      <a:pt x="250" y="637"/>
                    </a:cubicBezTo>
                    <a:cubicBezTo>
                      <a:pt x="255" y="638"/>
                      <a:pt x="261" y="639"/>
                      <a:pt x="266" y="640"/>
                    </a:cubicBezTo>
                    <a:cubicBezTo>
                      <a:pt x="266" y="638"/>
                      <a:pt x="266" y="636"/>
                      <a:pt x="267" y="635"/>
                    </a:cubicBezTo>
                    <a:cubicBezTo>
                      <a:pt x="261" y="634"/>
                      <a:pt x="256" y="633"/>
                      <a:pt x="251" y="631"/>
                    </a:cubicBezTo>
                    <a:close/>
                    <a:moveTo>
                      <a:pt x="175" y="43"/>
                    </a:moveTo>
                    <a:cubicBezTo>
                      <a:pt x="180" y="40"/>
                      <a:pt x="185" y="37"/>
                      <a:pt x="190" y="35"/>
                    </a:cubicBezTo>
                    <a:cubicBezTo>
                      <a:pt x="189" y="34"/>
                      <a:pt x="188" y="32"/>
                      <a:pt x="187" y="30"/>
                    </a:cubicBezTo>
                    <a:cubicBezTo>
                      <a:pt x="182" y="32"/>
                      <a:pt x="177" y="35"/>
                      <a:pt x="173" y="37"/>
                    </a:cubicBezTo>
                    <a:cubicBezTo>
                      <a:pt x="173" y="39"/>
                      <a:pt x="174" y="41"/>
                      <a:pt x="175" y="43"/>
                    </a:cubicBezTo>
                    <a:close/>
                    <a:moveTo>
                      <a:pt x="603" y="177"/>
                    </a:moveTo>
                    <a:cubicBezTo>
                      <a:pt x="605" y="181"/>
                      <a:pt x="607" y="186"/>
                      <a:pt x="610" y="191"/>
                    </a:cubicBezTo>
                    <a:cubicBezTo>
                      <a:pt x="610" y="191"/>
                      <a:pt x="611" y="190"/>
                      <a:pt x="611" y="190"/>
                    </a:cubicBezTo>
                    <a:cubicBezTo>
                      <a:pt x="613" y="190"/>
                      <a:pt x="614" y="189"/>
                      <a:pt x="615" y="189"/>
                    </a:cubicBezTo>
                    <a:cubicBezTo>
                      <a:pt x="613" y="184"/>
                      <a:pt x="610" y="179"/>
                      <a:pt x="608" y="174"/>
                    </a:cubicBezTo>
                    <a:cubicBezTo>
                      <a:pt x="607" y="174"/>
                      <a:pt x="606" y="175"/>
                      <a:pt x="605" y="175"/>
                    </a:cubicBezTo>
                    <a:cubicBezTo>
                      <a:pt x="604" y="176"/>
                      <a:pt x="603" y="176"/>
                      <a:pt x="603" y="177"/>
                    </a:cubicBezTo>
                    <a:close/>
                    <a:moveTo>
                      <a:pt x="576" y="134"/>
                    </a:moveTo>
                    <a:cubicBezTo>
                      <a:pt x="579" y="138"/>
                      <a:pt x="582" y="143"/>
                      <a:pt x="585" y="147"/>
                    </a:cubicBezTo>
                    <a:cubicBezTo>
                      <a:pt x="586" y="147"/>
                      <a:pt x="587" y="146"/>
                      <a:pt x="587" y="146"/>
                    </a:cubicBezTo>
                    <a:cubicBezTo>
                      <a:pt x="588" y="145"/>
                      <a:pt x="589" y="145"/>
                      <a:pt x="590" y="144"/>
                    </a:cubicBezTo>
                    <a:cubicBezTo>
                      <a:pt x="587" y="139"/>
                      <a:pt x="584" y="135"/>
                      <a:pt x="580" y="130"/>
                    </a:cubicBezTo>
                    <a:cubicBezTo>
                      <a:pt x="580" y="131"/>
                      <a:pt x="579" y="131"/>
                      <a:pt x="579" y="132"/>
                    </a:cubicBezTo>
                    <a:cubicBezTo>
                      <a:pt x="578" y="133"/>
                      <a:pt x="577" y="133"/>
                      <a:pt x="576" y="134"/>
                    </a:cubicBezTo>
                    <a:close/>
                    <a:moveTo>
                      <a:pt x="220" y="23"/>
                    </a:moveTo>
                    <a:cubicBezTo>
                      <a:pt x="225" y="21"/>
                      <a:pt x="231" y="20"/>
                      <a:pt x="236" y="18"/>
                    </a:cubicBezTo>
                    <a:cubicBezTo>
                      <a:pt x="235" y="16"/>
                      <a:pt x="235" y="15"/>
                      <a:pt x="234" y="13"/>
                    </a:cubicBezTo>
                    <a:cubicBezTo>
                      <a:pt x="229" y="14"/>
                      <a:pt x="224" y="16"/>
                      <a:pt x="219" y="17"/>
                    </a:cubicBezTo>
                    <a:cubicBezTo>
                      <a:pt x="219" y="19"/>
                      <a:pt x="220" y="21"/>
                      <a:pt x="220" y="23"/>
                    </a:cubicBezTo>
                    <a:close/>
                    <a:moveTo>
                      <a:pt x="133" y="69"/>
                    </a:moveTo>
                    <a:cubicBezTo>
                      <a:pt x="138" y="65"/>
                      <a:pt x="142" y="62"/>
                      <a:pt x="147" y="59"/>
                    </a:cubicBezTo>
                    <a:cubicBezTo>
                      <a:pt x="146" y="57"/>
                      <a:pt x="145" y="56"/>
                      <a:pt x="143" y="54"/>
                    </a:cubicBezTo>
                    <a:cubicBezTo>
                      <a:pt x="139" y="57"/>
                      <a:pt x="135" y="60"/>
                      <a:pt x="130" y="64"/>
                    </a:cubicBezTo>
                    <a:cubicBezTo>
                      <a:pt x="131" y="65"/>
                      <a:pt x="132" y="67"/>
                      <a:pt x="133" y="69"/>
                    </a:cubicBezTo>
                    <a:close/>
                    <a:moveTo>
                      <a:pt x="543" y="96"/>
                    </a:moveTo>
                    <a:cubicBezTo>
                      <a:pt x="547" y="100"/>
                      <a:pt x="550" y="104"/>
                      <a:pt x="554" y="108"/>
                    </a:cubicBezTo>
                    <a:cubicBezTo>
                      <a:pt x="555" y="107"/>
                      <a:pt x="556" y="106"/>
                      <a:pt x="556" y="106"/>
                    </a:cubicBezTo>
                    <a:cubicBezTo>
                      <a:pt x="557" y="105"/>
                      <a:pt x="558" y="104"/>
                      <a:pt x="559" y="104"/>
                    </a:cubicBezTo>
                    <a:cubicBezTo>
                      <a:pt x="555" y="100"/>
                      <a:pt x="551" y="96"/>
                      <a:pt x="547" y="92"/>
                    </a:cubicBezTo>
                    <a:cubicBezTo>
                      <a:pt x="546" y="92"/>
                      <a:pt x="546" y="93"/>
                      <a:pt x="546" y="93"/>
                    </a:cubicBezTo>
                    <a:cubicBezTo>
                      <a:pt x="545" y="94"/>
                      <a:pt x="544" y="95"/>
                      <a:pt x="543" y="96"/>
                    </a:cubicBezTo>
                    <a:close/>
                    <a:moveTo>
                      <a:pt x="462" y="39"/>
                    </a:moveTo>
                    <a:cubicBezTo>
                      <a:pt x="466" y="41"/>
                      <a:pt x="471" y="44"/>
                      <a:pt x="476" y="46"/>
                    </a:cubicBezTo>
                    <a:cubicBezTo>
                      <a:pt x="476" y="45"/>
                      <a:pt x="477" y="43"/>
                      <a:pt x="478" y="42"/>
                    </a:cubicBezTo>
                    <a:cubicBezTo>
                      <a:pt x="478" y="42"/>
                      <a:pt x="478" y="41"/>
                      <a:pt x="479" y="41"/>
                    </a:cubicBezTo>
                    <a:cubicBezTo>
                      <a:pt x="474" y="38"/>
                      <a:pt x="469" y="36"/>
                      <a:pt x="464" y="33"/>
                    </a:cubicBezTo>
                    <a:cubicBezTo>
                      <a:pt x="464" y="34"/>
                      <a:pt x="464" y="34"/>
                      <a:pt x="464" y="34"/>
                    </a:cubicBezTo>
                    <a:cubicBezTo>
                      <a:pt x="463" y="36"/>
                      <a:pt x="462" y="37"/>
                      <a:pt x="462" y="39"/>
                    </a:cubicBezTo>
                    <a:close/>
                    <a:moveTo>
                      <a:pt x="504" y="64"/>
                    </a:moveTo>
                    <a:cubicBezTo>
                      <a:pt x="509" y="67"/>
                      <a:pt x="513" y="70"/>
                      <a:pt x="517" y="74"/>
                    </a:cubicBezTo>
                    <a:cubicBezTo>
                      <a:pt x="518" y="73"/>
                      <a:pt x="519" y="72"/>
                      <a:pt x="520" y="71"/>
                    </a:cubicBezTo>
                    <a:cubicBezTo>
                      <a:pt x="520" y="70"/>
                      <a:pt x="521" y="70"/>
                      <a:pt x="521" y="69"/>
                    </a:cubicBezTo>
                    <a:cubicBezTo>
                      <a:pt x="517" y="66"/>
                      <a:pt x="512" y="63"/>
                      <a:pt x="508" y="59"/>
                    </a:cubicBezTo>
                    <a:cubicBezTo>
                      <a:pt x="508" y="60"/>
                      <a:pt x="507" y="60"/>
                      <a:pt x="507" y="60"/>
                    </a:cubicBezTo>
                    <a:cubicBezTo>
                      <a:pt x="506" y="62"/>
                      <a:pt x="505" y="63"/>
                      <a:pt x="504" y="64"/>
                    </a:cubicBezTo>
                    <a:close/>
                    <a:moveTo>
                      <a:pt x="431" y="25"/>
                    </a:moveTo>
                    <a:cubicBezTo>
                      <a:pt x="431" y="24"/>
                      <a:pt x="432" y="22"/>
                      <a:pt x="432" y="20"/>
                    </a:cubicBezTo>
                    <a:cubicBezTo>
                      <a:pt x="432" y="20"/>
                      <a:pt x="432" y="20"/>
                      <a:pt x="432" y="20"/>
                    </a:cubicBezTo>
                    <a:cubicBezTo>
                      <a:pt x="427" y="18"/>
                      <a:pt x="422" y="16"/>
                      <a:pt x="417" y="15"/>
                    </a:cubicBezTo>
                    <a:cubicBezTo>
                      <a:pt x="417" y="17"/>
                      <a:pt x="416" y="19"/>
                      <a:pt x="415" y="20"/>
                    </a:cubicBezTo>
                    <a:cubicBezTo>
                      <a:pt x="420" y="22"/>
                      <a:pt x="425" y="24"/>
                      <a:pt x="431" y="25"/>
                    </a:cubicBezTo>
                    <a:close/>
                    <a:moveTo>
                      <a:pt x="268" y="11"/>
                    </a:moveTo>
                    <a:cubicBezTo>
                      <a:pt x="273" y="10"/>
                      <a:pt x="279" y="9"/>
                      <a:pt x="284" y="8"/>
                    </a:cubicBezTo>
                    <a:cubicBezTo>
                      <a:pt x="284" y="7"/>
                      <a:pt x="283" y="5"/>
                      <a:pt x="283" y="3"/>
                    </a:cubicBezTo>
                    <a:cubicBezTo>
                      <a:pt x="278" y="3"/>
                      <a:pt x="273" y="4"/>
                      <a:pt x="267" y="5"/>
                    </a:cubicBezTo>
                    <a:cubicBezTo>
                      <a:pt x="268" y="7"/>
                      <a:pt x="268" y="9"/>
                      <a:pt x="268" y="11"/>
                    </a:cubicBezTo>
                    <a:close/>
                    <a:moveTo>
                      <a:pt x="622" y="223"/>
                    </a:moveTo>
                    <a:cubicBezTo>
                      <a:pt x="624" y="228"/>
                      <a:pt x="626" y="233"/>
                      <a:pt x="627" y="238"/>
                    </a:cubicBezTo>
                    <a:cubicBezTo>
                      <a:pt x="627" y="238"/>
                      <a:pt x="628" y="238"/>
                      <a:pt x="628" y="238"/>
                    </a:cubicBezTo>
                    <a:cubicBezTo>
                      <a:pt x="630" y="238"/>
                      <a:pt x="631" y="237"/>
                      <a:pt x="633" y="237"/>
                    </a:cubicBezTo>
                    <a:cubicBezTo>
                      <a:pt x="631" y="232"/>
                      <a:pt x="629" y="226"/>
                      <a:pt x="628" y="221"/>
                    </a:cubicBezTo>
                    <a:cubicBezTo>
                      <a:pt x="627" y="221"/>
                      <a:pt x="625" y="222"/>
                      <a:pt x="624" y="222"/>
                    </a:cubicBezTo>
                    <a:cubicBezTo>
                      <a:pt x="624" y="222"/>
                      <a:pt x="623" y="223"/>
                      <a:pt x="622" y="223"/>
                    </a:cubicBezTo>
                    <a:close/>
                    <a:moveTo>
                      <a:pt x="639" y="322"/>
                    </a:moveTo>
                    <a:cubicBezTo>
                      <a:pt x="639" y="327"/>
                      <a:pt x="638" y="333"/>
                      <a:pt x="638" y="338"/>
                    </a:cubicBezTo>
                    <a:cubicBezTo>
                      <a:pt x="638" y="338"/>
                      <a:pt x="639" y="338"/>
                      <a:pt x="639" y="338"/>
                    </a:cubicBezTo>
                    <a:cubicBezTo>
                      <a:pt x="641" y="338"/>
                      <a:pt x="642" y="339"/>
                      <a:pt x="644" y="339"/>
                    </a:cubicBezTo>
                    <a:cubicBezTo>
                      <a:pt x="644" y="333"/>
                      <a:pt x="644" y="327"/>
                      <a:pt x="644" y="321"/>
                    </a:cubicBezTo>
                    <a:cubicBezTo>
                      <a:pt x="643" y="322"/>
                      <a:pt x="641" y="322"/>
                      <a:pt x="640" y="322"/>
                    </a:cubicBezTo>
                    <a:cubicBezTo>
                      <a:pt x="639" y="322"/>
                      <a:pt x="639" y="322"/>
                      <a:pt x="639" y="322"/>
                    </a:cubicBezTo>
                    <a:close/>
                    <a:moveTo>
                      <a:pt x="15" y="223"/>
                    </a:moveTo>
                    <a:cubicBezTo>
                      <a:pt x="17" y="224"/>
                      <a:pt x="19" y="225"/>
                      <a:pt x="21" y="226"/>
                    </a:cubicBezTo>
                    <a:cubicBezTo>
                      <a:pt x="22" y="220"/>
                      <a:pt x="24" y="214"/>
                      <a:pt x="26" y="209"/>
                    </a:cubicBezTo>
                    <a:cubicBezTo>
                      <a:pt x="25" y="209"/>
                      <a:pt x="23" y="208"/>
                      <a:pt x="21" y="208"/>
                    </a:cubicBezTo>
                    <a:cubicBezTo>
                      <a:pt x="19" y="213"/>
                      <a:pt x="17" y="218"/>
                      <a:pt x="15" y="223"/>
                    </a:cubicBezTo>
                    <a:close/>
                    <a:moveTo>
                      <a:pt x="96" y="101"/>
                    </a:moveTo>
                    <a:cubicBezTo>
                      <a:pt x="100" y="97"/>
                      <a:pt x="104" y="93"/>
                      <a:pt x="109" y="89"/>
                    </a:cubicBezTo>
                    <a:cubicBezTo>
                      <a:pt x="107" y="88"/>
                      <a:pt x="106" y="87"/>
                      <a:pt x="104" y="85"/>
                    </a:cubicBezTo>
                    <a:cubicBezTo>
                      <a:pt x="100" y="89"/>
                      <a:pt x="96" y="93"/>
                      <a:pt x="92" y="96"/>
                    </a:cubicBezTo>
                    <a:cubicBezTo>
                      <a:pt x="94" y="98"/>
                      <a:pt x="95" y="99"/>
                      <a:pt x="96" y="101"/>
                    </a:cubicBezTo>
                    <a:close/>
                    <a:moveTo>
                      <a:pt x="4" y="271"/>
                    </a:moveTo>
                    <a:cubicBezTo>
                      <a:pt x="6" y="272"/>
                      <a:pt x="7" y="272"/>
                      <a:pt x="9" y="273"/>
                    </a:cubicBezTo>
                    <a:cubicBezTo>
                      <a:pt x="10" y="267"/>
                      <a:pt x="11" y="262"/>
                      <a:pt x="12" y="256"/>
                    </a:cubicBezTo>
                    <a:cubicBezTo>
                      <a:pt x="11" y="256"/>
                      <a:pt x="9" y="256"/>
                      <a:pt x="7" y="256"/>
                    </a:cubicBezTo>
                    <a:cubicBezTo>
                      <a:pt x="6" y="261"/>
                      <a:pt x="5" y="266"/>
                      <a:pt x="4" y="271"/>
                    </a:cubicBezTo>
                    <a:close/>
                    <a:moveTo>
                      <a:pt x="635" y="372"/>
                    </a:moveTo>
                    <a:cubicBezTo>
                      <a:pt x="634" y="378"/>
                      <a:pt x="633" y="383"/>
                      <a:pt x="632" y="388"/>
                    </a:cubicBezTo>
                    <a:cubicBezTo>
                      <a:pt x="632" y="388"/>
                      <a:pt x="632" y="388"/>
                      <a:pt x="632" y="388"/>
                    </a:cubicBezTo>
                    <a:cubicBezTo>
                      <a:pt x="634" y="389"/>
                      <a:pt x="636" y="389"/>
                      <a:pt x="637" y="390"/>
                    </a:cubicBezTo>
                    <a:cubicBezTo>
                      <a:pt x="638" y="384"/>
                      <a:pt x="639" y="378"/>
                      <a:pt x="640" y="373"/>
                    </a:cubicBezTo>
                    <a:cubicBezTo>
                      <a:pt x="639" y="373"/>
                      <a:pt x="637" y="373"/>
                      <a:pt x="636" y="372"/>
                    </a:cubicBezTo>
                    <a:cubicBezTo>
                      <a:pt x="635" y="372"/>
                      <a:pt x="635" y="372"/>
                      <a:pt x="635" y="372"/>
                    </a:cubicBezTo>
                    <a:close/>
                    <a:moveTo>
                      <a:pt x="64" y="138"/>
                    </a:moveTo>
                    <a:cubicBezTo>
                      <a:pt x="68" y="134"/>
                      <a:pt x="71" y="129"/>
                      <a:pt x="75" y="125"/>
                    </a:cubicBezTo>
                    <a:cubicBezTo>
                      <a:pt x="73" y="124"/>
                      <a:pt x="72" y="123"/>
                      <a:pt x="70" y="122"/>
                    </a:cubicBezTo>
                    <a:cubicBezTo>
                      <a:pt x="67" y="126"/>
                      <a:pt x="63" y="130"/>
                      <a:pt x="60" y="134"/>
                    </a:cubicBezTo>
                    <a:cubicBezTo>
                      <a:pt x="62" y="136"/>
                      <a:pt x="63" y="137"/>
                      <a:pt x="64" y="138"/>
                    </a:cubicBezTo>
                    <a:close/>
                    <a:moveTo>
                      <a:pt x="623" y="421"/>
                    </a:moveTo>
                    <a:cubicBezTo>
                      <a:pt x="621" y="427"/>
                      <a:pt x="619" y="432"/>
                      <a:pt x="617" y="437"/>
                    </a:cubicBezTo>
                    <a:cubicBezTo>
                      <a:pt x="618" y="437"/>
                      <a:pt x="618" y="437"/>
                      <a:pt x="618" y="437"/>
                    </a:cubicBezTo>
                    <a:cubicBezTo>
                      <a:pt x="620" y="438"/>
                      <a:pt x="621" y="438"/>
                      <a:pt x="622" y="439"/>
                    </a:cubicBezTo>
                    <a:cubicBezTo>
                      <a:pt x="625" y="434"/>
                      <a:pt x="626" y="428"/>
                      <a:pt x="628" y="423"/>
                    </a:cubicBezTo>
                    <a:cubicBezTo>
                      <a:pt x="627" y="422"/>
                      <a:pt x="625" y="422"/>
                      <a:pt x="624" y="422"/>
                    </a:cubicBezTo>
                    <a:cubicBezTo>
                      <a:pt x="624" y="422"/>
                      <a:pt x="623" y="422"/>
                      <a:pt x="623" y="421"/>
                    </a:cubicBezTo>
                    <a:close/>
                    <a:moveTo>
                      <a:pt x="634" y="272"/>
                    </a:moveTo>
                    <a:cubicBezTo>
                      <a:pt x="635" y="277"/>
                      <a:pt x="636" y="282"/>
                      <a:pt x="637" y="288"/>
                    </a:cubicBezTo>
                    <a:cubicBezTo>
                      <a:pt x="637" y="288"/>
                      <a:pt x="637" y="288"/>
                      <a:pt x="638" y="288"/>
                    </a:cubicBezTo>
                    <a:cubicBezTo>
                      <a:pt x="639" y="288"/>
                      <a:pt x="641" y="287"/>
                      <a:pt x="642" y="288"/>
                    </a:cubicBezTo>
                    <a:cubicBezTo>
                      <a:pt x="642" y="282"/>
                      <a:pt x="641" y="276"/>
                      <a:pt x="640" y="270"/>
                    </a:cubicBezTo>
                    <a:cubicBezTo>
                      <a:pt x="639" y="271"/>
                      <a:pt x="637" y="271"/>
                      <a:pt x="636" y="271"/>
                    </a:cubicBezTo>
                    <a:cubicBezTo>
                      <a:pt x="635" y="272"/>
                      <a:pt x="635" y="272"/>
                      <a:pt x="634" y="272"/>
                    </a:cubicBezTo>
                    <a:close/>
                    <a:moveTo>
                      <a:pt x="39" y="180"/>
                    </a:moveTo>
                    <a:cubicBezTo>
                      <a:pt x="42" y="175"/>
                      <a:pt x="44" y="170"/>
                      <a:pt x="47" y="165"/>
                    </a:cubicBezTo>
                    <a:cubicBezTo>
                      <a:pt x="46" y="164"/>
                      <a:pt x="44" y="164"/>
                      <a:pt x="42" y="163"/>
                    </a:cubicBezTo>
                    <a:cubicBezTo>
                      <a:pt x="39" y="167"/>
                      <a:pt x="37" y="172"/>
                      <a:pt x="34" y="177"/>
                    </a:cubicBezTo>
                    <a:cubicBezTo>
                      <a:pt x="36" y="178"/>
                      <a:pt x="38" y="179"/>
                      <a:pt x="39" y="180"/>
                    </a:cubicBezTo>
                    <a:close/>
                  </a:path>
                </a:pathLst>
              </a:custGeom>
              <a:solidFill>
                <a:schemeClr val="lt1">
                  <a:alpha val="40000"/>
                </a:schemeClr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  <p:sp>
          <p:nvSpPr>
            <p:cNvPr id="15" name="Google Shape;184;p27"/>
            <p:cNvSpPr/>
            <p:nvPr/>
          </p:nvSpPr>
          <p:spPr bwMode="auto">
            <a:xfrm>
              <a:off x="5410286" y="2618028"/>
              <a:ext cx="1349299" cy="12273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254000" sx="125000" sy="125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400" b="1">
                  <a:latin typeface="Calibri"/>
                  <a:ea typeface="Calibri"/>
                  <a:cs typeface="Calibri"/>
                </a:rPr>
                <a:t>ПСП</a:t>
              </a:r>
              <a:endParaRPr sz="1400" b="1">
                <a:latin typeface="Calibri"/>
                <a:ea typeface="Calibri"/>
                <a:cs typeface="Calibri"/>
              </a:endParaRPr>
            </a:p>
          </p:txBody>
        </p:sp>
      </p:grpSp>
      <p:grpSp>
        <p:nvGrpSpPr>
          <p:cNvPr id="29" name="Google Shape;192;p27"/>
          <p:cNvGrpSpPr/>
          <p:nvPr/>
        </p:nvGrpSpPr>
        <p:grpSpPr bwMode="auto">
          <a:xfrm>
            <a:off x="109924" y="1208300"/>
            <a:ext cx="3621886" cy="1837112"/>
            <a:chOff x="6964058" y="1976236"/>
            <a:chExt cx="3181908" cy="890045"/>
          </a:xfrm>
        </p:grpSpPr>
        <p:sp>
          <p:nvSpPr>
            <p:cNvPr id="30" name="Google Shape;193;p27"/>
            <p:cNvSpPr txBox="1"/>
            <p:nvPr/>
          </p:nvSpPr>
          <p:spPr bwMode="auto">
            <a:xfrm>
              <a:off x="6964058" y="1976236"/>
              <a:ext cx="3132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" b="1">
                  <a:solidFill>
                    <a:schemeClr val="tx2"/>
                  </a:solidFill>
                  <a:latin typeface="Book Antiqua"/>
                  <a:ea typeface="Book Antiqua"/>
                  <a:cs typeface="Book Antiqua"/>
                </a:rPr>
                <a:t>ФРОНТАЛЬНАЯ ПРОВЕРКА</a:t>
              </a:r>
              <a:endParaRPr sz="1600">
                <a:solidFill>
                  <a:schemeClr val="tx2"/>
                </a:solidFill>
                <a:latin typeface="Book Antiqua"/>
                <a:ea typeface="Book Antiqua"/>
                <a:cs typeface="Book Antiqua"/>
              </a:endParaRPr>
            </a:p>
          </p:txBody>
        </p:sp>
        <p:sp>
          <p:nvSpPr>
            <p:cNvPr id="31" name="Google Shape;194;p27"/>
            <p:cNvSpPr txBox="1"/>
            <p:nvPr/>
          </p:nvSpPr>
          <p:spPr bwMode="auto">
            <a:xfrm>
              <a:off x="7013966" y="2220081"/>
              <a:ext cx="31320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400" dirty="0">
                  <a:latin typeface="Arial"/>
                  <a:ea typeface="Arial"/>
                  <a:cs typeface="Arial"/>
                </a:rPr>
                <a:t>Проводится с целью одновременной всесторонней проверки объекта управления в целом</a:t>
              </a:r>
              <a:endParaRPr sz="1400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2" name="Google Shape;186;p27"/>
          <p:cNvGrpSpPr/>
          <p:nvPr/>
        </p:nvGrpSpPr>
        <p:grpSpPr bwMode="auto">
          <a:xfrm>
            <a:off x="282754" y="3069767"/>
            <a:ext cx="3701980" cy="1863857"/>
            <a:chOff x="0" y="0"/>
            <a:chExt cx="3701980" cy="1863857"/>
          </a:xfrm>
        </p:grpSpPr>
        <p:sp>
          <p:nvSpPr>
            <p:cNvPr id="33" name="Google Shape;187;p27"/>
            <p:cNvSpPr txBox="1"/>
            <p:nvPr/>
          </p:nvSpPr>
          <p:spPr bwMode="auto">
            <a:xfrm>
              <a:off x="146462" y="0"/>
              <a:ext cx="3555517" cy="5047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" b="1">
                  <a:solidFill>
                    <a:srgbClr val="0070C0"/>
                  </a:solidFill>
                  <a:latin typeface="Book Antiqua"/>
                  <a:ea typeface="Book Antiqua"/>
                  <a:cs typeface="Book Antiqua"/>
                </a:rPr>
                <a:t>ТЕМАТИЧЕСКАЯ ПРОВЕРКА</a:t>
              </a:r>
              <a:endParaRPr sz="1600">
                <a:solidFill>
                  <a:schemeClr val="accent6">
                    <a:lumMod val="75000"/>
                  </a:schemeClr>
                </a:solidFill>
                <a:latin typeface="Book Antiqua"/>
                <a:ea typeface="Book Antiqua"/>
                <a:cs typeface="Book Antiqua"/>
              </a:endParaRPr>
            </a:p>
          </p:txBody>
        </p:sp>
        <p:sp>
          <p:nvSpPr>
            <p:cNvPr id="34" name="Google Shape;188;p27"/>
            <p:cNvSpPr txBox="1"/>
            <p:nvPr/>
          </p:nvSpPr>
          <p:spPr bwMode="auto">
            <a:xfrm>
              <a:off x="0" y="460438"/>
              <a:ext cx="3555518" cy="14034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" sz="1600" dirty="0">
                  <a:latin typeface="Book Antiqua"/>
                  <a:ea typeface="Book Antiqua"/>
                  <a:cs typeface="Book Antiqua"/>
                </a:rPr>
                <a:t>Это вид контроля, который проводится по завершении изучения большой темы (систематизация материала всей темы)</a:t>
              </a:r>
              <a:endParaRPr sz="1400" dirty="0">
                <a:latin typeface="Book Antiqua"/>
                <a:ea typeface="Book Antiqua"/>
                <a:cs typeface="Book Antiqua"/>
              </a:endParaRPr>
            </a:p>
          </p:txBody>
        </p:sp>
      </p:grpSp>
      <p:grpSp>
        <p:nvGrpSpPr>
          <p:cNvPr id="35" name="Google Shape;189;p27"/>
          <p:cNvGrpSpPr/>
          <p:nvPr/>
        </p:nvGrpSpPr>
        <p:grpSpPr bwMode="auto">
          <a:xfrm>
            <a:off x="2108151" y="5069761"/>
            <a:ext cx="3884290" cy="1658483"/>
            <a:chOff x="6972893" y="1899046"/>
            <a:chExt cx="3839727" cy="875805"/>
          </a:xfrm>
        </p:grpSpPr>
        <p:sp>
          <p:nvSpPr>
            <p:cNvPr id="36" name="Google Shape;190;p27"/>
            <p:cNvSpPr txBox="1"/>
            <p:nvPr/>
          </p:nvSpPr>
          <p:spPr bwMode="auto">
            <a:xfrm>
              <a:off x="6993111" y="1899046"/>
              <a:ext cx="3819509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" b="1">
                  <a:solidFill>
                    <a:schemeClr val="accent4">
                      <a:lumMod val="50000"/>
                    </a:schemeClr>
                  </a:solidFill>
                  <a:latin typeface="Book Antiqua"/>
                  <a:ea typeface="Book Antiqua"/>
                  <a:cs typeface="Book Antiqua"/>
                </a:rPr>
                <a:t>ВЫБОРОЧНАЯ ПРОВЕРКА</a:t>
              </a:r>
              <a:endParaRPr sz="1600" b="1">
                <a:solidFill>
                  <a:schemeClr val="accent4">
                    <a:lumMod val="50000"/>
                  </a:schemeClr>
                </a:solidFill>
                <a:latin typeface="Book Antiqua"/>
                <a:ea typeface="Book Antiqua"/>
                <a:cs typeface="Book Antiqua"/>
              </a:endParaRPr>
            </a:p>
          </p:txBody>
        </p:sp>
        <p:sp>
          <p:nvSpPr>
            <p:cNvPr id="37" name="Google Shape;191;p27"/>
            <p:cNvSpPr txBox="1"/>
            <p:nvPr/>
          </p:nvSpPr>
          <p:spPr bwMode="auto">
            <a:xfrm>
              <a:off x="6972893" y="2128651"/>
              <a:ext cx="3819509" cy="6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" sz="1600">
                  <a:latin typeface="Book Antiqua"/>
                  <a:ea typeface="Book Antiqua"/>
                  <a:cs typeface="Book Antiqua"/>
                </a:rPr>
                <a:t>Изучение частного вопроса в системе работы ФСО или тренера</a:t>
              </a:r>
              <a:endParaRPr sz="1400">
                <a:latin typeface="Book Antiqua"/>
                <a:ea typeface="Book Antiqua"/>
                <a:cs typeface="Book Antiqua"/>
              </a:endParaRPr>
            </a:p>
          </p:txBody>
        </p:sp>
      </p:grpSp>
      <p:sp>
        <p:nvSpPr>
          <p:cNvPr id="2" name="PlaceHolder 1"/>
          <p:cNvSpPr txBox="1"/>
          <p:nvPr/>
        </p:nvSpPr>
        <p:spPr bwMode="auto">
          <a:xfrm>
            <a:off x="1161935" y="95542"/>
            <a:ext cx="4208177" cy="957543"/>
          </a:xfrm>
          <a:prstGeom prst="rect">
            <a:avLst/>
          </a:prstGeom>
          <a:noFill/>
          <a:ln w="0">
            <a:noFill/>
          </a:ln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600" b="1" spc="-1">
                <a:solidFill>
                  <a:srgbClr val="002060"/>
                </a:solidFill>
                <a:latin typeface="Book Antiqua"/>
                <a:ea typeface="Book Antiqua"/>
              </a:rPr>
              <a:t>Контроль деятельности спортивных школ</a:t>
            </a:r>
            <a:endParaRPr lang="ru-RU" sz="2800" spc="-1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3" name="Google Shape;166;p27"/>
          <p:cNvGrpSpPr/>
          <p:nvPr/>
        </p:nvGrpSpPr>
        <p:grpSpPr bwMode="auto">
          <a:xfrm>
            <a:off x="6104260" y="1521511"/>
            <a:ext cx="2618478" cy="2376000"/>
            <a:chOff x="3518625" y="943812"/>
            <a:chExt cx="5187218" cy="4996939"/>
          </a:xfrm>
        </p:grpSpPr>
        <p:sp>
          <p:nvSpPr>
            <p:cNvPr id="4" name="Google Shape;167;p27"/>
            <p:cNvSpPr/>
            <p:nvPr/>
          </p:nvSpPr>
          <p:spPr bwMode="auto">
            <a:xfrm>
              <a:off x="3518625" y="943812"/>
              <a:ext cx="5187218" cy="4996939"/>
            </a:xfrm>
            <a:custGeom>
              <a:avLst/>
              <a:gdLst/>
              <a:ahLst/>
              <a:cxnLst/>
              <a:rect l="l" t="t" r="r" b="b"/>
              <a:pathLst>
                <a:path w="5187218" h="4996939" extrusionOk="0">
                  <a:moveTo>
                    <a:pt x="1695450" y="0"/>
                  </a:moveTo>
                  <a:cubicBezTo>
                    <a:pt x="1988066" y="0"/>
                    <a:pt x="2263368" y="74129"/>
                    <a:pt x="2503602" y="204632"/>
                  </a:cubicBezTo>
                  <a:lnTo>
                    <a:pt x="2593609" y="259312"/>
                  </a:lnTo>
                  <a:lnTo>
                    <a:pt x="2683616" y="204632"/>
                  </a:lnTo>
                  <a:cubicBezTo>
                    <a:pt x="2923850" y="74129"/>
                    <a:pt x="3199152" y="0"/>
                    <a:pt x="3491768" y="0"/>
                  </a:cubicBezTo>
                  <a:cubicBezTo>
                    <a:pt x="4428139" y="0"/>
                    <a:pt x="5187218" y="759079"/>
                    <a:pt x="5187218" y="1695450"/>
                  </a:cubicBezTo>
                  <a:cubicBezTo>
                    <a:pt x="5187218" y="2339205"/>
                    <a:pt x="4828435" y="2899162"/>
                    <a:pt x="4299920" y="3186268"/>
                  </a:cubicBezTo>
                  <a:lnTo>
                    <a:pt x="4267789" y="3201747"/>
                  </a:lnTo>
                  <a:lnTo>
                    <a:pt x="4272825" y="3301489"/>
                  </a:lnTo>
                  <a:cubicBezTo>
                    <a:pt x="4272825" y="4237860"/>
                    <a:pt x="3513746" y="4996939"/>
                    <a:pt x="2577375" y="4996939"/>
                  </a:cubicBezTo>
                  <a:cubicBezTo>
                    <a:pt x="1641004" y="4996939"/>
                    <a:pt x="881925" y="4237860"/>
                    <a:pt x="881925" y="3301489"/>
                  </a:cubicBezTo>
                  <a:lnTo>
                    <a:pt x="885957" y="3185454"/>
                  </a:lnTo>
                  <a:lnTo>
                    <a:pt x="747508" y="3101344"/>
                  </a:lnTo>
                  <a:cubicBezTo>
                    <a:pt x="296515" y="2796659"/>
                    <a:pt x="0" y="2280682"/>
                    <a:pt x="0" y="1695450"/>
                  </a:cubicBezTo>
                  <a:cubicBezTo>
                    <a:pt x="0" y="759079"/>
                    <a:pt x="759079" y="0"/>
                    <a:pt x="1695450" y="0"/>
                  </a:cubicBezTo>
                  <a:close/>
                </a:path>
              </a:pathLst>
            </a:custGeom>
            <a:solidFill>
              <a:srgbClr val="F2F2F2">
                <a:alpha val="6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endParaRPr>
            </a:p>
          </p:txBody>
        </p:sp>
        <p:grpSp>
          <p:nvGrpSpPr>
            <p:cNvPr id="5" name="Google Shape;168;p27"/>
            <p:cNvGrpSpPr/>
            <p:nvPr/>
          </p:nvGrpSpPr>
          <p:grpSpPr bwMode="auto">
            <a:xfrm>
              <a:off x="3935614" y="1358583"/>
              <a:ext cx="4320521" cy="4133391"/>
              <a:chOff x="1893" y="297"/>
              <a:chExt cx="3890" cy="3721"/>
            </a:xfrm>
          </p:grpSpPr>
          <p:sp>
            <p:nvSpPr>
              <p:cNvPr id="45" name="Google Shape;169;p27"/>
              <p:cNvSpPr/>
              <p:nvPr/>
            </p:nvSpPr>
            <p:spPr bwMode="auto">
              <a:xfrm>
                <a:off x="1893" y="297"/>
                <a:ext cx="1951" cy="2258"/>
              </a:xfrm>
              <a:custGeom>
                <a:avLst/>
                <a:gdLst/>
                <a:ahLst/>
                <a:cxnLst/>
                <a:rect l="l" t="t" r="r" b="b"/>
                <a:pathLst>
                  <a:path w="939" h="1088" extrusionOk="0">
                    <a:moveTo>
                      <a:pt x="770" y="554"/>
                    </a:moveTo>
                    <a:cubicBezTo>
                      <a:pt x="770" y="607"/>
                      <a:pt x="778" y="659"/>
                      <a:pt x="792" y="708"/>
                    </a:cubicBezTo>
                    <a:cubicBezTo>
                      <a:pt x="607" y="759"/>
                      <a:pt x="460" y="904"/>
                      <a:pt x="407" y="1088"/>
                    </a:cubicBezTo>
                    <a:cubicBezTo>
                      <a:pt x="172" y="1023"/>
                      <a:pt x="0" y="809"/>
                      <a:pt x="0" y="554"/>
                    </a:cubicBezTo>
                    <a:cubicBezTo>
                      <a:pt x="0" y="248"/>
                      <a:pt x="248" y="0"/>
                      <a:pt x="554" y="0"/>
                    </a:cubicBezTo>
                    <a:cubicBezTo>
                      <a:pt x="704" y="0"/>
                      <a:pt x="840" y="59"/>
                      <a:pt x="939" y="155"/>
                    </a:cubicBezTo>
                    <a:cubicBezTo>
                      <a:pt x="835" y="256"/>
                      <a:pt x="770" y="397"/>
                      <a:pt x="770" y="554"/>
                    </a:cubicBezTo>
                    <a:close/>
                  </a:path>
                </a:pathLst>
              </a:custGeom>
              <a:solidFill>
                <a:srgbClr val="465162"/>
              </a:solidFill>
              <a:ln w="9525" cap="flat" cmpd="sng">
                <a:solidFill>
                  <a:srgbClr val="000000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46" name="Google Shape;170;p27"/>
              <p:cNvSpPr/>
              <p:nvPr/>
            </p:nvSpPr>
            <p:spPr bwMode="auto">
              <a:xfrm>
                <a:off x="3832" y="297"/>
                <a:ext cx="1951" cy="2258"/>
              </a:xfrm>
              <a:custGeom>
                <a:avLst/>
                <a:gdLst/>
                <a:ahLst/>
                <a:cxnLst/>
                <a:rect l="l" t="t" r="r" b="b"/>
                <a:pathLst>
                  <a:path w="939" h="1088" extrusionOk="0">
                    <a:moveTo>
                      <a:pt x="939" y="554"/>
                    </a:moveTo>
                    <a:cubicBezTo>
                      <a:pt x="939" y="809"/>
                      <a:pt x="767" y="1023"/>
                      <a:pt x="532" y="1088"/>
                    </a:cubicBezTo>
                    <a:cubicBezTo>
                      <a:pt x="479" y="904"/>
                      <a:pt x="333" y="759"/>
                      <a:pt x="147" y="708"/>
                    </a:cubicBezTo>
                    <a:cubicBezTo>
                      <a:pt x="162" y="659"/>
                      <a:pt x="169" y="607"/>
                      <a:pt x="169" y="554"/>
                    </a:cubicBezTo>
                    <a:cubicBezTo>
                      <a:pt x="169" y="397"/>
                      <a:pt x="104" y="256"/>
                      <a:pt x="0" y="155"/>
                    </a:cubicBezTo>
                    <a:cubicBezTo>
                      <a:pt x="100" y="59"/>
                      <a:pt x="236" y="0"/>
                      <a:pt x="385" y="0"/>
                    </a:cubicBezTo>
                    <a:cubicBezTo>
                      <a:pt x="691" y="0"/>
                      <a:pt x="939" y="248"/>
                      <a:pt x="939" y="554"/>
                    </a:cubicBezTo>
                    <a:close/>
                  </a:path>
                </a:pathLst>
              </a:custGeom>
              <a:solidFill>
                <a:srgbClr val="04C9D2"/>
              </a:solidFill>
              <a:ln w="9525" cap="flat" cmpd="sng">
                <a:solidFill>
                  <a:srgbClr val="000000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47" name="Google Shape;171;p27"/>
              <p:cNvSpPr/>
              <p:nvPr/>
            </p:nvSpPr>
            <p:spPr bwMode="auto">
              <a:xfrm>
                <a:off x="3487" y="618"/>
                <a:ext cx="702" cy="1147"/>
              </a:xfrm>
              <a:custGeom>
                <a:avLst/>
                <a:gdLst/>
                <a:ahLst/>
                <a:cxnLst/>
                <a:rect l="l" t="t" r="r" b="b"/>
                <a:pathLst>
                  <a:path w="338" h="553" extrusionOk="0">
                    <a:moveTo>
                      <a:pt x="338" y="399"/>
                    </a:moveTo>
                    <a:cubicBezTo>
                      <a:pt x="338" y="452"/>
                      <a:pt x="331" y="504"/>
                      <a:pt x="316" y="553"/>
                    </a:cubicBezTo>
                    <a:cubicBezTo>
                      <a:pt x="269" y="540"/>
                      <a:pt x="220" y="533"/>
                      <a:pt x="169" y="533"/>
                    </a:cubicBezTo>
                    <a:cubicBezTo>
                      <a:pt x="118" y="533"/>
                      <a:pt x="69" y="540"/>
                      <a:pt x="22" y="553"/>
                    </a:cubicBezTo>
                    <a:cubicBezTo>
                      <a:pt x="8" y="504"/>
                      <a:pt x="0" y="452"/>
                      <a:pt x="0" y="399"/>
                    </a:cubicBezTo>
                    <a:cubicBezTo>
                      <a:pt x="0" y="242"/>
                      <a:pt x="65" y="101"/>
                      <a:pt x="169" y="0"/>
                    </a:cubicBezTo>
                    <a:cubicBezTo>
                      <a:pt x="273" y="101"/>
                      <a:pt x="338" y="242"/>
                      <a:pt x="338" y="399"/>
                    </a:cubicBezTo>
                    <a:close/>
                  </a:path>
                </a:pathLst>
              </a:custGeom>
              <a:solidFill>
                <a:srgbClr val="038C9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48" name="Google Shape;172;p27"/>
              <p:cNvSpPr/>
              <p:nvPr/>
            </p:nvSpPr>
            <p:spPr bwMode="auto">
              <a:xfrm>
                <a:off x="2687" y="2267"/>
                <a:ext cx="2302" cy="1751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844" extrusionOk="0">
                    <a:moveTo>
                      <a:pt x="1108" y="290"/>
                    </a:moveTo>
                    <a:cubicBezTo>
                      <a:pt x="1108" y="596"/>
                      <a:pt x="860" y="844"/>
                      <a:pt x="554" y="844"/>
                    </a:cubicBezTo>
                    <a:cubicBezTo>
                      <a:pt x="248" y="844"/>
                      <a:pt x="0" y="596"/>
                      <a:pt x="0" y="290"/>
                    </a:cubicBezTo>
                    <a:cubicBezTo>
                      <a:pt x="0" y="237"/>
                      <a:pt x="8" y="185"/>
                      <a:pt x="22" y="136"/>
                    </a:cubicBezTo>
                    <a:cubicBezTo>
                      <a:pt x="69" y="149"/>
                      <a:pt x="118" y="156"/>
                      <a:pt x="169" y="156"/>
                    </a:cubicBezTo>
                    <a:cubicBezTo>
                      <a:pt x="319" y="156"/>
                      <a:pt x="455" y="96"/>
                      <a:pt x="554" y="0"/>
                    </a:cubicBezTo>
                    <a:cubicBezTo>
                      <a:pt x="654" y="96"/>
                      <a:pt x="790" y="156"/>
                      <a:pt x="939" y="156"/>
                    </a:cubicBezTo>
                    <a:cubicBezTo>
                      <a:pt x="990" y="156"/>
                      <a:pt x="1040" y="149"/>
                      <a:pt x="1086" y="136"/>
                    </a:cubicBezTo>
                    <a:cubicBezTo>
                      <a:pt x="1101" y="185"/>
                      <a:pt x="1108" y="237"/>
                      <a:pt x="1108" y="290"/>
                    </a:cubicBezTo>
                    <a:close/>
                  </a:path>
                </a:pathLst>
              </a:custGeom>
              <a:solidFill>
                <a:srgbClr val="95C532"/>
              </a:solidFill>
              <a:ln w="9525" cap="flat" cmpd="sng">
                <a:solidFill>
                  <a:srgbClr val="000000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49" name="Google Shape;173;p27"/>
              <p:cNvSpPr/>
              <p:nvPr/>
            </p:nvSpPr>
            <p:spPr bwMode="auto">
              <a:xfrm>
                <a:off x="3838" y="1767"/>
                <a:ext cx="1105" cy="830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00" extrusionOk="0">
                    <a:moveTo>
                      <a:pt x="532" y="380"/>
                    </a:moveTo>
                    <a:cubicBezTo>
                      <a:pt x="486" y="393"/>
                      <a:pt x="436" y="400"/>
                      <a:pt x="385" y="400"/>
                    </a:cubicBezTo>
                    <a:cubicBezTo>
                      <a:pt x="236" y="400"/>
                      <a:pt x="100" y="340"/>
                      <a:pt x="0" y="244"/>
                    </a:cubicBezTo>
                    <a:cubicBezTo>
                      <a:pt x="69" y="178"/>
                      <a:pt x="120" y="94"/>
                      <a:pt x="147" y="0"/>
                    </a:cubicBezTo>
                    <a:cubicBezTo>
                      <a:pt x="333" y="51"/>
                      <a:pt x="479" y="196"/>
                      <a:pt x="532" y="380"/>
                    </a:cubicBezTo>
                    <a:close/>
                  </a:path>
                </a:pathLst>
              </a:custGeom>
              <a:solidFill>
                <a:srgbClr val="698C2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0" name="Google Shape;174;p27"/>
              <p:cNvSpPr/>
              <p:nvPr/>
            </p:nvSpPr>
            <p:spPr bwMode="auto">
              <a:xfrm>
                <a:off x="2732" y="1767"/>
                <a:ext cx="1105" cy="830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00" extrusionOk="0">
                    <a:moveTo>
                      <a:pt x="532" y="244"/>
                    </a:moveTo>
                    <a:cubicBezTo>
                      <a:pt x="433" y="340"/>
                      <a:pt x="297" y="400"/>
                      <a:pt x="147" y="400"/>
                    </a:cubicBezTo>
                    <a:cubicBezTo>
                      <a:pt x="96" y="400"/>
                      <a:pt x="47" y="393"/>
                      <a:pt x="0" y="380"/>
                    </a:cubicBezTo>
                    <a:cubicBezTo>
                      <a:pt x="53" y="196"/>
                      <a:pt x="200" y="51"/>
                      <a:pt x="385" y="0"/>
                    </a:cubicBezTo>
                    <a:cubicBezTo>
                      <a:pt x="412" y="94"/>
                      <a:pt x="464" y="178"/>
                      <a:pt x="532" y="244"/>
                    </a:cubicBezTo>
                    <a:close/>
                  </a:path>
                </a:pathLst>
              </a:custGeom>
              <a:solidFill>
                <a:srgbClr val="292F3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6" name="Google Shape;175;p27"/>
            <p:cNvGrpSpPr/>
            <p:nvPr/>
          </p:nvGrpSpPr>
          <p:grpSpPr bwMode="auto">
            <a:xfrm rot="838765">
              <a:off x="6439607" y="2068526"/>
              <a:ext cx="1142263" cy="1141294"/>
              <a:chOff x="3760" y="675"/>
              <a:chExt cx="1343" cy="1342"/>
            </a:xfrm>
          </p:grpSpPr>
          <p:sp>
            <p:nvSpPr>
              <p:cNvPr id="43" name="Google Shape;176;p27"/>
              <p:cNvSpPr/>
              <p:nvPr/>
            </p:nvSpPr>
            <p:spPr bwMode="auto">
              <a:xfrm>
                <a:off x="3760" y="675"/>
                <a:ext cx="1343" cy="1342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5" extrusionOk="0">
                    <a:moveTo>
                      <a:pt x="394" y="37"/>
                    </a:moveTo>
                    <a:cubicBezTo>
                      <a:pt x="385" y="35"/>
                      <a:pt x="380" y="21"/>
                      <a:pt x="384" y="6"/>
                    </a:cubicBezTo>
                    <a:cubicBezTo>
                      <a:pt x="378" y="5"/>
                      <a:pt x="373" y="4"/>
                      <a:pt x="368" y="4"/>
                    </a:cubicBezTo>
                    <a:cubicBezTo>
                      <a:pt x="366" y="18"/>
                      <a:pt x="357" y="29"/>
                      <a:pt x="348" y="29"/>
                    </a:cubicBezTo>
                    <a:cubicBezTo>
                      <a:pt x="339" y="28"/>
                      <a:pt x="333" y="15"/>
                      <a:pt x="334" y="1"/>
                    </a:cubicBezTo>
                    <a:cubicBezTo>
                      <a:pt x="328" y="0"/>
                      <a:pt x="323" y="0"/>
                      <a:pt x="317" y="0"/>
                    </a:cubicBezTo>
                    <a:cubicBezTo>
                      <a:pt x="318" y="15"/>
                      <a:pt x="311" y="27"/>
                      <a:pt x="302" y="27"/>
                    </a:cubicBezTo>
                    <a:cubicBezTo>
                      <a:pt x="293" y="28"/>
                      <a:pt x="285" y="17"/>
                      <a:pt x="283" y="3"/>
                    </a:cubicBezTo>
                    <a:cubicBezTo>
                      <a:pt x="278" y="3"/>
                      <a:pt x="273" y="4"/>
                      <a:pt x="267" y="5"/>
                    </a:cubicBezTo>
                    <a:cubicBezTo>
                      <a:pt x="270" y="19"/>
                      <a:pt x="265" y="31"/>
                      <a:pt x="256" y="33"/>
                    </a:cubicBezTo>
                    <a:cubicBezTo>
                      <a:pt x="248" y="35"/>
                      <a:pt x="238" y="26"/>
                      <a:pt x="234" y="13"/>
                    </a:cubicBezTo>
                    <a:cubicBezTo>
                      <a:pt x="229" y="14"/>
                      <a:pt x="224" y="16"/>
                      <a:pt x="219" y="17"/>
                    </a:cubicBezTo>
                    <a:cubicBezTo>
                      <a:pt x="223" y="30"/>
                      <a:pt x="220" y="43"/>
                      <a:pt x="212" y="46"/>
                    </a:cubicBezTo>
                    <a:cubicBezTo>
                      <a:pt x="204" y="49"/>
                      <a:pt x="193" y="42"/>
                      <a:pt x="187" y="30"/>
                    </a:cubicBezTo>
                    <a:cubicBezTo>
                      <a:pt x="182" y="32"/>
                      <a:pt x="177" y="35"/>
                      <a:pt x="173" y="37"/>
                    </a:cubicBezTo>
                    <a:cubicBezTo>
                      <a:pt x="178" y="49"/>
                      <a:pt x="177" y="62"/>
                      <a:pt x="170" y="66"/>
                    </a:cubicBezTo>
                    <a:cubicBezTo>
                      <a:pt x="163" y="70"/>
                      <a:pt x="151" y="65"/>
                      <a:pt x="143" y="54"/>
                    </a:cubicBezTo>
                    <a:cubicBezTo>
                      <a:pt x="139" y="57"/>
                      <a:pt x="135" y="60"/>
                      <a:pt x="130" y="64"/>
                    </a:cubicBezTo>
                    <a:cubicBezTo>
                      <a:pt x="137" y="75"/>
                      <a:pt x="138" y="87"/>
                      <a:pt x="132" y="92"/>
                    </a:cubicBezTo>
                    <a:cubicBezTo>
                      <a:pt x="125" y="98"/>
                      <a:pt x="114" y="94"/>
                      <a:pt x="104" y="85"/>
                    </a:cubicBezTo>
                    <a:cubicBezTo>
                      <a:pt x="100" y="89"/>
                      <a:pt x="96" y="93"/>
                      <a:pt x="92" y="96"/>
                    </a:cubicBezTo>
                    <a:cubicBezTo>
                      <a:pt x="101" y="106"/>
                      <a:pt x="104" y="118"/>
                      <a:pt x="98" y="124"/>
                    </a:cubicBezTo>
                    <a:cubicBezTo>
                      <a:pt x="93" y="130"/>
                      <a:pt x="81" y="129"/>
                      <a:pt x="70" y="122"/>
                    </a:cubicBezTo>
                    <a:cubicBezTo>
                      <a:pt x="67" y="126"/>
                      <a:pt x="63" y="130"/>
                      <a:pt x="60" y="134"/>
                    </a:cubicBezTo>
                    <a:cubicBezTo>
                      <a:pt x="70" y="142"/>
                      <a:pt x="75" y="153"/>
                      <a:pt x="70" y="160"/>
                    </a:cubicBezTo>
                    <a:cubicBezTo>
                      <a:pt x="66" y="168"/>
                      <a:pt x="54" y="168"/>
                      <a:pt x="42" y="163"/>
                    </a:cubicBezTo>
                    <a:cubicBezTo>
                      <a:pt x="39" y="167"/>
                      <a:pt x="37" y="172"/>
                      <a:pt x="34" y="177"/>
                    </a:cubicBezTo>
                    <a:cubicBezTo>
                      <a:pt x="45" y="183"/>
                      <a:pt x="51" y="193"/>
                      <a:pt x="48" y="201"/>
                    </a:cubicBezTo>
                    <a:cubicBezTo>
                      <a:pt x="45" y="209"/>
                      <a:pt x="33" y="211"/>
                      <a:pt x="21" y="208"/>
                    </a:cubicBezTo>
                    <a:cubicBezTo>
                      <a:pt x="19" y="213"/>
                      <a:pt x="17" y="218"/>
                      <a:pt x="15" y="223"/>
                    </a:cubicBezTo>
                    <a:cubicBezTo>
                      <a:pt x="27" y="228"/>
                      <a:pt x="34" y="237"/>
                      <a:pt x="32" y="245"/>
                    </a:cubicBezTo>
                    <a:cubicBezTo>
                      <a:pt x="30" y="253"/>
                      <a:pt x="19" y="257"/>
                      <a:pt x="7" y="256"/>
                    </a:cubicBezTo>
                    <a:cubicBezTo>
                      <a:pt x="6" y="261"/>
                      <a:pt x="5" y="266"/>
                      <a:pt x="4" y="271"/>
                    </a:cubicBezTo>
                    <a:cubicBezTo>
                      <a:pt x="16" y="274"/>
                      <a:pt x="25" y="282"/>
                      <a:pt x="24" y="290"/>
                    </a:cubicBezTo>
                    <a:cubicBezTo>
                      <a:pt x="23" y="298"/>
                      <a:pt x="13" y="304"/>
                      <a:pt x="0" y="305"/>
                    </a:cubicBezTo>
                    <a:cubicBezTo>
                      <a:pt x="0" y="310"/>
                      <a:pt x="0" y="316"/>
                      <a:pt x="0" y="321"/>
                    </a:cubicBezTo>
                    <a:cubicBezTo>
                      <a:pt x="12" y="322"/>
                      <a:pt x="22" y="328"/>
                      <a:pt x="23" y="336"/>
                    </a:cubicBezTo>
                    <a:cubicBezTo>
                      <a:pt x="23" y="345"/>
                      <a:pt x="14" y="352"/>
                      <a:pt x="1" y="355"/>
                    </a:cubicBezTo>
                    <a:cubicBezTo>
                      <a:pt x="2" y="360"/>
                      <a:pt x="2" y="365"/>
                      <a:pt x="3" y="371"/>
                    </a:cubicBezTo>
                    <a:cubicBezTo>
                      <a:pt x="16" y="369"/>
                      <a:pt x="27" y="374"/>
                      <a:pt x="29" y="382"/>
                    </a:cubicBezTo>
                    <a:cubicBezTo>
                      <a:pt x="30" y="390"/>
                      <a:pt x="22" y="399"/>
                      <a:pt x="10" y="404"/>
                    </a:cubicBezTo>
                    <a:cubicBezTo>
                      <a:pt x="11" y="409"/>
                      <a:pt x="13" y="414"/>
                      <a:pt x="14" y="419"/>
                    </a:cubicBezTo>
                    <a:cubicBezTo>
                      <a:pt x="27" y="416"/>
                      <a:pt x="38" y="419"/>
                      <a:pt x="42" y="426"/>
                    </a:cubicBezTo>
                    <a:cubicBezTo>
                      <a:pt x="45" y="434"/>
                      <a:pt x="38" y="445"/>
                      <a:pt x="26" y="451"/>
                    </a:cubicBezTo>
                    <a:cubicBezTo>
                      <a:pt x="28" y="456"/>
                      <a:pt x="31" y="461"/>
                      <a:pt x="33" y="465"/>
                    </a:cubicBezTo>
                    <a:cubicBezTo>
                      <a:pt x="45" y="460"/>
                      <a:pt x="57" y="461"/>
                      <a:pt x="61" y="468"/>
                    </a:cubicBezTo>
                    <a:cubicBezTo>
                      <a:pt x="66" y="476"/>
                      <a:pt x="61" y="487"/>
                      <a:pt x="50" y="495"/>
                    </a:cubicBezTo>
                    <a:cubicBezTo>
                      <a:pt x="52" y="500"/>
                      <a:pt x="55" y="504"/>
                      <a:pt x="59" y="508"/>
                    </a:cubicBezTo>
                    <a:cubicBezTo>
                      <a:pt x="70" y="501"/>
                      <a:pt x="82" y="500"/>
                      <a:pt x="88" y="506"/>
                    </a:cubicBezTo>
                    <a:cubicBezTo>
                      <a:pt x="93" y="513"/>
                      <a:pt x="90" y="526"/>
                      <a:pt x="80" y="535"/>
                    </a:cubicBezTo>
                    <a:cubicBezTo>
                      <a:pt x="83" y="539"/>
                      <a:pt x="87" y="543"/>
                      <a:pt x="90" y="547"/>
                    </a:cubicBezTo>
                    <a:cubicBezTo>
                      <a:pt x="100" y="537"/>
                      <a:pt x="113" y="534"/>
                      <a:pt x="119" y="540"/>
                    </a:cubicBezTo>
                    <a:cubicBezTo>
                      <a:pt x="126" y="546"/>
                      <a:pt x="124" y="559"/>
                      <a:pt x="116" y="570"/>
                    </a:cubicBezTo>
                    <a:cubicBezTo>
                      <a:pt x="120" y="574"/>
                      <a:pt x="124" y="577"/>
                      <a:pt x="128" y="580"/>
                    </a:cubicBezTo>
                    <a:cubicBezTo>
                      <a:pt x="136" y="569"/>
                      <a:pt x="148" y="563"/>
                      <a:pt x="156" y="568"/>
                    </a:cubicBezTo>
                    <a:cubicBezTo>
                      <a:pt x="164" y="573"/>
                      <a:pt x="164" y="587"/>
                      <a:pt x="157" y="599"/>
                    </a:cubicBezTo>
                    <a:cubicBezTo>
                      <a:pt x="161" y="602"/>
                      <a:pt x="166" y="605"/>
                      <a:pt x="171" y="607"/>
                    </a:cubicBezTo>
                    <a:cubicBezTo>
                      <a:pt x="177" y="594"/>
                      <a:pt x="188" y="587"/>
                      <a:pt x="196" y="590"/>
                    </a:cubicBezTo>
                    <a:cubicBezTo>
                      <a:pt x="205" y="594"/>
                      <a:pt x="207" y="608"/>
                      <a:pt x="202" y="622"/>
                    </a:cubicBezTo>
                    <a:cubicBezTo>
                      <a:pt x="207" y="624"/>
                      <a:pt x="212" y="626"/>
                      <a:pt x="217" y="627"/>
                    </a:cubicBezTo>
                    <a:cubicBezTo>
                      <a:pt x="221" y="613"/>
                      <a:pt x="231" y="604"/>
                      <a:pt x="240" y="606"/>
                    </a:cubicBezTo>
                    <a:cubicBezTo>
                      <a:pt x="249" y="608"/>
                      <a:pt x="254" y="622"/>
                      <a:pt x="250" y="637"/>
                    </a:cubicBezTo>
                    <a:cubicBezTo>
                      <a:pt x="255" y="638"/>
                      <a:pt x="261" y="639"/>
                      <a:pt x="266" y="640"/>
                    </a:cubicBezTo>
                    <a:cubicBezTo>
                      <a:pt x="267" y="625"/>
                      <a:pt x="276" y="614"/>
                      <a:pt x="285" y="614"/>
                    </a:cubicBezTo>
                    <a:cubicBezTo>
                      <a:pt x="295" y="615"/>
                      <a:pt x="301" y="628"/>
                      <a:pt x="300" y="644"/>
                    </a:cubicBezTo>
                    <a:cubicBezTo>
                      <a:pt x="300" y="644"/>
                      <a:pt x="300" y="644"/>
                      <a:pt x="300" y="644"/>
                    </a:cubicBezTo>
                    <a:cubicBezTo>
                      <a:pt x="306" y="645"/>
                      <a:pt x="311" y="645"/>
                      <a:pt x="316" y="645"/>
                    </a:cubicBezTo>
                    <a:cubicBezTo>
                      <a:pt x="316" y="645"/>
                      <a:pt x="316" y="645"/>
                      <a:pt x="316" y="645"/>
                    </a:cubicBezTo>
                    <a:cubicBezTo>
                      <a:pt x="315" y="629"/>
                      <a:pt x="322" y="616"/>
                      <a:pt x="332" y="616"/>
                    </a:cubicBezTo>
                    <a:cubicBezTo>
                      <a:pt x="341" y="615"/>
                      <a:pt x="350" y="627"/>
                      <a:pt x="351" y="642"/>
                    </a:cubicBezTo>
                    <a:cubicBezTo>
                      <a:pt x="351" y="643"/>
                      <a:pt x="351" y="643"/>
                      <a:pt x="351" y="644"/>
                    </a:cubicBezTo>
                    <a:cubicBezTo>
                      <a:pt x="356" y="643"/>
                      <a:pt x="362" y="643"/>
                      <a:pt x="367" y="642"/>
                    </a:cubicBezTo>
                    <a:cubicBezTo>
                      <a:pt x="367" y="641"/>
                      <a:pt x="367" y="641"/>
                      <a:pt x="367" y="641"/>
                    </a:cubicBezTo>
                    <a:cubicBezTo>
                      <a:pt x="364" y="626"/>
                      <a:pt x="368" y="612"/>
                      <a:pt x="378" y="610"/>
                    </a:cubicBezTo>
                    <a:cubicBezTo>
                      <a:pt x="387" y="608"/>
                      <a:pt x="397" y="618"/>
                      <a:pt x="400" y="633"/>
                    </a:cubicBezTo>
                    <a:cubicBezTo>
                      <a:pt x="401" y="634"/>
                      <a:pt x="401" y="634"/>
                      <a:pt x="401" y="635"/>
                    </a:cubicBezTo>
                    <a:cubicBezTo>
                      <a:pt x="406" y="634"/>
                      <a:pt x="412" y="632"/>
                      <a:pt x="417" y="631"/>
                    </a:cubicBezTo>
                    <a:cubicBezTo>
                      <a:pt x="417" y="630"/>
                      <a:pt x="416" y="629"/>
                      <a:pt x="416" y="629"/>
                    </a:cubicBezTo>
                    <a:cubicBezTo>
                      <a:pt x="411" y="615"/>
                      <a:pt x="413" y="600"/>
                      <a:pt x="422" y="597"/>
                    </a:cubicBezTo>
                    <a:cubicBezTo>
                      <a:pt x="431" y="593"/>
                      <a:pt x="442" y="602"/>
                      <a:pt x="448" y="616"/>
                    </a:cubicBezTo>
                    <a:cubicBezTo>
                      <a:pt x="449" y="617"/>
                      <a:pt x="449" y="618"/>
                      <a:pt x="449" y="619"/>
                    </a:cubicBezTo>
                    <a:cubicBezTo>
                      <a:pt x="454" y="617"/>
                      <a:pt x="459" y="614"/>
                      <a:pt x="465" y="612"/>
                    </a:cubicBezTo>
                    <a:cubicBezTo>
                      <a:pt x="464" y="611"/>
                      <a:pt x="464" y="610"/>
                      <a:pt x="463" y="610"/>
                    </a:cubicBezTo>
                    <a:cubicBezTo>
                      <a:pt x="455" y="596"/>
                      <a:pt x="455" y="582"/>
                      <a:pt x="464" y="577"/>
                    </a:cubicBezTo>
                    <a:cubicBezTo>
                      <a:pt x="472" y="572"/>
                      <a:pt x="485" y="579"/>
                      <a:pt x="493" y="592"/>
                    </a:cubicBezTo>
                    <a:cubicBezTo>
                      <a:pt x="493" y="593"/>
                      <a:pt x="494" y="594"/>
                      <a:pt x="494" y="595"/>
                    </a:cubicBezTo>
                    <a:cubicBezTo>
                      <a:pt x="499" y="592"/>
                      <a:pt x="504" y="589"/>
                      <a:pt x="509" y="585"/>
                    </a:cubicBezTo>
                    <a:cubicBezTo>
                      <a:pt x="508" y="585"/>
                      <a:pt x="507" y="584"/>
                      <a:pt x="506" y="583"/>
                    </a:cubicBezTo>
                    <a:cubicBezTo>
                      <a:pt x="497" y="571"/>
                      <a:pt x="495" y="557"/>
                      <a:pt x="502" y="551"/>
                    </a:cubicBezTo>
                    <a:cubicBezTo>
                      <a:pt x="509" y="545"/>
                      <a:pt x="523" y="549"/>
                      <a:pt x="533" y="561"/>
                    </a:cubicBezTo>
                    <a:cubicBezTo>
                      <a:pt x="534" y="562"/>
                      <a:pt x="534" y="563"/>
                      <a:pt x="535" y="564"/>
                    </a:cubicBezTo>
                    <a:cubicBezTo>
                      <a:pt x="540" y="560"/>
                      <a:pt x="544" y="557"/>
                      <a:pt x="548" y="553"/>
                    </a:cubicBezTo>
                    <a:cubicBezTo>
                      <a:pt x="547" y="552"/>
                      <a:pt x="546" y="551"/>
                      <a:pt x="545" y="550"/>
                    </a:cubicBezTo>
                    <a:cubicBezTo>
                      <a:pt x="533" y="540"/>
                      <a:pt x="529" y="526"/>
                      <a:pt x="535" y="519"/>
                    </a:cubicBezTo>
                    <a:cubicBezTo>
                      <a:pt x="542" y="512"/>
                      <a:pt x="556" y="514"/>
                      <a:pt x="568" y="524"/>
                    </a:cubicBezTo>
                    <a:cubicBezTo>
                      <a:pt x="569" y="525"/>
                      <a:pt x="570" y="526"/>
                      <a:pt x="571" y="527"/>
                    </a:cubicBezTo>
                    <a:cubicBezTo>
                      <a:pt x="575" y="523"/>
                      <a:pt x="578" y="518"/>
                      <a:pt x="582" y="514"/>
                    </a:cubicBezTo>
                    <a:cubicBezTo>
                      <a:pt x="580" y="513"/>
                      <a:pt x="579" y="512"/>
                      <a:pt x="578" y="512"/>
                    </a:cubicBezTo>
                    <a:cubicBezTo>
                      <a:pt x="565" y="504"/>
                      <a:pt x="559" y="490"/>
                      <a:pt x="564" y="482"/>
                    </a:cubicBezTo>
                    <a:cubicBezTo>
                      <a:pt x="569" y="474"/>
                      <a:pt x="583" y="474"/>
                      <a:pt x="596" y="483"/>
                    </a:cubicBezTo>
                    <a:cubicBezTo>
                      <a:pt x="598" y="483"/>
                      <a:pt x="599" y="484"/>
                      <a:pt x="600" y="485"/>
                    </a:cubicBezTo>
                    <a:cubicBezTo>
                      <a:pt x="603" y="480"/>
                      <a:pt x="606" y="475"/>
                      <a:pt x="609" y="470"/>
                    </a:cubicBezTo>
                    <a:cubicBezTo>
                      <a:pt x="607" y="470"/>
                      <a:pt x="606" y="469"/>
                      <a:pt x="605" y="469"/>
                    </a:cubicBezTo>
                    <a:cubicBezTo>
                      <a:pt x="590" y="463"/>
                      <a:pt x="582" y="451"/>
                      <a:pt x="586" y="442"/>
                    </a:cubicBezTo>
                    <a:cubicBezTo>
                      <a:pt x="590" y="433"/>
                      <a:pt x="604" y="431"/>
                      <a:pt x="618" y="437"/>
                    </a:cubicBezTo>
                    <a:cubicBezTo>
                      <a:pt x="620" y="438"/>
                      <a:pt x="621" y="438"/>
                      <a:pt x="622" y="439"/>
                    </a:cubicBezTo>
                    <a:cubicBezTo>
                      <a:pt x="625" y="434"/>
                      <a:pt x="626" y="428"/>
                      <a:pt x="628" y="423"/>
                    </a:cubicBezTo>
                    <a:cubicBezTo>
                      <a:pt x="627" y="422"/>
                      <a:pt x="625" y="422"/>
                      <a:pt x="624" y="422"/>
                    </a:cubicBezTo>
                    <a:cubicBezTo>
                      <a:pt x="609" y="418"/>
                      <a:pt x="599" y="408"/>
                      <a:pt x="601" y="398"/>
                    </a:cubicBezTo>
                    <a:cubicBezTo>
                      <a:pt x="604" y="389"/>
                      <a:pt x="618" y="385"/>
                      <a:pt x="632" y="388"/>
                    </a:cubicBezTo>
                    <a:cubicBezTo>
                      <a:pt x="634" y="389"/>
                      <a:pt x="636" y="389"/>
                      <a:pt x="637" y="390"/>
                    </a:cubicBezTo>
                    <a:cubicBezTo>
                      <a:pt x="638" y="384"/>
                      <a:pt x="639" y="378"/>
                      <a:pt x="640" y="373"/>
                    </a:cubicBezTo>
                    <a:cubicBezTo>
                      <a:pt x="639" y="373"/>
                      <a:pt x="637" y="373"/>
                      <a:pt x="636" y="372"/>
                    </a:cubicBezTo>
                    <a:cubicBezTo>
                      <a:pt x="621" y="371"/>
                      <a:pt x="609" y="362"/>
                      <a:pt x="610" y="353"/>
                    </a:cubicBezTo>
                    <a:cubicBezTo>
                      <a:pt x="611" y="343"/>
                      <a:pt x="624" y="337"/>
                      <a:pt x="639" y="338"/>
                    </a:cubicBezTo>
                    <a:cubicBezTo>
                      <a:pt x="641" y="338"/>
                      <a:pt x="642" y="339"/>
                      <a:pt x="644" y="339"/>
                    </a:cubicBezTo>
                    <a:cubicBezTo>
                      <a:pt x="644" y="333"/>
                      <a:pt x="644" y="327"/>
                      <a:pt x="644" y="321"/>
                    </a:cubicBezTo>
                    <a:cubicBezTo>
                      <a:pt x="643" y="322"/>
                      <a:pt x="641" y="322"/>
                      <a:pt x="640" y="322"/>
                    </a:cubicBezTo>
                    <a:cubicBezTo>
                      <a:pt x="625" y="323"/>
                      <a:pt x="612" y="316"/>
                      <a:pt x="611" y="307"/>
                    </a:cubicBezTo>
                    <a:cubicBezTo>
                      <a:pt x="610" y="297"/>
                      <a:pt x="622" y="289"/>
                      <a:pt x="638" y="288"/>
                    </a:cubicBezTo>
                    <a:cubicBezTo>
                      <a:pt x="639" y="288"/>
                      <a:pt x="641" y="287"/>
                      <a:pt x="642" y="288"/>
                    </a:cubicBezTo>
                    <a:cubicBezTo>
                      <a:pt x="642" y="282"/>
                      <a:pt x="641" y="276"/>
                      <a:pt x="640" y="270"/>
                    </a:cubicBezTo>
                    <a:cubicBezTo>
                      <a:pt x="639" y="271"/>
                      <a:pt x="637" y="271"/>
                      <a:pt x="636" y="271"/>
                    </a:cubicBezTo>
                    <a:cubicBezTo>
                      <a:pt x="621" y="275"/>
                      <a:pt x="607" y="270"/>
                      <a:pt x="605" y="261"/>
                    </a:cubicBezTo>
                    <a:cubicBezTo>
                      <a:pt x="603" y="252"/>
                      <a:pt x="613" y="241"/>
                      <a:pt x="628" y="238"/>
                    </a:cubicBezTo>
                    <a:cubicBezTo>
                      <a:pt x="630" y="238"/>
                      <a:pt x="631" y="237"/>
                      <a:pt x="633" y="237"/>
                    </a:cubicBezTo>
                    <a:cubicBezTo>
                      <a:pt x="631" y="232"/>
                      <a:pt x="629" y="226"/>
                      <a:pt x="628" y="221"/>
                    </a:cubicBezTo>
                    <a:cubicBezTo>
                      <a:pt x="627" y="221"/>
                      <a:pt x="625" y="222"/>
                      <a:pt x="624" y="222"/>
                    </a:cubicBezTo>
                    <a:cubicBezTo>
                      <a:pt x="610" y="228"/>
                      <a:pt x="596" y="225"/>
                      <a:pt x="592" y="216"/>
                    </a:cubicBezTo>
                    <a:cubicBezTo>
                      <a:pt x="589" y="208"/>
                      <a:pt x="597" y="196"/>
                      <a:pt x="611" y="190"/>
                    </a:cubicBezTo>
                    <a:cubicBezTo>
                      <a:pt x="613" y="190"/>
                      <a:pt x="614" y="189"/>
                      <a:pt x="615" y="189"/>
                    </a:cubicBezTo>
                    <a:cubicBezTo>
                      <a:pt x="613" y="184"/>
                      <a:pt x="610" y="179"/>
                      <a:pt x="608" y="174"/>
                    </a:cubicBezTo>
                    <a:cubicBezTo>
                      <a:pt x="607" y="174"/>
                      <a:pt x="606" y="175"/>
                      <a:pt x="605" y="175"/>
                    </a:cubicBezTo>
                    <a:cubicBezTo>
                      <a:pt x="592" y="183"/>
                      <a:pt x="577" y="183"/>
                      <a:pt x="572" y="175"/>
                    </a:cubicBezTo>
                    <a:cubicBezTo>
                      <a:pt x="567" y="167"/>
                      <a:pt x="574" y="154"/>
                      <a:pt x="587" y="146"/>
                    </a:cubicBezTo>
                    <a:cubicBezTo>
                      <a:pt x="588" y="145"/>
                      <a:pt x="589" y="145"/>
                      <a:pt x="590" y="144"/>
                    </a:cubicBezTo>
                    <a:cubicBezTo>
                      <a:pt x="587" y="139"/>
                      <a:pt x="584" y="135"/>
                      <a:pt x="580" y="130"/>
                    </a:cubicBezTo>
                    <a:cubicBezTo>
                      <a:pt x="580" y="131"/>
                      <a:pt x="579" y="131"/>
                      <a:pt x="579" y="132"/>
                    </a:cubicBezTo>
                    <a:cubicBezTo>
                      <a:pt x="567" y="142"/>
                      <a:pt x="552" y="144"/>
                      <a:pt x="546" y="137"/>
                    </a:cubicBezTo>
                    <a:cubicBezTo>
                      <a:pt x="540" y="129"/>
                      <a:pt x="545" y="115"/>
                      <a:pt x="556" y="106"/>
                    </a:cubicBezTo>
                    <a:cubicBezTo>
                      <a:pt x="557" y="105"/>
                      <a:pt x="558" y="104"/>
                      <a:pt x="559" y="104"/>
                    </a:cubicBezTo>
                    <a:cubicBezTo>
                      <a:pt x="555" y="100"/>
                      <a:pt x="551" y="96"/>
                      <a:pt x="547" y="92"/>
                    </a:cubicBezTo>
                    <a:cubicBezTo>
                      <a:pt x="546" y="92"/>
                      <a:pt x="546" y="93"/>
                      <a:pt x="546" y="93"/>
                    </a:cubicBezTo>
                    <a:cubicBezTo>
                      <a:pt x="536" y="105"/>
                      <a:pt x="522" y="109"/>
                      <a:pt x="514" y="103"/>
                    </a:cubicBezTo>
                    <a:cubicBezTo>
                      <a:pt x="507" y="97"/>
                      <a:pt x="510" y="82"/>
                      <a:pt x="520" y="71"/>
                    </a:cubicBezTo>
                    <a:cubicBezTo>
                      <a:pt x="520" y="70"/>
                      <a:pt x="521" y="70"/>
                      <a:pt x="521" y="69"/>
                    </a:cubicBezTo>
                    <a:cubicBezTo>
                      <a:pt x="517" y="66"/>
                      <a:pt x="512" y="63"/>
                      <a:pt x="508" y="59"/>
                    </a:cubicBezTo>
                    <a:cubicBezTo>
                      <a:pt x="508" y="60"/>
                      <a:pt x="507" y="60"/>
                      <a:pt x="507" y="60"/>
                    </a:cubicBezTo>
                    <a:cubicBezTo>
                      <a:pt x="499" y="73"/>
                      <a:pt x="486" y="80"/>
                      <a:pt x="478" y="75"/>
                    </a:cubicBezTo>
                    <a:cubicBezTo>
                      <a:pt x="470" y="70"/>
                      <a:pt x="470" y="55"/>
                      <a:pt x="478" y="42"/>
                    </a:cubicBezTo>
                    <a:cubicBezTo>
                      <a:pt x="478" y="42"/>
                      <a:pt x="478" y="41"/>
                      <a:pt x="479" y="41"/>
                    </a:cubicBezTo>
                    <a:cubicBezTo>
                      <a:pt x="474" y="38"/>
                      <a:pt x="469" y="36"/>
                      <a:pt x="464" y="33"/>
                    </a:cubicBezTo>
                    <a:cubicBezTo>
                      <a:pt x="464" y="34"/>
                      <a:pt x="464" y="34"/>
                      <a:pt x="464" y="34"/>
                    </a:cubicBezTo>
                    <a:cubicBezTo>
                      <a:pt x="458" y="48"/>
                      <a:pt x="446" y="56"/>
                      <a:pt x="437" y="53"/>
                    </a:cubicBezTo>
                    <a:cubicBezTo>
                      <a:pt x="429" y="49"/>
                      <a:pt x="426" y="34"/>
                      <a:pt x="432" y="20"/>
                    </a:cubicBezTo>
                    <a:cubicBezTo>
                      <a:pt x="432" y="20"/>
                      <a:pt x="432" y="20"/>
                      <a:pt x="432" y="20"/>
                    </a:cubicBezTo>
                    <a:cubicBezTo>
                      <a:pt x="427" y="18"/>
                      <a:pt x="422" y="16"/>
                      <a:pt x="417" y="15"/>
                    </a:cubicBezTo>
                    <a:cubicBezTo>
                      <a:pt x="413" y="29"/>
                      <a:pt x="403" y="39"/>
                      <a:pt x="394" y="37"/>
                    </a:cubicBezTo>
                    <a:close/>
                    <a:moveTo>
                      <a:pt x="242" y="121"/>
                    </a:moveTo>
                    <a:cubicBezTo>
                      <a:pt x="238" y="109"/>
                      <a:pt x="245" y="96"/>
                      <a:pt x="258" y="92"/>
                    </a:cubicBezTo>
                    <a:cubicBezTo>
                      <a:pt x="270" y="89"/>
                      <a:pt x="283" y="96"/>
                      <a:pt x="287" y="108"/>
                    </a:cubicBezTo>
                    <a:cubicBezTo>
                      <a:pt x="290" y="121"/>
                      <a:pt x="283" y="134"/>
                      <a:pt x="271" y="137"/>
                    </a:cubicBezTo>
                    <a:cubicBezTo>
                      <a:pt x="258" y="141"/>
                      <a:pt x="245" y="134"/>
                      <a:pt x="242" y="121"/>
                    </a:cubicBezTo>
                    <a:close/>
                    <a:moveTo>
                      <a:pt x="70" y="260"/>
                    </a:moveTo>
                    <a:cubicBezTo>
                      <a:pt x="91" y="176"/>
                      <a:pt x="152" y="105"/>
                      <a:pt x="196" y="117"/>
                    </a:cubicBezTo>
                    <a:cubicBezTo>
                      <a:pt x="240" y="128"/>
                      <a:pt x="245" y="215"/>
                      <a:pt x="224" y="298"/>
                    </a:cubicBezTo>
                    <a:cubicBezTo>
                      <a:pt x="203" y="382"/>
                      <a:pt x="157" y="456"/>
                      <a:pt x="113" y="445"/>
                    </a:cubicBezTo>
                    <a:cubicBezTo>
                      <a:pt x="70" y="434"/>
                      <a:pt x="49" y="343"/>
                      <a:pt x="70" y="260"/>
                    </a:cubicBezTo>
                    <a:close/>
                    <a:moveTo>
                      <a:pt x="156" y="496"/>
                    </a:moveTo>
                    <a:cubicBezTo>
                      <a:pt x="147" y="487"/>
                      <a:pt x="147" y="472"/>
                      <a:pt x="156" y="463"/>
                    </a:cubicBezTo>
                    <a:cubicBezTo>
                      <a:pt x="165" y="453"/>
                      <a:pt x="180" y="453"/>
                      <a:pt x="189" y="462"/>
                    </a:cubicBezTo>
                    <a:cubicBezTo>
                      <a:pt x="198" y="471"/>
                      <a:pt x="198" y="486"/>
                      <a:pt x="189" y="495"/>
                    </a:cubicBezTo>
                    <a:cubicBezTo>
                      <a:pt x="180" y="505"/>
                      <a:pt x="166" y="505"/>
                      <a:pt x="156" y="496"/>
                    </a:cubicBezTo>
                    <a:close/>
                    <a:moveTo>
                      <a:pt x="532" y="442"/>
                    </a:moveTo>
                    <a:cubicBezTo>
                      <a:pt x="544" y="486"/>
                      <a:pt x="476" y="549"/>
                      <a:pt x="393" y="573"/>
                    </a:cubicBezTo>
                    <a:cubicBezTo>
                      <a:pt x="310" y="597"/>
                      <a:pt x="218" y="579"/>
                      <a:pt x="206" y="535"/>
                    </a:cubicBezTo>
                    <a:cubicBezTo>
                      <a:pt x="194" y="492"/>
                      <a:pt x="266" y="444"/>
                      <a:pt x="349" y="420"/>
                    </a:cubicBezTo>
                    <a:cubicBezTo>
                      <a:pt x="432" y="396"/>
                      <a:pt x="520" y="399"/>
                      <a:pt x="532" y="442"/>
                    </a:cubicBezTo>
                    <a:close/>
                    <a:moveTo>
                      <a:pt x="557" y="382"/>
                    </a:moveTo>
                    <a:cubicBezTo>
                      <a:pt x="554" y="394"/>
                      <a:pt x="541" y="402"/>
                      <a:pt x="528" y="399"/>
                    </a:cubicBezTo>
                    <a:cubicBezTo>
                      <a:pt x="516" y="396"/>
                      <a:pt x="508" y="383"/>
                      <a:pt x="511" y="370"/>
                    </a:cubicBezTo>
                    <a:cubicBezTo>
                      <a:pt x="514" y="358"/>
                      <a:pt x="527" y="350"/>
                      <a:pt x="540" y="353"/>
                    </a:cubicBezTo>
                    <a:cubicBezTo>
                      <a:pt x="552" y="357"/>
                      <a:pt x="560" y="369"/>
                      <a:pt x="557" y="382"/>
                    </a:cubicBezTo>
                    <a:close/>
                    <a:moveTo>
                      <a:pt x="384" y="338"/>
                    </a:moveTo>
                    <a:cubicBezTo>
                      <a:pt x="375" y="373"/>
                      <a:pt x="340" y="393"/>
                      <a:pt x="306" y="385"/>
                    </a:cubicBezTo>
                    <a:cubicBezTo>
                      <a:pt x="272" y="376"/>
                      <a:pt x="251" y="342"/>
                      <a:pt x="260" y="307"/>
                    </a:cubicBezTo>
                    <a:cubicBezTo>
                      <a:pt x="269" y="273"/>
                      <a:pt x="303" y="252"/>
                      <a:pt x="337" y="261"/>
                    </a:cubicBezTo>
                    <a:cubicBezTo>
                      <a:pt x="372" y="270"/>
                      <a:pt x="392" y="304"/>
                      <a:pt x="384" y="338"/>
                    </a:cubicBezTo>
                    <a:close/>
                    <a:moveTo>
                      <a:pt x="503" y="136"/>
                    </a:moveTo>
                    <a:cubicBezTo>
                      <a:pt x="565" y="196"/>
                      <a:pt x="595" y="285"/>
                      <a:pt x="564" y="317"/>
                    </a:cubicBezTo>
                    <a:cubicBezTo>
                      <a:pt x="532" y="350"/>
                      <a:pt x="454" y="311"/>
                      <a:pt x="392" y="250"/>
                    </a:cubicBezTo>
                    <a:cubicBezTo>
                      <a:pt x="330" y="190"/>
                      <a:pt x="289" y="114"/>
                      <a:pt x="320" y="81"/>
                    </a:cubicBezTo>
                    <a:cubicBezTo>
                      <a:pt x="352" y="49"/>
                      <a:pt x="441" y="76"/>
                      <a:pt x="503" y="136"/>
                    </a:cubicBezTo>
                    <a:close/>
                  </a:path>
                </a:pathLst>
              </a:custGeom>
              <a:solidFill>
                <a:schemeClr val="lt1">
                  <a:alpha val="40000"/>
                </a:schemeClr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44" name="Google Shape;177;p27"/>
              <p:cNvSpPr/>
              <p:nvPr/>
            </p:nvSpPr>
            <p:spPr bwMode="auto">
              <a:xfrm>
                <a:off x="3760" y="675"/>
                <a:ext cx="1343" cy="1342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5" extrusionOk="0">
                    <a:moveTo>
                      <a:pt x="26" y="451"/>
                    </a:moveTo>
                    <a:cubicBezTo>
                      <a:pt x="28" y="456"/>
                      <a:pt x="31" y="461"/>
                      <a:pt x="33" y="465"/>
                    </a:cubicBezTo>
                    <a:cubicBezTo>
                      <a:pt x="35" y="465"/>
                      <a:pt x="36" y="464"/>
                      <a:pt x="38" y="464"/>
                    </a:cubicBezTo>
                    <a:cubicBezTo>
                      <a:pt x="36" y="458"/>
                      <a:pt x="33" y="453"/>
                      <a:pt x="31" y="448"/>
                    </a:cubicBezTo>
                    <a:cubicBezTo>
                      <a:pt x="30" y="449"/>
                      <a:pt x="28" y="450"/>
                      <a:pt x="26" y="451"/>
                    </a:cubicBezTo>
                    <a:close/>
                    <a:moveTo>
                      <a:pt x="59" y="508"/>
                    </a:moveTo>
                    <a:cubicBezTo>
                      <a:pt x="60" y="507"/>
                      <a:pt x="62" y="506"/>
                      <a:pt x="63" y="506"/>
                    </a:cubicBezTo>
                    <a:cubicBezTo>
                      <a:pt x="60" y="501"/>
                      <a:pt x="57" y="496"/>
                      <a:pt x="54" y="492"/>
                    </a:cubicBezTo>
                    <a:cubicBezTo>
                      <a:pt x="53" y="493"/>
                      <a:pt x="51" y="494"/>
                      <a:pt x="50" y="495"/>
                    </a:cubicBezTo>
                    <a:cubicBezTo>
                      <a:pt x="52" y="500"/>
                      <a:pt x="55" y="504"/>
                      <a:pt x="59" y="508"/>
                    </a:cubicBezTo>
                    <a:close/>
                    <a:moveTo>
                      <a:pt x="493" y="592"/>
                    </a:moveTo>
                    <a:cubicBezTo>
                      <a:pt x="493" y="593"/>
                      <a:pt x="494" y="594"/>
                      <a:pt x="494" y="595"/>
                    </a:cubicBezTo>
                    <a:cubicBezTo>
                      <a:pt x="499" y="592"/>
                      <a:pt x="504" y="589"/>
                      <a:pt x="509" y="585"/>
                    </a:cubicBezTo>
                    <a:cubicBezTo>
                      <a:pt x="508" y="585"/>
                      <a:pt x="507" y="584"/>
                      <a:pt x="506" y="583"/>
                    </a:cubicBezTo>
                    <a:cubicBezTo>
                      <a:pt x="506" y="582"/>
                      <a:pt x="505" y="582"/>
                      <a:pt x="505" y="581"/>
                    </a:cubicBezTo>
                    <a:cubicBezTo>
                      <a:pt x="501" y="584"/>
                      <a:pt x="496" y="587"/>
                      <a:pt x="492" y="590"/>
                    </a:cubicBezTo>
                    <a:cubicBezTo>
                      <a:pt x="492" y="591"/>
                      <a:pt x="492" y="591"/>
                      <a:pt x="493" y="592"/>
                    </a:cubicBezTo>
                    <a:close/>
                    <a:moveTo>
                      <a:pt x="533" y="561"/>
                    </a:moveTo>
                    <a:cubicBezTo>
                      <a:pt x="534" y="562"/>
                      <a:pt x="534" y="563"/>
                      <a:pt x="535" y="564"/>
                    </a:cubicBezTo>
                    <a:cubicBezTo>
                      <a:pt x="540" y="560"/>
                      <a:pt x="544" y="557"/>
                      <a:pt x="548" y="553"/>
                    </a:cubicBezTo>
                    <a:cubicBezTo>
                      <a:pt x="547" y="552"/>
                      <a:pt x="546" y="551"/>
                      <a:pt x="545" y="550"/>
                    </a:cubicBezTo>
                    <a:cubicBezTo>
                      <a:pt x="544" y="550"/>
                      <a:pt x="544" y="549"/>
                      <a:pt x="544" y="549"/>
                    </a:cubicBezTo>
                    <a:cubicBezTo>
                      <a:pt x="540" y="553"/>
                      <a:pt x="536" y="556"/>
                      <a:pt x="532" y="560"/>
                    </a:cubicBezTo>
                    <a:cubicBezTo>
                      <a:pt x="532" y="560"/>
                      <a:pt x="532" y="561"/>
                      <a:pt x="533" y="561"/>
                    </a:cubicBezTo>
                    <a:close/>
                    <a:moveTo>
                      <a:pt x="568" y="524"/>
                    </a:moveTo>
                    <a:cubicBezTo>
                      <a:pt x="569" y="525"/>
                      <a:pt x="570" y="526"/>
                      <a:pt x="571" y="527"/>
                    </a:cubicBezTo>
                    <a:cubicBezTo>
                      <a:pt x="575" y="523"/>
                      <a:pt x="578" y="518"/>
                      <a:pt x="582" y="514"/>
                    </a:cubicBezTo>
                    <a:cubicBezTo>
                      <a:pt x="580" y="513"/>
                      <a:pt x="579" y="512"/>
                      <a:pt x="578" y="512"/>
                    </a:cubicBezTo>
                    <a:cubicBezTo>
                      <a:pt x="578" y="511"/>
                      <a:pt x="577" y="511"/>
                      <a:pt x="577" y="511"/>
                    </a:cubicBezTo>
                    <a:cubicBezTo>
                      <a:pt x="573" y="515"/>
                      <a:pt x="570" y="519"/>
                      <a:pt x="567" y="524"/>
                    </a:cubicBezTo>
                    <a:cubicBezTo>
                      <a:pt x="567" y="524"/>
                      <a:pt x="567" y="524"/>
                      <a:pt x="568" y="524"/>
                    </a:cubicBezTo>
                    <a:close/>
                    <a:moveTo>
                      <a:pt x="14" y="419"/>
                    </a:moveTo>
                    <a:cubicBezTo>
                      <a:pt x="16" y="419"/>
                      <a:pt x="18" y="418"/>
                      <a:pt x="20" y="418"/>
                    </a:cubicBezTo>
                    <a:cubicBezTo>
                      <a:pt x="18" y="413"/>
                      <a:pt x="17" y="407"/>
                      <a:pt x="15" y="402"/>
                    </a:cubicBezTo>
                    <a:cubicBezTo>
                      <a:pt x="13" y="402"/>
                      <a:pt x="12" y="403"/>
                      <a:pt x="10" y="404"/>
                    </a:cubicBezTo>
                    <a:cubicBezTo>
                      <a:pt x="11" y="409"/>
                      <a:pt x="13" y="414"/>
                      <a:pt x="14" y="419"/>
                    </a:cubicBezTo>
                    <a:close/>
                    <a:moveTo>
                      <a:pt x="3" y="371"/>
                    </a:moveTo>
                    <a:cubicBezTo>
                      <a:pt x="5" y="370"/>
                      <a:pt x="7" y="370"/>
                      <a:pt x="9" y="370"/>
                    </a:cubicBezTo>
                    <a:cubicBezTo>
                      <a:pt x="8" y="365"/>
                      <a:pt x="7" y="359"/>
                      <a:pt x="7" y="353"/>
                    </a:cubicBezTo>
                    <a:cubicBezTo>
                      <a:pt x="5" y="354"/>
                      <a:pt x="3" y="354"/>
                      <a:pt x="1" y="355"/>
                    </a:cubicBezTo>
                    <a:cubicBezTo>
                      <a:pt x="2" y="360"/>
                      <a:pt x="2" y="365"/>
                      <a:pt x="3" y="371"/>
                    </a:cubicBezTo>
                    <a:close/>
                    <a:moveTo>
                      <a:pt x="0" y="321"/>
                    </a:moveTo>
                    <a:cubicBezTo>
                      <a:pt x="2" y="321"/>
                      <a:pt x="3" y="321"/>
                      <a:pt x="5" y="322"/>
                    </a:cubicBezTo>
                    <a:cubicBezTo>
                      <a:pt x="5" y="316"/>
                      <a:pt x="5" y="310"/>
                      <a:pt x="6" y="304"/>
                    </a:cubicBezTo>
                    <a:cubicBezTo>
                      <a:pt x="4" y="305"/>
                      <a:pt x="2" y="305"/>
                      <a:pt x="0" y="305"/>
                    </a:cubicBezTo>
                    <a:cubicBezTo>
                      <a:pt x="0" y="310"/>
                      <a:pt x="0" y="316"/>
                      <a:pt x="0" y="321"/>
                    </a:cubicBezTo>
                    <a:close/>
                    <a:moveTo>
                      <a:pt x="448" y="616"/>
                    </a:moveTo>
                    <a:cubicBezTo>
                      <a:pt x="449" y="617"/>
                      <a:pt x="449" y="618"/>
                      <a:pt x="449" y="619"/>
                    </a:cubicBezTo>
                    <a:cubicBezTo>
                      <a:pt x="454" y="617"/>
                      <a:pt x="459" y="614"/>
                      <a:pt x="465" y="612"/>
                    </a:cubicBezTo>
                    <a:cubicBezTo>
                      <a:pt x="464" y="611"/>
                      <a:pt x="464" y="610"/>
                      <a:pt x="463" y="610"/>
                    </a:cubicBezTo>
                    <a:cubicBezTo>
                      <a:pt x="463" y="609"/>
                      <a:pt x="462" y="608"/>
                      <a:pt x="462" y="607"/>
                    </a:cubicBezTo>
                    <a:cubicBezTo>
                      <a:pt x="457" y="609"/>
                      <a:pt x="452" y="612"/>
                      <a:pt x="447" y="614"/>
                    </a:cubicBezTo>
                    <a:cubicBezTo>
                      <a:pt x="447" y="614"/>
                      <a:pt x="448" y="615"/>
                      <a:pt x="448" y="616"/>
                    </a:cubicBezTo>
                    <a:close/>
                    <a:moveTo>
                      <a:pt x="596" y="483"/>
                    </a:moveTo>
                    <a:cubicBezTo>
                      <a:pt x="598" y="483"/>
                      <a:pt x="599" y="484"/>
                      <a:pt x="600" y="485"/>
                    </a:cubicBezTo>
                    <a:cubicBezTo>
                      <a:pt x="603" y="480"/>
                      <a:pt x="606" y="475"/>
                      <a:pt x="609" y="470"/>
                    </a:cubicBezTo>
                    <a:cubicBezTo>
                      <a:pt x="607" y="470"/>
                      <a:pt x="606" y="469"/>
                      <a:pt x="605" y="469"/>
                    </a:cubicBezTo>
                    <a:cubicBezTo>
                      <a:pt x="604" y="468"/>
                      <a:pt x="604" y="468"/>
                      <a:pt x="603" y="468"/>
                    </a:cubicBezTo>
                    <a:cubicBezTo>
                      <a:pt x="601" y="473"/>
                      <a:pt x="598" y="478"/>
                      <a:pt x="596" y="482"/>
                    </a:cubicBezTo>
                    <a:cubicBezTo>
                      <a:pt x="596" y="482"/>
                      <a:pt x="596" y="482"/>
                      <a:pt x="596" y="483"/>
                    </a:cubicBezTo>
                    <a:close/>
                    <a:moveTo>
                      <a:pt x="300" y="644"/>
                    </a:moveTo>
                    <a:cubicBezTo>
                      <a:pt x="300" y="644"/>
                      <a:pt x="300" y="644"/>
                      <a:pt x="300" y="644"/>
                    </a:cubicBezTo>
                    <a:cubicBezTo>
                      <a:pt x="306" y="645"/>
                      <a:pt x="311" y="645"/>
                      <a:pt x="316" y="645"/>
                    </a:cubicBezTo>
                    <a:cubicBezTo>
                      <a:pt x="316" y="645"/>
                      <a:pt x="316" y="645"/>
                      <a:pt x="316" y="645"/>
                    </a:cubicBezTo>
                    <a:cubicBezTo>
                      <a:pt x="316" y="643"/>
                      <a:pt x="316" y="641"/>
                      <a:pt x="316" y="640"/>
                    </a:cubicBezTo>
                    <a:cubicBezTo>
                      <a:pt x="311" y="639"/>
                      <a:pt x="306" y="639"/>
                      <a:pt x="300" y="639"/>
                    </a:cubicBezTo>
                    <a:cubicBezTo>
                      <a:pt x="300" y="640"/>
                      <a:pt x="300" y="642"/>
                      <a:pt x="300" y="644"/>
                    </a:cubicBezTo>
                    <a:close/>
                    <a:moveTo>
                      <a:pt x="334" y="1"/>
                    </a:moveTo>
                    <a:cubicBezTo>
                      <a:pt x="328" y="0"/>
                      <a:pt x="323" y="0"/>
                      <a:pt x="317" y="0"/>
                    </a:cubicBezTo>
                    <a:cubicBezTo>
                      <a:pt x="317" y="2"/>
                      <a:pt x="317" y="4"/>
                      <a:pt x="317" y="6"/>
                    </a:cubicBezTo>
                    <a:cubicBezTo>
                      <a:pt x="323" y="6"/>
                      <a:pt x="328" y="6"/>
                      <a:pt x="334" y="6"/>
                    </a:cubicBezTo>
                    <a:cubicBezTo>
                      <a:pt x="333" y="5"/>
                      <a:pt x="333" y="3"/>
                      <a:pt x="334" y="1"/>
                    </a:cubicBezTo>
                    <a:close/>
                    <a:moveTo>
                      <a:pt x="203" y="617"/>
                    </a:moveTo>
                    <a:cubicBezTo>
                      <a:pt x="203" y="618"/>
                      <a:pt x="202" y="620"/>
                      <a:pt x="202" y="622"/>
                    </a:cubicBezTo>
                    <a:cubicBezTo>
                      <a:pt x="207" y="624"/>
                      <a:pt x="212" y="626"/>
                      <a:pt x="217" y="627"/>
                    </a:cubicBezTo>
                    <a:cubicBezTo>
                      <a:pt x="217" y="626"/>
                      <a:pt x="218" y="624"/>
                      <a:pt x="219" y="622"/>
                    </a:cubicBezTo>
                    <a:cubicBezTo>
                      <a:pt x="214" y="620"/>
                      <a:pt x="208" y="619"/>
                      <a:pt x="203" y="617"/>
                    </a:cubicBezTo>
                    <a:close/>
                    <a:moveTo>
                      <a:pt x="90" y="547"/>
                    </a:moveTo>
                    <a:cubicBezTo>
                      <a:pt x="92" y="546"/>
                      <a:pt x="93" y="545"/>
                      <a:pt x="95" y="543"/>
                    </a:cubicBezTo>
                    <a:cubicBezTo>
                      <a:pt x="91" y="539"/>
                      <a:pt x="87" y="535"/>
                      <a:pt x="83" y="531"/>
                    </a:cubicBezTo>
                    <a:cubicBezTo>
                      <a:pt x="82" y="533"/>
                      <a:pt x="81" y="534"/>
                      <a:pt x="80" y="535"/>
                    </a:cubicBezTo>
                    <a:cubicBezTo>
                      <a:pt x="83" y="539"/>
                      <a:pt x="87" y="543"/>
                      <a:pt x="90" y="547"/>
                    </a:cubicBezTo>
                    <a:close/>
                    <a:moveTo>
                      <a:pt x="383" y="12"/>
                    </a:moveTo>
                    <a:cubicBezTo>
                      <a:pt x="383" y="10"/>
                      <a:pt x="383" y="8"/>
                      <a:pt x="384" y="6"/>
                    </a:cubicBezTo>
                    <a:cubicBezTo>
                      <a:pt x="378" y="5"/>
                      <a:pt x="373" y="4"/>
                      <a:pt x="368" y="4"/>
                    </a:cubicBezTo>
                    <a:cubicBezTo>
                      <a:pt x="368" y="6"/>
                      <a:pt x="367" y="8"/>
                      <a:pt x="367" y="9"/>
                    </a:cubicBezTo>
                    <a:cubicBezTo>
                      <a:pt x="372" y="10"/>
                      <a:pt x="377" y="11"/>
                      <a:pt x="383" y="12"/>
                    </a:cubicBezTo>
                    <a:close/>
                    <a:moveTo>
                      <a:pt x="400" y="633"/>
                    </a:moveTo>
                    <a:cubicBezTo>
                      <a:pt x="401" y="634"/>
                      <a:pt x="401" y="634"/>
                      <a:pt x="401" y="635"/>
                    </a:cubicBezTo>
                    <a:cubicBezTo>
                      <a:pt x="406" y="634"/>
                      <a:pt x="412" y="632"/>
                      <a:pt x="417" y="631"/>
                    </a:cubicBezTo>
                    <a:cubicBezTo>
                      <a:pt x="417" y="630"/>
                      <a:pt x="416" y="629"/>
                      <a:pt x="416" y="629"/>
                    </a:cubicBezTo>
                    <a:cubicBezTo>
                      <a:pt x="416" y="628"/>
                      <a:pt x="415" y="627"/>
                      <a:pt x="415" y="626"/>
                    </a:cubicBezTo>
                    <a:cubicBezTo>
                      <a:pt x="410" y="627"/>
                      <a:pt x="405" y="629"/>
                      <a:pt x="400" y="630"/>
                    </a:cubicBezTo>
                    <a:cubicBezTo>
                      <a:pt x="400" y="631"/>
                      <a:pt x="400" y="632"/>
                      <a:pt x="400" y="633"/>
                    </a:cubicBezTo>
                    <a:close/>
                    <a:moveTo>
                      <a:pt x="157" y="599"/>
                    </a:moveTo>
                    <a:cubicBezTo>
                      <a:pt x="161" y="602"/>
                      <a:pt x="166" y="605"/>
                      <a:pt x="171" y="607"/>
                    </a:cubicBezTo>
                    <a:cubicBezTo>
                      <a:pt x="171" y="606"/>
                      <a:pt x="172" y="604"/>
                      <a:pt x="173" y="603"/>
                    </a:cubicBezTo>
                    <a:cubicBezTo>
                      <a:pt x="168" y="600"/>
                      <a:pt x="164" y="597"/>
                      <a:pt x="159" y="594"/>
                    </a:cubicBezTo>
                    <a:cubicBezTo>
                      <a:pt x="158" y="596"/>
                      <a:pt x="157" y="598"/>
                      <a:pt x="157" y="599"/>
                    </a:cubicBezTo>
                    <a:close/>
                    <a:moveTo>
                      <a:pt x="128" y="580"/>
                    </a:moveTo>
                    <a:cubicBezTo>
                      <a:pt x="129" y="579"/>
                      <a:pt x="130" y="577"/>
                      <a:pt x="132" y="576"/>
                    </a:cubicBezTo>
                    <a:cubicBezTo>
                      <a:pt x="127" y="573"/>
                      <a:pt x="123" y="569"/>
                      <a:pt x="119" y="566"/>
                    </a:cubicBezTo>
                    <a:cubicBezTo>
                      <a:pt x="118" y="567"/>
                      <a:pt x="117" y="569"/>
                      <a:pt x="116" y="570"/>
                    </a:cubicBezTo>
                    <a:cubicBezTo>
                      <a:pt x="120" y="574"/>
                      <a:pt x="124" y="577"/>
                      <a:pt x="128" y="580"/>
                    </a:cubicBezTo>
                    <a:close/>
                    <a:moveTo>
                      <a:pt x="351" y="642"/>
                    </a:moveTo>
                    <a:cubicBezTo>
                      <a:pt x="351" y="643"/>
                      <a:pt x="351" y="643"/>
                      <a:pt x="351" y="644"/>
                    </a:cubicBezTo>
                    <a:cubicBezTo>
                      <a:pt x="356" y="643"/>
                      <a:pt x="362" y="643"/>
                      <a:pt x="367" y="642"/>
                    </a:cubicBezTo>
                    <a:cubicBezTo>
                      <a:pt x="367" y="641"/>
                      <a:pt x="367" y="641"/>
                      <a:pt x="367" y="641"/>
                    </a:cubicBezTo>
                    <a:cubicBezTo>
                      <a:pt x="367" y="639"/>
                      <a:pt x="366" y="638"/>
                      <a:pt x="366" y="636"/>
                    </a:cubicBezTo>
                    <a:cubicBezTo>
                      <a:pt x="361" y="637"/>
                      <a:pt x="356" y="638"/>
                      <a:pt x="350" y="638"/>
                    </a:cubicBezTo>
                    <a:cubicBezTo>
                      <a:pt x="350" y="640"/>
                      <a:pt x="351" y="641"/>
                      <a:pt x="351" y="642"/>
                    </a:cubicBezTo>
                    <a:close/>
                    <a:moveTo>
                      <a:pt x="251" y="631"/>
                    </a:moveTo>
                    <a:cubicBezTo>
                      <a:pt x="251" y="633"/>
                      <a:pt x="250" y="635"/>
                      <a:pt x="250" y="637"/>
                    </a:cubicBezTo>
                    <a:cubicBezTo>
                      <a:pt x="255" y="638"/>
                      <a:pt x="261" y="639"/>
                      <a:pt x="266" y="640"/>
                    </a:cubicBezTo>
                    <a:cubicBezTo>
                      <a:pt x="266" y="638"/>
                      <a:pt x="266" y="636"/>
                      <a:pt x="267" y="635"/>
                    </a:cubicBezTo>
                    <a:cubicBezTo>
                      <a:pt x="261" y="634"/>
                      <a:pt x="256" y="633"/>
                      <a:pt x="251" y="631"/>
                    </a:cubicBezTo>
                    <a:close/>
                    <a:moveTo>
                      <a:pt x="175" y="43"/>
                    </a:moveTo>
                    <a:cubicBezTo>
                      <a:pt x="180" y="40"/>
                      <a:pt x="185" y="37"/>
                      <a:pt x="190" y="35"/>
                    </a:cubicBezTo>
                    <a:cubicBezTo>
                      <a:pt x="189" y="34"/>
                      <a:pt x="188" y="32"/>
                      <a:pt x="187" y="30"/>
                    </a:cubicBezTo>
                    <a:cubicBezTo>
                      <a:pt x="182" y="32"/>
                      <a:pt x="177" y="35"/>
                      <a:pt x="173" y="37"/>
                    </a:cubicBezTo>
                    <a:cubicBezTo>
                      <a:pt x="173" y="39"/>
                      <a:pt x="174" y="41"/>
                      <a:pt x="175" y="43"/>
                    </a:cubicBezTo>
                    <a:close/>
                    <a:moveTo>
                      <a:pt x="603" y="177"/>
                    </a:moveTo>
                    <a:cubicBezTo>
                      <a:pt x="605" y="181"/>
                      <a:pt x="607" y="186"/>
                      <a:pt x="610" y="191"/>
                    </a:cubicBezTo>
                    <a:cubicBezTo>
                      <a:pt x="610" y="191"/>
                      <a:pt x="611" y="190"/>
                      <a:pt x="611" y="190"/>
                    </a:cubicBezTo>
                    <a:cubicBezTo>
                      <a:pt x="613" y="190"/>
                      <a:pt x="614" y="189"/>
                      <a:pt x="615" y="189"/>
                    </a:cubicBezTo>
                    <a:cubicBezTo>
                      <a:pt x="613" y="184"/>
                      <a:pt x="610" y="179"/>
                      <a:pt x="608" y="174"/>
                    </a:cubicBezTo>
                    <a:cubicBezTo>
                      <a:pt x="607" y="174"/>
                      <a:pt x="606" y="175"/>
                      <a:pt x="605" y="175"/>
                    </a:cubicBezTo>
                    <a:cubicBezTo>
                      <a:pt x="604" y="176"/>
                      <a:pt x="603" y="176"/>
                      <a:pt x="603" y="177"/>
                    </a:cubicBezTo>
                    <a:close/>
                    <a:moveTo>
                      <a:pt x="576" y="134"/>
                    </a:moveTo>
                    <a:cubicBezTo>
                      <a:pt x="579" y="138"/>
                      <a:pt x="582" y="143"/>
                      <a:pt x="585" y="147"/>
                    </a:cubicBezTo>
                    <a:cubicBezTo>
                      <a:pt x="586" y="147"/>
                      <a:pt x="587" y="146"/>
                      <a:pt x="587" y="146"/>
                    </a:cubicBezTo>
                    <a:cubicBezTo>
                      <a:pt x="588" y="145"/>
                      <a:pt x="589" y="145"/>
                      <a:pt x="590" y="144"/>
                    </a:cubicBezTo>
                    <a:cubicBezTo>
                      <a:pt x="587" y="139"/>
                      <a:pt x="584" y="135"/>
                      <a:pt x="580" y="130"/>
                    </a:cubicBezTo>
                    <a:cubicBezTo>
                      <a:pt x="580" y="131"/>
                      <a:pt x="579" y="131"/>
                      <a:pt x="579" y="132"/>
                    </a:cubicBezTo>
                    <a:cubicBezTo>
                      <a:pt x="578" y="133"/>
                      <a:pt x="577" y="133"/>
                      <a:pt x="576" y="134"/>
                    </a:cubicBezTo>
                    <a:close/>
                    <a:moveTo>
                      <a:pt x="220" y="23"/>
                    </a:moveTo>
                    <a:cubicBezTo>
                      <a:pt x="225" y="21"/>
                      <a:pt x="231" y="20"/>
                      <a:pt x="236" y="18"/>
                    </a:cubicBezTo>
                    <a:cubicBezTo>
                      <a:pt x="235" y="16"/>
                      <a:pt x="235" y="15"/>
                      <a:pt x="234" y="13"/>
                    </a:cubicBezTo>
                    <a:cubicBezTo>
                      <a:pt x="229" y="14"/>
                      <a:pt x="224" y="16"/>
                      <a:pt x="219" y="17"/>
                    </a:cubicBezTo>
                    <a:cubicBezTo>
                      <a:pt x="219" y="19"/>
                      <a:pt x="220" y="21"/>
                      <a:pt x="220" y="23"/>
                    </a:cubicBezTo>
                    <a:close/>
                    <a:moveTo>
                      <a:pt x="133" y="69"/>
                    </a:moveTo>
                    <a:cubicBezTo>
                      <a:pt x="138" y="65"/>
                      <a:pt x="142" y="62"/>
                      <a:pt x="147" y="59"/>
                    </a:cubicBezTo>
                    <a:cubicBezTo>
                      <a:pt x="146" y="57"/>
                      <a:pt x="145" y="56"/>
                      <a:pt x="143" y="54"/>
                    </a:cubicBezTo>
                    <a:cubicBezTo>
                      <a:pt x="139" y="57"/>
                      <a:pt x="135" y="60"/>
                      <a:pt x="130" y="64"/>
                    </a:cubicBezTo>
                    <a:cubicBezTo>
                      <a:pt x="131" y="65"/>
                      <a:pt x="132" y="67"/>
                      <a:pt x="133" y="69"/>
                    </a:cubicBezTo>
                    <a:close/>
                    <a:moveTo>
                      <a:pt x="543" y="96"/>
                    </a:moveTo>
                    <a:cubicBezTo>
                      <a:pt x="547" y="100"/>
                      <a:pt x="550" y="104"/>
                      <a:pt x="554" y="108"/>
                    </a:cubicBezTo>
                    <a:cubicBezTo>
                      <a:pt x="555" y="107"/>
                      <a:pt x="556" y="106"/>
                      <a:pt x="556" y="106"/>
                    </a:cubicBezTo>
                    <a:cubicBezTo>
                      <a:pt x="557" y="105"/>
                      <a:pt x="558" y="104"/>
                      <a:pt x="559" y="104"/>
                    </a:cubicBezTo>
                    <a:cubicBezTo>
                      <a:pt x="555" y="100"/>
                      <a:pt x="551" y="96"/>
                      <a:pt x="547" y="92"/>
                    </a:cubicBezTo>
                    <a:cubicBezTo>
                      <a:pt x="546" y="92"/>
                      <a:pt x="546" y="93"/>
                      <a:pt x="546" y="93"/>
                    </a:cubicBezTo>
                    <a:cubicBezTo>
                      <a:pt x="545" y="94"/>
                      <a:pt x="544" y="95"/>
                      <a:pt x="543" y="96"/>
                    </a:cubicBezTo>
                    <a:close/>
                    <a:moveTo>
                      <a:pt x="462" y="39"/>
                    </a:moveTo>
                    <a:cubicBezTo>
                      <a:pt x="466" y="41"/>
                      <a:pt x="471" y="44"/>
                      <a:pt x="476" y="46"/>
                    </a:cubicBezTo>
                    <a:cubicBezTo>
                      <a:pt x="476" y="45"/>
                      <a:pt x="477" y="43"/>
                      <a:pt x="478" y="42"/>
                    </a:cubicBezTo>
                    <a:cubicBezTo>
                      <a:pt x="478" y="42"/>
                      <a:pt x="478" y="41"/>
                      <a:pt x="479" y="41"/>
                    </a:cubicBezTo>
                    <a:cubicBezTo>
                      <a:pt x="474" y="38"/>
                      <a:pt x="469" y="36"/>
                      <a:pt x="464" y="33"/>
                    </a:cubicBezTo>
                    <a:cubicBezTo>
                      <a:pt x="464" y="34"/>
                      <a:pt x="464" y="34"/>
                      <a:pt x="464" y="34"/>
                    </a:cubicBezTo>
                    <a:cubicBezTo>
                      <a:pt x="463" y="36"/>
                      <a:pt x="462" y="37"/>
                      <a:pt x="462" y="39"/>
                    </a:cubicBezTo>
                    <a:close/>
                    <a:moveTo>
                      <a:pt x="504" y="64"/>
                    </a:moveTo>
                    <a:cubicBezTo>
                      <a:pt x="509" y="67"/>
                      <a:pt x="513" y="70"/>
                      <a:pt x="517" y="74"/>
                    </a:cubicBezTo>
                    <a:cubicBezTo>
                      <a:pt x="518" y="73"/>
                      <a:pt x="519" y="72"/>
                      <a:pt x="520" y="71"/>
                    </a:cubicBezTo>
                    <a:cubicBezTo>
                      <a:pt x="520" y="70"/>
                      <a:pt x="521" y="70"/>
                      <a:pt x="521" y="69"/>
                    </a:cubicBezTo>
                    <a:cubicBezTo>
                      <a:pt x="517" y="66"/>
                      <a:pt x="512" y="63"/>
                      <a:pt x="508" y="59"/>
                    </a:cubicBezTo>
                    <a:cubicBezTo>
                      <a:pt x="508" y="60"/>
                      <a:pt x="507" y="60"/>
                      <a:pt x="507" y="60"/>
                    </a:cubicBezTo>
                    <a:cubicBezTo>
                      <a:pt x="506" y="62"/>
                      <a:pt x="505" y="63"/>
                      <a:pt x="504" y="64"/>
                    </a:cubicBezTo>
                    <a:close/>
                    <a:moveTo>
                      <a:pt x="431" y="25"/>
                    </a:moveTo>
                    <a:cubicBezTo>
                      <a:pt x="431" y="24"/>
                      <a:pt x="432" y="22"/>
                      <a:pt x="432" y="20"/>
                    </a:cubicBezTo>
                    <a:cubicBezTo>
                      <a:pt x="432" y="20"/>
                      <a:pt x="432" y="20"/>
                      <a:pt x="432" y="20"/>
                    </a:cubicBezTo>
                    <a:cubicBezTo>
                      <a:pt x="427" y="18"/>
                      <a:pt x="422" y="16"/>
                      <a:pt x="417" y="15"/>
                    </a:cubicBezTo>
                    <a:cubicBezTo>
                      <a:pt x="417" y="17"/>
                      <a:pt x="416" y="19"/>
                      <a:pt x="415" y="20"/>
                    </a:cubicBezTo>
                    <a:cubicBezTo>
                      <a:pt x="420" y="22"/>
                      <a:pt x="425" y="24"/>
                      <a:pt x="431" y="25"/>
                    </a:cubicBezTo>
                    <a:close/>
                    <a:moveTo>
                      <a:pt x="268" y="11"/>
                    </a:moveTo>
                    <a:cubicBezTo>
                      <a:pt x="273" y="10"/>
                      <a:pt x="279" y="9"/>
                      <a:pt x="284" y="8"/>
                    </a:cubicBezTo>
                    <a:cubicBezTo>
                      <a:pt x="284" y="7"/>
                      <a:pt x="283" y="5"/>
                      <a:pt x="283" y="3"/>
                    </a:cubicBezTo>
                    <a:cubicBezTo>
                      <a:pt x="278" y="3"/>
                      <a:pt x="273" y="4"/>
                      <a:pt x="267" y="5"/>
                    </a:cubicBezTo>
                    <a:cubicBezTo>
                      <a:pt x="268" y="7"/>
                      <a:pt x="268" y="9"/>
                      <a:pt x="268" y="11"/>
                    </a:cubicBezTo>
                    <a:close/>
                    <a:moveTo>
                      <a:pt x="622" y="223"/>
                    </a:moveTo>
                    <a:cubicBezTo>
                      <a:pt x="624" y="228"/>
                      <a:pt x="626" y="233"/>
                      <a:pt x="627" y="238"/>
                    </a:cubicBezTo>
                    <a:cubicBezTo>
                      <a:pt x="627" y="238"/>
                      <a:pt x="628" y="238"/>
                      <a:pt x="628" y="238"/>
                    </a:cubicBezTo>
                    <a:cubicBezTo>
                      <a:pt x="630" y="238"/>
                      <a:pt x="631" y="237"/>
                      <a:pt x="633" y="237"/>
                    </a:cubicBezTo>
                    <a:cubicBezTo>
                      <a:pt x="631" y="232"/>
                      <a:pt x="629" y="226"/>
                      <a:pt x="628" y="221"/>
                    </a:cubicBezTo>
                    <a:cubicBezTo>
                      <a:pt x="627" y="221"/>
                      <a:pt x="625" y="222"/>
                      <a:pt x="624" y="222"/>
                    </a:cubicBezTo>
                    <a:cubicBezTo>
                      <a:pt x="624" y="222"/>
                      <a:pt x="623" y="223"/>
                      <a:pt x="622" y="223"/>
                    </a:cubicBezTo>
                    <a:close/>
                    <a:moveTo>
                      <a:pt x="639" y="322"/>
                    </a:moveTo>
                    <a:cubicBezTo>
                      <a:pt x="639" y="327"/>
                      <a:pt x="638" y="333"/>
                      <a:pt x="638" y="338"/>
                    </a:cubicBezTo>
                    <a:cubicBezTo>
                      <a:pt x="638" y="338"/>
                      <a:pt x="639" y="338"/>
                      <a:pt x="639" y="338"/>
                    </a:cubicBezTo>
                    <a:cubicBezTo>
                      <a:pt x="641" y="338"/>
                      <a:pt x="642" y="339"/>
                      <a:pt x="644" y="339"/>
                    </a:cubicBezTo>
                    <a:cubicBezTo>
                      <a:pt x="644" y="333"/>
                      <a:pt x="644" y="327"/>
                      <a:pt x="644" y="321"/>
                    </a:cubicBezTo>
                    <a:cubicBezTo>
                      <a:pt x="643" y="322"/>
                      <a:pt x="641" y="322"/>
                      <a:pt x="640" y="322"/>
                    </a:cubicBezTo>
                    <a:cubicBezTo>
                      <a:pt x="639" y="322"/>
                      <a:pt x="639" y="322"/>
                      <a:pt x="639" y="322"/>
                    </a:cubicBezTo>
                    <a:close/>
                    <a:moveTo>
                      <a:pt x="15" y="223"/>
                    </a:moveTo>
                    <a:cubicBezTo>
                      <a:pt x="17" y="224"/>
                      <a:pt x="19" y="225"/>
                      <a:pt x="21" y="226"/>
                    </a:cubicBezTo>
                    <a:cubicBezTo>
                      <a:pt x="22" y="220"/>
                      <a:pt x="24" y="214"/>
                      <a:pt x="26" y="209"/>
                    </a:cubicBezTo>
                    <a:cubicBezTo>
                      <a:pt x="25" y="209"/>
                      <a:pt x="23" y="208"/>
                      <a:pt x="21" y="208"/>
                    </a:cubicBezTo>
                    <a:cubicBezTo>
                      <a:pt x="19" y="213"/>
                      <a:pt x="17" y="218"/>
                      <a:pt x="15" y="223"/>
                    </a:cubicBezTo>
                    <a:close/>
                    <a:moveTo>
                      <a:pt x="96" y="101"/>
                    </a:moveTo>
                    <a:cubicBezTo>
                      <a:pt x="100" y="97"/>
                      <a:pt x="104" y="93"/>
                      <a:pt x="109" y="89"/>
                    </a:cubicBezTo>
                    <a:cubicBezTo>
                      <a:pt x="107" y="88"/>
                      <a:pt x="106" y="87"/>
                      <a:pt x="104" y="85"/>
                    </a:cubicBezTo>
                    <a:cubicBezTo>
                      <a:pt x="100" y="89"/>
                      <a:pt x="96" y="93"/>
                      <a:pt x="92" y="96"/>
                    </a:cubicBezTo>
                    <a:cubicBezTo>
                      <a:pt x="94" y="98"/>
                      <a:pt x="95" y="99"/>
                      <a:pt x="96" y="101"/>
                    </a:cubicBezTo>
                    <a:close/>
                    <a:moveTo>
                      <a:pt x="4" y="271"/>
                    </a:moveTo>
                    <a:cubicBezTo>
                      <a:pt x="6" y="272"/>
                      <a:pt x="7" y="272"/>
                      <a:pt x="9" y="273"/>
                    </a:cubicBezTo>
                    <a:cubicBezTo>
                      <a:pt x="10" y="267"/>
                      <a:pt x="11" y="262"/>
                      <a:pt x="12" y="256"/>
                    </a:cubicBezTo>
                    <a:cubicBezTo>
                      <a:pt x="11" y="256"/>
                      <a:pt x="9" y="256"/>
                      <a:pt x="7" y="256"/>
                    </a:cubicBezTo>
                    <a:cubicBezTo>
                      <a:pt x="6" y="261"/>
                      <a:pt x="5" y="266"/>
                      <a:pt x="4" y="271"/>
                    </a:cubicBezTo>
                    <a:close/>
                    <a:moveTo>
                      <a:pt x="635" y="372"/>
                    </a:moveTo>
                    <a:cubicBezTo>
                      <a:pt x="634" y="378"/>
                      <a:pt x="633" y="383"/>
                      <a:pt x="632" y="388"/>
                    </a:cubicBezTo>
                    <a:cubicBezTo>
                      <a:pt x="632" y="388"/>
                      <a:pt x="632" y="388"/>
                      <a:pt x="632" y="388"/>
                    </a:cubicBezTo>
                    <a:cubicBezTo>
                      <a:pt x="634" y="389"/>
                      <a:pt x="636" y="389"/>
                      <a:pt x="637" y="390"/>
                    </a:cubicBezTo>
                    <a:cubicBezTo>
                      <a:pt x="638" y="384"/>
                      <a:pt x="639" y="378"/>
                      <a:pt x="640" y="373"/>
                    </a:cubicBezTo>
                    <a:cubicBezTo>
                      <a:pt x="639" y="373"/>
                      <a:pt x="637" y="373"/>
                      <a:pt x="636" y="372"/>
                    </a:cubicBezTo>
                    <a:cubicBezTo>
                      <a:pt x="635" y="372"/>
                      <a:pt x="635" y="372"/>
                      <a:pt x="635" y="372"/>
                    </a:cubicBezTo>
                    <a:close/>
                    <a:moveTo>
                      <a:pt x="64" y="138"/>
                    </a:moveTo>
                    <a:cubicBezTo>
                      <a:pt x="68" y="134"/>
                      <a:pt x="71" y="129"/>
                      <a:pt x="75" y="125"/>
                    </a:cubicBezTo>
                    <a:cubicBezTo>
                      <a:pt x="73" y="124"/>
                      <a:pt x="72" y="123"/>
                      <a:pt x="70" y="122"/>
                    </a:cubicBezTo>
                    <a:cubicBezTo>
                      <a:pt x="67" y="126"/>
                      <a:pt x="63" y="130"/>
                      <a:pt x="60" y="134"/>
                    </a:cubicBezTo>
                    <a:cubicBezTo>
                      <a:pt x="62" y="136"/>
                      <a:pt x="63" y="137"/>
                      <a:pt x="64" y="138"/>
                    </a:cubicBezTo>
                    <a:close/>
                    <a:moveTo>
                      <a:pt x="623" y="421"/>
                    </a:moveTo>
                    <a:cubicBezTo>
                      <a:pt x="621" y="427"/>
                      <a:pt x="619" y="432"/>
                      <a:pt x="617" y="437"/>
                    </a:cubicBezTo>
                    <a:cubicBezTo>
                      <a:pt x="618" y="437"/>
                      <a:pt x="618" y="437"/>
                      <a:pt x="618" y="437"/>
                    </a:cubicBezTo>
                    <a:cubicBezTo>
                      <a:pt x="620" y="438"/>
                      <a:pt x="621" y="438"/>
                      <a:pt x="622" y="439"/>
                    </a:cubicBezTo>
                    <a:cubicBezTo>
                      <a:pt x="625" y="434"/>
                      <a:pt x="626" y="428"/>
                      <a:pt x="628" y="423"/>
                    </a:cubicBezTo>
                    <a:cubicBezTo>
                      <a:pt x="627" y="422"/>
                      <a:pt x="625" y="422"/>
                      <a:pt x="624" y="422"/>
                    </a:cubicBezTo>
                    <a:cubicBezTo>
                      <a:pt x="624" y="422"/>
                      <a:pt x="623" y="422"/>
                      <a:pt x="623" y="421"/>
                    </a:cubicBezTo>
                    <a:close/>
                    <a:moveTo>
                      <a:pt x="634" y="272"/>
                    </a:moveTo>
                    <a:cubicBezTo>
                      <a:pt x="635" y="277"/>
                      <a:pt x="636" y="282"/>
                      <a:pt x="637" y="288"/>
                    </a:cubicBezTo>
                    <a:cubicBezTo>
                      <a:pt x="637" y="288"/>
                      <a:pt x="637" y="288"/>
                      <a:pt x="638" y="288"/>
                    </a:cubicBezTo>
                    <a:cubicBezTo>
                      <a:pt x="639" y="288"/>
                      <a:pt x="641" y="287"/>
                      <a:pt x="642" y="288"/>
                    </a:cubicBezTo>
                    <a:cubicBezTo>
                      <a:pt x="642" y="282"/>
                      <a:pt x="641" y="276"/>
                      <a:pt x="640" y="270"/>
                    </a:cubicBezTo>
                    <a:cubicBezTo>
                      <a:pt x="639" y="271"/>
                      <a:pt x="637" y="271"/>
                      <a:pt x="636" y="271"/>
                    </a:cubicBezTo>
                    <a:cubicBezTo>
                      <a:pt x="635" y="272"/>
                      <a:pt x="635" y="272"/>
                      <a:pt x="634" y="272"/>
                    </a:cubicBezTo>
                    <a:close/>
                    <a:moveTo>
                      <a:pt x="39" y="180"/>
                    </a:moveTo>
                    <a:cubicBezTo>
                      <a:pt x="42" y="175"/>
                      <a:pt x="44" y="170"/>
                      <a:pt x="47" y="165"/>
                    </a:cubicBezTo>
                    <a:cubicBezTo>
                      <a:pt x="46" y="164"/>
                      <a:pt x="44" y="164"/>
                      <a:pt x="42" y="163"/>
                    </a:cubicBezTo>
                    <a:cubicBezTo>
                      <a:pt x="39" y="167"/>
                      <a:pt x="37" y="172"/>
                      <a:pt x="34" y="177"/>
                    </a:cubicBezTo>
                    <a:cubicBezTo>
                      <a:pt x="36" y="178"/>
                      <a:pt x="38" y="179"/>
                      <a:pt x="39" y="18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7" name="Google Shape;178;p27"/>
            <p:cNvGrpSpPr/>
            <p:nvPr/>
          </p:nvGrpSpPr>
          <p:grpSpPr bwMode="auto">
            <a:xfrm rot="838765">
              <a:off x="4584038" y="2068527"/>
              <a:ext cx="1142263" cy="1141294"/>
              <a:chOff x="3760" y="675"/>
              <a:chExt cx="1343" cy="1342"/>
            </a:xfrm>
          </p:grpSpPr>
          <p:sp>
            <p:nvSpPr>
              <p:cNvPr id="41" name="Google Shape;179;p27"/>
              <p:cNvSpPr/>
              <p:nvPr/>
            </p:nvSpPr>
            <p:spPr bwMode="auto">
              <a:xfrm>
                <a:off x="3760" y="675"/>
                <a:ext cx="1343" cy="1342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5" extrusionOk="0">
                    <a:moveTo>
                      <a:pt x="394" y="37"/>
                    </a:moveTo>
                    <a:cubicBezTo>
                      <a:pt x="385" y="35"/>
                      <a:pt x="380" y="21"/>
                      <a:pt x="384" y="6"/>
                    </a:cubicBezTo>
                    <a:cubicBezTo>
                      <a:pt x="378" y="5"/>
                      <a:pt x="373" y="4"/>
                      <a:pt x="368" y="4"/>
                    </a:cubicBezTo>
                    <a:cubicBezTo>
                      <a:pt x="366" y="18"/>
                      <a:pt x="357" y="29"/>
                      <a:pt x="348" y="29"/>
                    </a:cubicBezTo>
                    <a:cubicBezTo>
                      <a:pt x="339" y="28"/>
                      <a:pt x="333" y="15"/>
                      <a:pt x="334" y="1"/>
                    </a:cubicBezTo>
                    <a:cubicBezTo>
                      <a:pt x="328" y="0"/>
                      <a:pt x="323" y="0"/>
                      <a:pt x="317" y="0"/>
                    </a:cubicBezTo>
                    <a:cubicBezTo>
                      <a:pt x="318" y="15"/>
                      <a:pt x="311" y="27"/>
                      <a:pt x="302" y="27"/>
                    </a:cubicBezTo>
                    <a:cubicBezTo>
                      <a:pt x="293" y="28"/>
                      <a:pt x="285" y="17"/>
                      <a:pt x="283" y="3"/>
                    </a:cubicBezTo>
                    <a:cubicBezTo>
                      <a:pt x="278" y="3"/>
                      <a:pt x="273" y="4"/>
                      <a:pt x="267" y="5"/>
                    </a:cubicBezTo>
                    <a:cubicBezTo>
                      <a:pt x="270" y="19"/>
                      <a:pt x="265" y="31"/>
                      <a:pt x="256" y="33"/>
                    </a:cubicBezTo>
                    <a:cubicBezTo>
                      <a:pt x="248" y="35"/>
                      <a:pt x="238" y="26"/>
                      <a:pt x="234" y="13"/>
                    </a:cubicBezTo>
                    <a:cubicBezTo>
                      <a:pt x="229" y="14"/>
                      <a:pt x="224" y="16"/>
                      <a:pt x="219" y="17"/>
                    </a:cubicBezTo>
                    <a:cubicBezTo>
                      <a:pt x="223" y="30"/>
                      <a:pt x="220" y="43"/>
                      <a:pt x="212" y="46"/>
                    </a:cubicBezTo>
                    <a:cubicBezTo>
                      <a:pt x="204" y="49"/>
                      <a:pt x="193" y="42"/>
                      <a:pt x="187" y="30"/>
                    </a:cubicBezTo>
                    <a:cubicBezTo>
                      <a:pt x="182" y="32"/>
                      <a:pt x="177" y="35"/>
                      <a:pt x="173" y="37"/>
                    </a:cubicBezTo>
                    <a:cubicBezTo>
                      <a:pt x="178" y="49"/>
                      <a:pt x="177" y="62"/>
                      <a:pt x="170" y="66"/>
                    </a:cubicBezTo>
                    <a:cubicBezTo>
                      <a:pt x="163" y="70"/>
                      <a:pt x="151" y="65"/>
                      <a:pt x="143" y="54"/>
                    </a:cubicBezTo>
                    <a:cubicBezTo>
                      <a:pt x="139" y="57"/>
                      <a:pt x="135" y="60"/>
                      <a:pt x="130" y="64"/>
                    </a:cubicBezTo>
                    <a:cubicBezTo>
                      <a:pt x="137" y="75"/>
                      <a:pt x="138" y="87"/>
                      <a:pt x="132" y="92"/>
                    </a:cubicBezTo>
                    <a:cubicBezTo>
                      <a:pt x="125" y="98"/>
                      <a:pt x="114" y="94"/>
                      <a:pt x="104" y="85"/>
                    </a:cubicBezTo>
                    <a:cubicBezTo>
                      <a:pt x="100" y="89"/>
                      <a:pt x="96" y="93"/>
                      <a:pt x="92" y="96"/>
                    </a:cubicBezTo>
                    <a:cubicBezTo>
                      <a:pt x="101" y="106"/>
                      <a:pt x="104" y="118"/>
                      <a:pt x="98" y="124"/>
                    </a:cubicBezTo>
                    <a:cubicBezTo>
                      <a:pt x="93" y="130"/>
                      <a:pt x="81" y="129"/>
                      <a:pt x="70" y="122"/>
                    </a:cubicBezTo>
                    <a:cubicBezTo>
                      <a:pt x="67" y="126"/>
                      <a:pt x="63" y="130"/>
                      <a:pt x="60" y="134"/>
                    </a:cubicBezTo>
                    <a:cubicBezTo>
                      <a:pt x="70" y="142"/>
                      <a:pt x="75" y="153"/>
                      <a:pt x="70" y="160"/>
                    </a:cubicBezTo>
                    <a:cubicBezTo>
                      <a:pt x="66" y="168"/>
                      <a:pt x="54" y="168"/>
                      <a:pt x="42" y="163"/>
                    </a:cubicBezTo>
                    <a:cubicBezTo>
                      <a:pt x="39" y="167"/>
                      <a:pt x="37" y="172"/>
                      <a:pt x="34" y="177"/>
                    </a:cubicBezTo>
                    <a:cubicBezTo>
                      <a:pt x="45" y="183"/>
                      <a:pt x="51" y="193"/>
                      <a:pt x="48" y="201"/>
                    </a:cubicBezTo>
                    <a:cubicBezTo>
                      <a:pt x="45" y="209"/>
                      <a:pt x="33" y="211"/>
                      <a:pt x="21" y="208"/>
                    </a:cubicBezTo>
                    <a:cubicBezTo>
                      <a:pt x="19" y="213"/>
                      <a:pt x="17" y="218"/>
                      <a:pt x="15" y="223"/>
                    </a:cubicBezTo>
                    <a:cubicBezTo>
                      <a:pt x="27" y="228"/>
                      <a:pt x="34" y="237"/>
                      <a:pt x="32" y="245"/>
                    </a:cubicBezTo>
                    <a:cubicBezTo>
                      <a:pt x="30" y="253"/>
                      <a:pt x="19" y="257"/>
                      <a:pt x="7" y="256"/>
                    </a:cubicBezTo>
                    <a:cubicBezTo>
                      <a:pt x="6" y="261"/>
                      <a:pt x="5" y="266"/>
                      <a:pt x="4" y="271"/>
                    </a:cubicBezTo>
                    <a:cubicBezTo>
                      <a:pt x="16" y="274"/>
                      <a:pt x="25" y="282"/>
                      <a:pt x="24" y="290"/>
                    </a:cubicBezTo>
                    <a:cubicBezTo>
                      <a:pt x="23" y="298"/>
                      <a:pt x="13" y="304"/>
                      <a:pt x="0" y="305"/>
                    </a:cubicBezTo>
                    <a:cubicBezTo>
                      <a:pt x="0" y="310"/>
                      <a:pt x="0" y="316"/>
                      <a:pt x="0" y="321"/>
                    </a:cubicBezTo>
                    <a:cubicBezTo>
                      <a:pt x="12" y="322"/>
                      <a:pt x="22" y="328"/>
                      <a:pt x="23" y="336"/>
                    </a:cubicBezTo>
                    <a:cubicBezTo>
                      <a:pt x="23" y="345"/>
                      <a:pt x="14" y="352"/>
                      <a:pt x="1" y="355"/>
                    </a:cubicBezTo>
                    <a:cubicBezTo>
                      <a:pt x="2" y="360"/>
                      <a:pt x="2" y="365"/>
                      <a:pt x="3" y="371"/>
                    </a:cubicBezTo>
                    <a:cubicBezTo>
                      <a:pt x="16" y="369"/>
                      <a:pt x="27" y="374"/>
                      <a:pt x="29" y="382"/>
                    </a:cubicBezTo>
                    <a:cubicBezTo>
                      <a:pt x="30" y="390"/>
                      <a:pt x="22" y="399"/>
                      <a:pt x="10" y="404"/>
                    </a:cubicBezTo>
                    <a:cubicBezTo>
                      <a:pt x="11" y="409"/>
                      <a:pt x="13" y="414"/>
                      <a:pt x="14" y="419"/>
                    </a:cubicBezTo>
                    <a:cubicBezTo>
                      <a:pt x="27" y="416"/>
                      <a:pt x="38" y="419"/>
                      <a:pt x="42" y="426"/>
                    </a:cubicBezTo>
                    <a:cubicBezTo>
                      <a:pt x="45" y="434"/>
                      <a:pt x="38" y="445"/>
                      <a:pt x="26" y="451"/>
                    </a:cubicBezTo>
                    <a:cubicBezTo>
                      <a:pt x="28" y="456"/>
                      <a:pt x="31" y="461"/>
                      <a:pt x="33" y="465"/>
                    </a:cubicBezTo>
                    <a:cubicBezTo>
                      <a:pt x="45" y="460"/>
                      <a:pt x="57" y="461"/>
                      <a:pt x="61" y="468"/>
                    </a:cubicBezTo>
                    <a:cubicBezTo>
                      <a:pt x="66" y="476"/>
                      <a:pt x="61" y="487"/>
                      <a:pt x="50" y="495"/>
                    </a:cubicBezTo>
                    <a:cubicBezTo>
                      <a:pt x="52" y="500"/>
                      <a:pt x="55" y="504"/>
                      <a:pt x="59" y="508"/>
                    </a:cubicBezTo>
                    <a:cubicBezTo>
                      <a:pt x="70" y="501"/>
                      <a:pt x="82" y="500"/>
                      <a:pt x="88" y="506"/>
                    </a:cubicBezTo>
                    <a:cubicBezTo>
                      <a:pt x="93" y="513"/>
                      <a:pt x="90" y="526"/>
                      <a:pt x="80" y="535"/>
                    </a:cubicBezTo>
                    <a:cubicBezTo>
                      <a:pt x="83" y="539"/>
                      <a:pt x="87" y="543"/>
                      <a:pt x="90" y="547"/>
                    </a:cubicBezTo>
                    <a:cubicBezTo>
                      <a:pt x="100" y="537"/>
                      <a:pt x="113" y="534"/>
                      <a:pt x="119" y="540"/>
                    </a:cubicBezTo>
                    <a:cubicBezTo>
                      <a:pt x="126" y="546"/>
                      <a:pt x="124" y="559"/>
                      <a:pt x="116" y="570"/>
                    </a:cubicBezTo>
                    <a:cubicBezTo>
                      <a:pt x="120" y="574"/>
                      <a:pt x="124" y="577"/>
                      <a:pt x="128" y="580"/>
                    </a:cubicBezTo>
                    <a:cubicBezTo>
                      <a:pt x="136" y="569"/>
                      <a:pt x="148" y="563"/>
                      <a:pt x="156" y="568"/>
                    </a:cubicBezTo>
                    <a:cubicBezTo>
                      <a:pt x="164" y="573"/>
                      <a:pt x="164" y="587"/>
                      <a:pt x="157" y="599"/>
                    </a:cubicBezTo>
                    <a:cubicBezTo>
                      <a:pt x="161" y="602"/>
                      <a:pt x="166" y="605"/>
                      <a:pt x="171" y="607"/>
                    </a:cubicBezTo>
                    <a:cubicBezTo>
                      <a:pt x="177" y="594"/>
                      <a:pt x="188" y="587"/>
                      <a:pt x="196" y="590"/>
                    </a:cubicBezTo>
                    <a:cubicBezTo>
                      <a:pt x="205" y="594"/>
                      <a:pt x="207" y="608"/>
                      <a:pt x="202" y="622"/>
                    </a:cubicBezTo>
                    <a:cubicBezTo>
                      <a:pt x="207" y="624"/>
                      <a:pt x="212" y="626"/>
                      <a:pt x="217" y="627"/>
                    </a:cubicBezTo>
                    <a:cubicBezTo>
                      <a:pt x="221" y="613"/>
                      <a:pt x="231" y="604"/>
                      <a:pt x="240" y="606"/>
                    </a:cubicBezTo>
                    <a:cubicBezTo>
                      <a:pt x="249" y="608"/>
                      <a:pt x="254" y="622"/>
                      <a:pt x="250" y="637"/>
                    </a:cubicBezTo>
                    <a:cubicBezTo>
                      <a:pt x="255" y="638"/>
                      <a:pt x="261" y="639"/>
                      <a:pt x="266" y="640"/>
                    </a:cubicBezTo>
                    <a:cubicBezTo>
                      <a:pt x="267" y="625"/>
                      <a:pt x="276" y="614"/>
                      <a:pt x="285" y="614"/>
                    </a:cubicBezTo>
                    <a:cubicBezTo>
                      <a:pt x="295" y="615"/>
                      <a:pt x="301" y="628"/>
                      <a:pt x="300" y="644"/>
                    </a:cubicBezTo>
                    <a:cubicBezTo>
                      <a:pt x="300" y="644"/>
                      <a:pt x="300" y="644"/>
                      <a:pt x="300" y="644"/>
                    </a:cubicBezTo>
                    <a:cubicBezTo>
                      <a:pt x="306" y="645"/>
                      <a:pt x="311" y="645"/>
                      <a:pt x="316" y="645"/>
                    </a:cubicBezTo>
                    <a:cubicBezTo>
                      <a:pt x="316" y="645"/>
                      <a:pt x="316" y="645"/>
                      <a:pt x="316" y="645"/>
                    </a:cubicBezTo>
                    <a:cubicBezTo>
                      <a:pt x="315" y="629"/>
                      <a:pt x="322" y="616"/>
                      <a:pt x="332" y="616"/>
                    </a:cubicBezTo>
                    <a:cubicBezTo>
                      <a:pt x="341" y="615"/>
                      <a:pt x="350" y="627"/>
                      <a:pt x="351" y="642"/>
                    </a:cubicBezTo>
                    <a:cubicBezTo>
                      <a:pt x="351" y="643"/>
                      <a:pt x="351" y="643"/>
                      <a:pt x="351" y="644"/>
                    </a:cubicBezTo>
                    <a:cubicBezTo>
                      <a:pt x="356" y="643"/>
                      <a:pt x="362" y="643"/>
                      <a:pt x="367" y="642"/>
                    </a:cubicBezTo>
                    <a:cubicBezTo>
                      <a:pt x="367" y="641"/>
                      <a:pt x="367" y="641"/>
                      <a:pt x="367" y="641"/>
                    </a:cubicBezTo>
                    <a:cubicBezTo>
                      <a:pt x="364" y="626"/>
                      <a:pt x="368" y="612"/>
                      <a:pt x="378" y="610"/>
                    </a:cubicBezTo>
                    <a:cubicBezTo>
                      <a:pt x="387" y="608"/>
                      <a:pt x="397" y="618"/>
                      <a:pt x="400" y="633"/>
                    </a:cubicBezTo>
                    <a:cubicBezTo>
                      <a:pt x="401" y="634"/>
                      <a:pt x="401" y="634"/>
                      <a:pt x="401" y="635"/>
                    </a:cubicBezTo>
                    <a:cubicBezTo>
                      <a:pt x="406" y="634"/>
                      <a:pt x="412" y="632"/>
                      <a:pt x="417" y="631"/>
                    </a:cubicBezTo>
                    <a:cubicBezTo>
                      <a:pt x="417" y="630"/>
                      <a:pt x="416" y="629"/>
                      <a:pt x="416" y="629"/>
                    </a:cubicBezTo>
                    <a:cubicBezTo>
                      <a:pt x="411" y="615"/>
                      <a:pt x="413" y="600"/>
                      <a:pt x="422" y="597"/>
                    </a:cubicBezTo>
                    <a:cubicBezTo>
                      <a:pt x="431" y="593"/>
                      <a:pt x="442" y="602"/>
                      <a:pt x="448" y="616"/>
                    </a:cubicBezTo>
                    <a:cubicBezTo>
                      <a:pt x="449" y="617"/>
                      <a:pt x="449" y="618"/>
                      <a:pt x="449" y="619"/>
                    </a:cubicBezTo>
                    <a:cubicBezTo>
                      <a:pt x="454" y="617"/>
                      <a:pt x="459" y="614"/>
                      <a:pt x="465" y="612"/>
                    </a:cubicBezTo>
                    <a:cubicBezTo>
                      <a:pt x="464" y="611"/>
                      <a:pt x="464" y="610"/>
                      <a:pt x="463" y="610"/>
                    </a:cubicBezTo>
                    <a:cubicBezTo>
                      <a:pt x="455" y="596"/>
                      <a:pt x="455" y="582"/>
                      <a:pt x="464" y="577"/>
                    </a:cubicBezTo>
                    <a:cubicBezTo>
                      <a:pt x="472" y="572"/>
                      <a:pt x="485" y="579"/>
                      <a:pt x="493" y="592"/>
                    </a:cubicBezTo>
                    <a:cubicBezTo>
                      <a:pt x="493" y="593"/>
                      <a:pt x="494" y="594"/>
                      <a:pt x="494" y="595"/>
                    </a:cubicBezTo>
                    <a:cubicBezTo>
                      <a:pt x="499" y="592"/>
                      <a:pt x="504" y="589"/>
                      <a:pt x="509" y="585"/>
                    </a:cubicBezTo>
                    <a:cubicBezTo>
                      <a:pt x="508" y="585"/>
                      <a:pt x="507" y="584"/>
                      <a:pt x="506" y="583"/>
                    </a:cubicBezTo>
                    <a:cubicBezTo>
                      <a:pt x="497" y="571"/>
                      <a:pt x="495" y="557"/>
                      <a:pt x="502" y="551"/>
                    </a:cubicBezTo>
                    <a:cubicBezTo>
                      <a:pt x="509" y="545"/>
                      <a:pt x="523" y="549"/>
                      <a:pt x="533" y="561"/>
                    </a:cubicBezTo>
                    <a:cubicBezTo>
                      <a:pt x="534" y="562"/>
                      <a:pt x="534" y="563"/>
                      <a:pt x="535" y="564"/>
                    </a:cubicBezTo>
                    <a:cubicBezTo>
                      <a:pt x="540" y="560"/>
                      <a:pt x="544" y="557"/>
                      <a:pt x="548" y="553"/>
                    </a:cubicBezTo>
                    <a:cubicBezTo>
                      <a:pt x="547" y="552"/>
                      <a:pt x="546" y="551"/>
                      <a:pt x="545" y="550"/>
                    </a:cubicBezTo>
                    <a:cubicBezTo>
                      <a:pt x="533" y="540"/>
                      <a:pt x="529" y="526"/>
                      <a:pt x="535" y="519"/>
                    </a:cubicBezTo>
                    <a:cubicBezTo>
                      <a:pt x="542" y="512"/>
                      <a:pt x="556" y="514"/>
                      <a:pt x="568" y="524"/>
                    </a:cubicBezTo>
                    <a:cubicBezTo>
                      <a:pt x="569" y="525"/>
                      <a:pt x="570" y="526"/>
                      <a:pt x="571" y="527"/>
                    </a:cubicBezTo>
                    <a:cubicBezTo>
                      <a:pt x="575" y="523"/>
                      <a:pt x="578" y="518"/>
                      <a:pt x="582" y="514"/>
                    </a:cubicBezTo>
                    <a:cubicBezTo>
                      <a:pt x="580" y="513"/>
                      <a:pt x="579" y="512"/>
                      <a:pt x="578" y="512"/>
                    </a:cubicBezTo>
                    <a:cubicBezTo>
                      <a:pt x="565" y="504"/>
                      <a:pt x="559" y="490"/>
                      <a:pt x="564" y="482"/>
                    </a:cubicBezTo>
                    <a:cubicBezTo>
                      <a:pt x="569" y="474"/>
                      <a:pt x="583" y="474"/>
                      <a:pt x="596" y="483"/>
                    </a:cubicBezTo>
                    <a:cubicBezTo>
                      <a:pt x="598" y="483"/>
                      <a:pt x="599" y="484"/>
                      <a:pt x="600" y="485"/>
                    </a:cubicBezTo>
                    <a:cubicBezTo>
                      <a:pt x="603" y="480"/>
                      <a:pt x="606" y="475"/>
                      <a:pt x="609" y="470"/>
                    </a:cubicBezTo>
                    <a:cubicBezTo>
                      <a:pt x="607" y="470"/>
                      <a:pt x="606" y="469"/>
                      <a:pt x="605" y="469"/>
                    </a:cubicBezTo>
                    <a:cubicBezTo>
                      <a:pt x="590" y="463"/>
                      <a:pt x="582" y="451"/>
                      <a:pt x="586" y="442"/>
                    </a:cubicBezTo>
                    <a:cubicBezTo>
                      <a:pt x="590" y="433"/>
                      <a:pt x="604" y="431"/>
                      <a:pt x="618" y="437"/>
                    </a:cubicBezTo>
                    <a:cubicBezTo>
                      <a:pt x="620" y="438"/>
                      <a:pt x="621" y="438"/>
                      <a:pt x="622" y="439"/>
                    </a:cubicBezTo>
                    <a:cubicBezTo>
                      <a:pt x="625" y="434"/>
                      <a:pt x="626" y="428"/>
                      <a:pt x="628" y="423"/>
                    </a:cubicBezTo>
                    <a:cubicBezTo>
                      <a:pt x="627" y="422"/>
                      <a:pt x="625" y="422"/>
                      <a:pt x="624" y="422"/>
                    </a:cubicBezTo>
                    <a:cubicBezTo>
                      <a:pt x="609" y="418"/>
                      <a:pt x="599" y="408"/>
                      <a:pt x="601" y="398"/>
                    </a:cubicBezTo>
                    <a:cubicBezTo>
                      <a:pt x="604" y="389"/>
                      <a:pt x="618" y="385"/>
                      <a:pt x="632" y="388"/>
                    </a:cubicBezTo>
                    <a:cubicBezTo>
                      <a:pt x="634" y="389"/>
                      <a:pt x="636" y="389"/>
                      <a:pt x="637" y="390"/>
                    </a:cubicBezTo>
                    <a:cubicBezTo>
                      <a:pt x="638" y="384"/>
                      <a:pt x="639" y="378"/>
                      <a:pt x="640" y="373"/>
                    </a:cubicBezTo>
                    <a:cubicBezTo>
                      <a:pt x="639" y="373"/>
                      <a:pt x="637" y="373"/>
                      <a:pt x="636" y="372"/>
                    </a:cubicBezTo>
                    <a:cubicBezTo>
                      <a:pt x="621" y="371"/>
                      <a:pt x="609" y="362"/>
                      <a:pt x="610" y="353"/>
                    </a:cubicBezTo>
                    <a:cubicBezTo>
                      <a:pt x="611" y="343"/>
                      <a:pt x="624" y="337"/>
                      <a:pt x="639" y="338"/>
                    </a:cubicBezTo>
                    <a:cubicBezTo>
                      <a:pt x="641" y="338"/>
                      <a:pt x="642" y="339"/>
                      <a:pt x="644" y="339"/>
                    </a:cubicBezTo>
                    <a:cubicBezTo>
                      <a:pt x="644" y="333"/>
                      <a:pt x="644" y="327"/>
                      <a:pt x="644" y="321"/>
                    </a:cubicBezTo>
                    <a:cubicBezTo>
                      <a:pt x="643" y="322"/>
                      <a:pt x="641" y="322"/>
                      <a:pt x="640" y="322"/>
                    </a:cubicBezTo>
                    <a:cubicBezTo>
                      <a:pt x="625" y="323"/>
                      <a:pt x="612" y="316"/>
                      <a:pt x="611" y="307"/>
                    </a:cubicBezTo>
                    <a:cubicBezTo>
                      <a:pt x="610" y="297"/>
                      <a:pt x="622" y="289"/>
                      <a:pt x="638" y="288"/>
                    </a:cubicBezTo>
                    <a:cubicBezTo>
                      <a:pt x="639" y="288"/>
                      <a:pt x="641" y="287"/>
                      <a:pt x="642" y="288"/>
                    </a:cubicBezTo>
                    <a:cubicBezTo>
                      <a:pt x="642" y="282"/>
                      <a:pt x="641" y="276"/>
                      <a:pt x="640" y="270"/>
                    </a:cubicBezTo>
                    <a:cubicBezTo>
                      <a:pt x="639" y="271"/>
                      <a:pt x="637" y="271"/>
                      <a:pt x="636" y="271"/>
                    </a:cubicBezTo>
                    <a:cubicBezTo>
                      <a:pt x="621" y="275"/>
                      <a:pt x="607" y="270"/>
                      <a:pt x="605" y="261"/>
                    </a:cubicBezTo>
                    <a:cubicBezTo>
                      <a:pt x="603" y="252"/>
                      <a:pt x="613" y="241"/>
                      <a:pt x="628" y="238"/>
                    </a:cubicBezTo>
                    <a:cubicBezTo>
                      <a:pt x="630" y="238"/>
                      <a:pt x="631" y="237"/>
                      <a:pt x="633" y="237"/>
                    </a:cubicBezTo>
                    <a:cubicBezTo>
                      <a:pt x="631" y="232"/>
                      <a:pt x="629" y="226"/>
                      <a:pt x="628" y="221"/>
                    </a:cubicBezTo>
                    <a:cubicBezTo>
                      <a:pt x="627" y="221"/>
                      <a:pt x="625" y="222"/>
                      <a:pt x="624" y="222"/>
                    </a:cubicBezTo>
                    <a:cubicBezTo>
                      <a:pt x="610" y="228"/>
                      <a:pt x="596" y="225"/>
                      <a:pt x="592" y="216"/>
                    </a:cubicBezTo>
                    <a:cubicBezTo>
                      <a:pt x="589" y="208"/>
                      <a:pt x="597" y="196"/>
                      <a:pt x="611" y="190"/>
                    </a:cubicBezTo>
                    <a:cubicBezTo>
                      <a:pt x="613" y="190"/>
                      <a:pt x="614" y="189"/>
                      <a:pt x="615" y="189"/>
                    </a:cubicBezTo>
                    <a:cubicBezTo>
                      <a:pt x="613" y="184"/>
                      <a:pt x="610" y="179"/>
                      <a:pt x="608" y="174"/>
                    </a:cubicBezTo>
                    <a:cubicBezTo>
                      <a:pt x="607" y="174"/>
                      <a:pt x="606" y="175"/>
                      <a:pt x="605" y="175"/>
                    </a:cubicBezTo>
                    <a:cubicBezTo>
                      <a:pt x="592" y="183"/>
                      <a:pt x="577" y="183"/>
                      <a:pt x="572" y="175"/>
                    </a:cubicBezTo>
                    <a:cubicBezTo>
                      <a:pt x="567" y="167"/>
                      <a:pt x="574" y="154"/>
                      <a:pt x="587" y="146"/>
                    </a:cubicBezTo>
                    <a:cubicBezTo>
                      <a:pt x="588" y="145"/>
                      <a:pt x="589" y="145"/>
                      <a:pt x="590" y="144"/>
                    </a:cubicBezTo>
                    <a:cubicBezTo>
                      <a:pt x="587" y="139"/>
                      <a:pt x="584" y="135"/>
                      <a:pt x="580" y="130"/>
                    </a:cubicBezTo>
                    <a:cubicBezTo>
                      <a:pt x="580" y="131"/>
                      <a:pt x="579" y="131"/>
                      <a:pt x="579" y="132"/>
                    </a:cubicBezTo>
                    <a:cubicBezTo>
                      <a:pt x="567" y="142"/>
                      <a:pt x="552" y="144"/>
                      <a:pt x="546" y="137"/>
                    </a:cubicBezTo>
                    <a:cubicBezTo>
                      <a:pt x="540" y="129"/>
                      <a:pt x="545" y="115"/>
                      <a:pt x="556" y="106"/>
                    </a:cubicBezTo>
                    <a:cubicBezTo>
                      <a:pt x="557" y="105"/>
                      <a:pt x="558" y="104"/>
                      <a:pt x="559" y="104"/>
                    </a:cubicBezTo>
                    <a:cubicBezTo>
                      <a:pt x="555" y="100"/>
                      <a:pt x="551" y="96"/>
                      <a:pt x="547" y="92"/>
                    </a:cubicBezTo>
                    <a:cubicBezTo>
                      <a:pt x="546" y="92"/>
                      <a:pt x="546" y="93"/>
                      <a:pt x="546" y="93"/>
                    </a:cubicBezTo>
                    <a:cubicBezTo>
                      <a:pt x="536" y="105"/>
                      <a:pt x="522" y="109"/>
                      <a:pt x="514" y="103"/>
                    </a:cubicBezTo>
                    <a:cubicBezTo>
                      <a:pt x="507" y="97"/>
                      <a:pt x="510" y="82"/>
                      <a:pt x="520" y="71"/>
                    </a:cubicBezTo>
                    <a:cubicBezTo>
                      <a:pt x="520" y="70"/>
                      <a:pt x="521" y="70"/>
                      <a:pt x="521" y="69"/>
                    </a:cubicBezTo>
                    <a:cubicBezTo>
                      <a:pt x="517" y="66"/>
                      <a:pt x="512" y="63"/>
                      <a:pt x="508" y="59"/>
                    </a:cubicBezTo>
                    <a:cubicBezTo>
                      <a:pt x="508" y="60"/>
                      <a:pt x="507" y="60"/>
                      <a:pt x="507" y="60"/>
                    </a:cubicBezTo>
                    <a:cubicBezTo>
                      <a:pt x="499" y="73"/>
                      <a:pt x="486" y="80"/>
                      <a:pt x="478" y="75"/>
                    </a:cubicBezTo>
                    <a:cubicBezTo>
                      <a:pt x="470" y="70"/>
                      <a:pt x="470" y="55"/>
                      <a:pt x="478" y="42"/>
                    </a:cubicBezTo>
                    <a:cubicBezTo>
                      <a:pt x="478" y="42"/>
                      <a:pt x="478" y="41"/>
                      <a:pt x="479" y="41"/>
                    </a:cubicBezTo>
                    <a:cubicBezTo>
                      <a:pt x="474" y="38"/>
                      <a:pt x="469" y="36"/>
                      <a:pt x="464" y="33"/>
                    </a:cubicBezTo>
                    <a:cubicBezTo>
                      <a:pt x="464" y="34"/>
                      <a:pt x="464" y="34"/>
                      <a:pt x="464" y="34"/>
                    </a:cubicBezTo>
                    <a:cubicBezTo>
                      <a:pt x="458" y="48"/>
                      <a:pt x="446" y="56"/>
                      <a:pt x="437" y="53"/>
                    </a:cubicBezTo>
                    <a:cubicBezTo>
                      <a:pt x="429" y="49"/>
                      <a:pt x="426" y="34"/>
                      <a:pt x="432" y="20"/>
                    </a:cubicBezTo>
                    <a:cubicBezTo>
                      <a:pt x="432" y="20"/>
                      <a:pt x="432" y="20"/>
                      <a:pt x="432" y="20"/>
                    </a:cubicBezTo>
                    <a:cubicBezTo>
                      <a:pt x="427" y="18"/>
                      <a:pt x="422" y="16"/>
                      <a:pt x="417" y="15"/>
                    </a:cubicBezTo>
                    <a:cubicBezTo>
                      <a:pt x="413" y="29"/>
                      <a:pt x="403" y="39"/>
                      <a:pt x="394" y="37"/>
                    </a:cubicBezTo>
                    <a:close/>
                    <a:moveTo>
                      <a:pt x="242" y="121"/>
                    </a:moveTo>
                    <a:cubicBezTo>
                      <a:pt x="238" y="109"/>
                      <a:pt x="245" y="96"/>
                      <a:pt x="258" y="92"/>
                    </a:cubicBezTo>
                    <a:cubicBezTo>
                      <a:pt x="270" y="89"/>
                      <a:pt x="283" y="96"/>
                      <a:pt x="287" y="108"/>
                    </a:cubicBezTo>
                    <a:cubicBezTo>
                      <a:pt x="290" y="121"/>
                      <a:pt x="283" y="134"/>
                      <a:pt x="271" y="137"/>
                    </a:cubicBezTo>
                    <a:cubicBezTo>
                      <a:pt x="258" y="141"/>
                      <a:pt x="245" y="134"/>
                      <a:pt x="242" y="121"/>
                    </a:cubicBezTo>
                    <a:close/>
                    <a:moveTo>
                      <a:pt x="70" y="260"/>
                    </a:moveTo>
                    <a:cubicBezTo>
                      <a:pt x="91" y="176"/>
                      <a:pt x="152" y="105"/>
                      <a:pt x="196" y="117"/>
                    </a:cubicBezTo>
                    <a:cubicBezTo>
                      <a:pt x="240" y="128"/>
                      <a:pt x="245" y="215"/>
                      <a:pt x="224" y="298"/>
                    </a:cubicBezTo>
                    <a:cubicBezTo>
                      <a:pt x="203" y="382"/>
                      <a:pt x="157" y="456"/>
                      <a:pt x="113" y="445"/>
                    </a:cubicBezTo>
                    <a:cubicBezTo>
                      <a:pt x="70" y="434"/>
                      <a:pt x="49" y="343"/>
                      <a:pt x="70" y="260"/>
                    </a:cubicBezTo>
                    <a:close/>
                    <a:moveTo>
                      <a:pt x="156" y="496"/>
                    </a:moveTo>
                    <a:cubicBezTo>
                      <a:pt x="147" y="487"/>
                      <a:pt x="147" y="472"/>
                      <a:pt x="156" y="463"/>
                    </a:cubicBezTo>
                    <a:cubicBezTo>
                      <a:pt x="165" y="453"/>
                      <a:pt x="180" y="453"/>
                      <a:pt x="189" y="462"/>
                    </a:cubicBezTo>
                    <a:cubicBezTo>
                      <a:pt x="198" y="471"/>
                      <a:pt x="198" y="486"/>
                      <a:pt x="189" y="495"/>
                    </a:cubicBezTo>
                    <a:cubicBezTo>
                      <a:pt x="180" y="505"/>
                      <a:pt x="166" y="505"/>
                      <a:pt x="156" y="496"/>
                    </a:cubicBezTo>
                    <a:close/>
                    <a:moveTo>
                      <a:pt x="532" y="442"/>
                    </a:moveTo>
                    <a:cubicBezTo>
                      <a:pt x="544" y="486"/>
                      <a:pt x="476" y="549"/>
                      <a:pt x="393" y="573"/>
                    </a:cubicBezTo>
                    <a:cubicBezTo>
                      <a:pt x="310" y="597"/>
                      <a:pt x="218" y="579"/>
                      <a:pt x="206" y="535"/>
                    </a:cubicBezTo>
                    <a:cubicBezTo>
                      <a:pt x="194" y="492"/>
                      <a:pt x="266" y="444"/>
                      <a:pt x="349" y="420"/>
                    </a:cubicBezTo>
                    <a:cubicBezTo>
                      <a:pt x="432" y="396"/>
                      <a:pt x="520" y="399"/>
                      <a:pt x="532" y="442"/>
                    </a:cubicBezTo>
                    <a:close/>
                    <a:moveTo>
                      <a:pt x="557" y="382"/>
                    </a:moveTo>
                    <a:cubicBezTo>
                      <a:pt x="554" y="394"/>
                      <a:pt x="541" y="402"/>
                      <a:pt x="528" y="399"/>
                    </a:cubicBezTo>
                    <a:cubicBezTo>
                      <a:pt x="516" y="396"/>
                      <a:pt x="508" y="383"/>
                      <a:pt x="511" y="370"/>
                    </a:cubicBezTo>
                    <a:cubicBezTo>
                      <a:pt x="514" y="358"/>
                      <a:pt x="527" y="350"/>
                      <a:pt x="540" y="353"/>
                    </a:cubicBezTo>
                    <a:cubicBezTo>
                      <a:pt x="552" y="357"/>
                      <a:pt x="560" y="369"/>
                      <a:pt x="557" y="382"/>
                    </a:cubicBezTo>
                    <a:close/>
                    <a:moveTo>
                      <a:pt x="384" y="338"/>
                    </a:moveTo>
                    <a:cubicBezTo>
                      <a:pt x="375" y="373"/>
                      <a:pt x="340" y="393"/>
                      <a:pt x="306" y="385"/>
                    </a:cubicBezTo>
                    <a:cubicBezTo>
                      <a:pt x="272" y="376"/>
                      <a:pt x="251" y="342"/>
                      <a:pt x="260" y="307"/>
                    </a:cubicBezTo>
                    <a:cubicBezTo>
                      <a:pt x="269" y="273"/>
                      <a:pt x="303" y="252"/>
                      <a:pt x="337" y="261"/>
                    </a:cubicBezTo>
                    <a:cubicBezTo>
                      <a:pt x="372" y="270"/>
                      <a:pt x="392" y="304"/>
                      <a:pt x="384" y="338"/>
                    </a:cubicBezTo>
                    <a:close/>
                    <a:moveTo>
                      <a:pt x="503" y="136"/>
                    </a:moveTo>
                    <a:cubicBezTo>
                      <a:pt x="565" y="196"/>
                      <a:pt x="595" y="285"/>
                      <a:pt x="564" y="317"/>
                    </a:cubicBezTo>
                    <a:cubicBezTo>
                      <a:pt x="532" y="350"/>
                      <a:pt x="454" y="311"/>
                      <a:pt x="392" y="250"/>
                    </a:cubicBezTo>
                    <a:cubicBezTo>
                      <a:pt x="330" y="190"/>
                      <a:pt x="289" y="114"/>
                      <a:pt x="320" y="81"/>
                    </a:cubicBezTo>
                    <a:cubicBezTo>
                      <a:pt x="352" y="49"/>
                      <a:pt x="441" y="76"/>
                      <a:pt x="503" y="136"/>
                    </a:cubicBezTo>
                    <a:close/>
                  </a:path>
                </a:pathLst>
              </a:custGeom>
              <a:solidFill>
                <a:schemeClr val="lt1">
                  <a:alpha val="40000"/>
                </a:schemeClr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42" name="Google Shape;180;p27"/>
              <p:cNvSpPr/>
              <p:nvPr/>
            </p:nvSpPr>
            <p:spPr bwMode="auto">
              <a:xfrm>
                <a:off x="3760" y="675"/>
                <a:ext cx="1343" cy="1342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5" extrusionOk="0">
                    <a:moveTo>
                      <a:pt x="26" y="451"/>
                    </a:moveTo>
                    <a:cubicBezTo>
                      <a:pt x="28" y="456"/>
                      <a:pt x="31" y="461"/>
                      <a:pt x="33" y="465"/>
                    </a:cubicBezTo>
                    <a:cubicBezTo>
                      <a:pt x="35" y="465"/>
                      <a:pt x="36" y="464"/>
                      <a:pt x="38" y="464"/>
                    </a:cubicBezTo>
                    <a:cubicBezTo>
                      <a:pt x="36" y="458"/>
                      <a:pt x="33" y="453"/>
                      <a:pt x="31" y="448"/>
                    </a:cubicBezTo>
                    <a:cubicBezTo>
                      <a:pt x="30" y="449"/>
                      <a:pt x="28" y="450"/>
                      <a:pt x="26" y="451"/>
                    </a:cubicBezTo>
                    <a:close/>
                    <a:moveTo>
                      <a:pt x="59" y="508"/>
                    </a:moveTo>
                    <a:cubicBezTo>
                      <a:pt x="60" y="507"/>
                      <a:pt x="62" y="506"/>
                      <a:pt x="63" y="506"/>
                    </a:cubicBezTo>
                    <a:cubicBezTo>
                      <a:pt x="60" y="501"/>
                      <a:pt x="57" y="496"/>
                      <a:pt x="54" y="492"/>
                    </a:cubicBezTo>
                    <a:cubicBezTo>
                      <a:pt x="53" y="493"/>
                      <a:pt x="51" y="494"/>
                      <a:pt x="50" y="495"/>
                    </a:cubicBezTo>
                    <a:cubicBezTo>
                      <a:pt x="52" y="500"/>
                      <a:pt x="55" y="504"/>
                      <a:pt x="59" y="508"/>
                    </a:cubicBezTo>
                    <a:close/>
                    <a:moveTo>
                      <a:pt x="493" y="592"/>
                    </a:moveTo>
                    <a:cubicBezTo>
                      <a:pt x="493" y="593"/>
                      <a:pt x="494" y="594"/>
                      <a:pt x="494" y="595"/>
                    </a:cubicBezTo>
                    <a:cubicBezTo>
                      <a:pt x="499" y="592"/>
                      <a:pt x="504" y="589"/>
                      <a:pt x="509" y="585"/>
                    </a:cubicBezTo>
                    <a:cubicBezTo>
                      <a:pt x="508" y="585"/>
                      <a:pt x="507" y="584"/>
                      <a:pt x="506" y="583"/>
                    </a:cubicBezTo>
                    <a:cubicBezTo>
                      <a:pt x="506" y="582"/>
                      <a:pt x="505" y="582"/>
                      <a:pt x="505" y="581"/>
                    </a:cubicBezTo>
                    <a:cubicBezTo>
                      <a:pt x="501" y="584"/>
                      <a:pt x="496" y="587"/>
                      <a:pt x="492" y="590"/>
                    </a:cubicBezTo>
                    <a:cubicBezTo>
                      <a:pt x="492" y="591"/>
                      <a:pt x="492" y="591"/>
                      <a:pt x="493" y="592"/>
                    </a:cubicBezTo>
                    <a:close/>
                    <a:moveTo>
                      <a:pt x="533" y="561"/>
                    </a:moveTo>
                    <a:cubicBezTo>
                      <a:pt x="534" y="562"/>
                      <a:pt x="534" y="563"/>
                      <a:pt x="535" y="564"/>
                    </a:cubicBezTo>
                    <a:cubicBezTo>
                      <a:pt x="540" y="560"/>
                      <a:pt x="544" y="557"/>
                      <a:pt x="548" y="553"/>
                    </a:cubicBezTo>
                    <a:cubicBezTo>
                      <a:pt x="547" y="552"/>
                      <a:pt x="546" y="551"/>
                      <a:pt x="545" y="550"/>
                    </a:cubicBezTo>
                    <a:cubicBezTo>
                      <a:pt x="544" y="550"/>
                      <a:pt x="544" y="549"/>
                      <a:pt x="544" y="549"/>
                    </a:cubicBezTo>
                    <a:cubicBezTo>
                      <a:pt x="540" y="553"/>
                      <a:pt x="536" y="556"/>
                      <a:pt x="532" y="560"/>
                    </a:cubicBezTo>
                    <a:cubicBezTo>
                      <a:pt x="532" y="560"/>
                      <a:pt x="532" y="561"/>
                      <a:pt x="533" y="561"/>
                    </a:cubicBezTo>
                    <a:close/>
                    <a:moveTo>
                      <a:pt x="568" y="524"/>
                    </a:moveTo>
                    <a:cubicBezTo>
                      <a:pt x="569" y="525"/>
                      <a:pt x="570" y="526"/>
                      <a:pt x="571" y="527"/>
                    </a:cubicBezTo>
                    <a:cubicBezTo>
                      <a:pt x="575" y="523"/>
                      <a:pt x="578" y="518"/>
                      <a:pt x="582" y="514"/>
                    </a:cubicBezTo>
                    <a:cubicBezTo>
                      <a:pt x="580" y="513"/>
                      <a:pt x="579" y="512"/>
                      <a:pt x="578" y="512"/>
                    </a:cubicBezTo>
                    <a:cubicBezTo>
                      <a:pt x="578" y="511"/>
                      <a:pt x="577" y="511"/>
                      <a:pt x="577" y="511"/>
                    </a:cubicBezTo>
                    <a:cubicBezTo>
                      <a:pt x="573" y="515"/>
                      <a:pt x="570" y="519"/>
                      <a:pt x="567" y="524"/>
                    </a:cubicBezTo>
                    <a:cubicBezTo>
                      <a:pt x="567" y="524"/>
                      <a:pt x="567" y="524"/>
                      <a:pt x="568" y="524"/>
                    </a:cubicBezTo>
                    <a:close/>
                    <a:moveTo>
                      <a:pt x="14" y="419"/>
                    </a:moveTo>
                    <a:cubicBezTo>
                      <a:pt x="16" y="419"/>
                      <a:pt x="18" y="418"/>
                      <a:pt x="20" y="418"/>
                    </a:cubicBezTo>
                    <a:cubicBezTo>
                      <a:pt x="18" y="413"/>
                      <a:pt x="17" y="407"/>
                      <a:pt x="15" y="402"/>
                    </a:cubicBezTo>
                    <a:cubicBezTo>
                      <a:pt x="13" y="402"/>
                      <a:pt x="12" y="403"/>
                      <a:pt x="10" y="404"/>
                    </a:cubicBezTo>
                    <a:cubicBezTo>
                      <a:pt x="11" y="409"/>
                      <a:pt x="13" y="414"/>
                      <a:pt x="14" y="419"/>
                    </a:cubicBezTo>
                    <a:close/>
                    <a:moveTo>
                      <a:pt x="3" y="371"/>
                    </a:moveTo>
                    <a:cubicBezTo>
                      <a:pt x="5" y="370"/>
                      <a:pt x="7" y="370"/>
                      <a:pt x="9" y="370"/>
                    </a:cubicBezTo>
                    <a:cubicBezTo>
                      <a:pt x="8" y="365"/>
                      <a:pt x="7" y="359"/>
                      <a:pt x="7" y="353"/>
                    </a:cubicBezTo>
                    <a:cubicBezTo>
                      <a:pt x="5" y="354"/>
                      <a:pt x="3" y="354"/>
                      <a:pt x="1" y="355"/>
                    </a:cubicBezTo>
                    <a:cubicBezTo>
                      <a:pt x="2" y="360"/>
                      <a:pt x="2" y="365"/>
                      <a:pt x="3" y="371"/>
                    </a:cubicBezTo>
                    <a:close/>
                    <a:moveTo>
                      <a:pt x="0" y="321"/>
                    </a:moveTo>
                    <a:cubicBezTo>
                      <a:pt x="2" y="321"/>
                      <a:pt x="3" y="321"/>
                      <a:pt x="5" y="322"/>
                    </a:cubicBezTo>
                    <a:cubicBezTo>
                      <a:pt x="5" y="316"/>
                      <a:pt x="5" y="310"/>
                      <a:pt x="6" y="304"/>
                    </a:cubicBezTo>
                    <a:cubicBezTo>
                      <a:pt x="4" y="305"/>
                      <a:pt x="2" y="305"/>
                      <a:pt x="0" y="305"/>
                    </a:cubicBezTo>
                    <a:cubicBezTo>
                      <a:pt x="0" y="310"/>
                      <a:pt x="0" y="316"/>
                      <a:pt x="0" y="321"/>
                    </a:cubicBezTo>
                    <a:close/>
                    <a:moveTo>
                      <a:pt x="448" y="616"/>
                    </a:moveTo>
                    <a:cubicBezTo>
                      <a:pt x="449" y="617"/>
                      <a:pt x="449" y="618"/>
                      <a:pt x="449" y="619"/>
                    </a:cubicBezTo>
                    <a:cubicBezTo>
                      <a:pt x="454" y="617"/>
                      <a:pt x="459" y="614"/>
                      <a:pt x="465" y="612"/>
                    </a:cubicBezTo>
                    <a:cubicBezTo>
                      <a:pt x="464" y="611"/>
                      <a:pt x="464" y="610"/>
                      <a:pt x="463" y="610"/>
                    </a:cubicBezTo>
                    <a:cubicBezTo>
                      <a:pt x="463" y="609"/>
                      <a:pt x="462" y="608"/>
                      <a:pt x="462" y="607"/>
                    </a:cubicBezTo>
                    <a:cubicBezTo>
                      <a:pt x="457" y="609"/>
                      <a:pt x="452" y="612"/>
                      <a:pt x="447" y="614"/>
                    </a:cubicBezTo>
                    <a:cubicBezTo>
                      <a:pt x="447" y="614"/>
                      <a:pt x="448" y="615"/>
                      <a:pt x="448" y="616"/>
                    </a:cubicBezTo>
                    <a:close/>
                    <a:moveTo>
                      <a:pt x="596" y="483"/>
                    </a:moveTo>
                    <a:cubicBezTo>
                      <a:pt x="598" y="483"/>
                      <a:pt x="599" y="484"/>
                      <a:pt x="600" y="485"/>
                    </a:cubicBezTo>
                    <a:cubicBezTo>
                      <a:pt x="603" y="480"/>
                      <a:pt x="606" y="475"/>
                      <a:pt x="609" y="470"/>
                    </a:cubicBezTo>
                    <a:cubicBezTo>
                      <a:pt x="607" y="470"/>
                      <a:pt x="606" y="469"/>
                      <a:pt x="605" y="469"/>
                    </a:cubicBezTo>
                    <a:cubicBezTo>
                      <a:pt x="604" y="468"/>
                      <a:pt x="604" y="468"/>
                      <a:pt x="603" y="468"/>
                    </a:cubicBezTo>
                    <a:cubicBezTo>
                      <a:pt x="601" y="473"/>
                      <a:pt x="598" y="478"/>
                      <a:pt x="596" y="482"/>
                    </a:cubicBezTo>
                    <a:cubicBezTo>
                      <a:pt x="596" y="482"/>
                      <a:pt x="596" y="482"/>
                      <a:pt x="596" y="483"/>
                    </a:cubicBezTo>
                    <a:close/>
                    <a:moveTo>
                      <a:pt x="300" y="644"/>
                    </a:moveTo>
                    <a:cubicBezTo>
                      <a:pt x="300" y="644"/>
                      <a:pt x="300" y="644"/>
                      <a:pt x="300" y="644"/>
                    </a:cubicBezTo>
                    <a:cubicBezTo>
                      <a:pt x="306" y="645"/>
                      <a:pt x="311" y="645"/>
                      <a:pt x="316" y="645"/>
                    </a:cubicBezTo>
                    <a:cubicBezTo>
                      <a:pt x="316" y="645"/>
                      <a:pt x="316" y="645"/>
                      <a:pt x="316" y="645"/>
                    </a:cubicBezTo>
                    <a:cubicBezTo>
                      <a:pt x="316" y="643"/>
                      <a:pt x="316" y="641"/>
                      <a:pt x="316" y="640"/>
                    </a:cubicBezTo>
                    <a:cubicBezTo>
                      <a:pt x="311" y="639"/>
                      <a:pt x="306" y="639"/>
                      <a:pt x="300" y="639"/>
                    </a:cubicBezTo>
                    <a:cubicBezTo>
                      <a:pt x="300" y="640"/>
                      <a:pt x="300" y="642"/>
                      <a:pt x="300" y="644"/>
                    </a:cubicBezTo>
                    <a:close/>
                    <a:moveTo>
                      <a:pt x="334" y="1"/>
                    </a:moveTo>
                    <a:cubicBezTo>
                      <a:pt x="328" y="0"/>
                      <a:pt x="323" y="0"/>
                      <a:pt x="317" y="0"/>
                    </a:cubicBezTo>
                    <a:cubicBezTo>
                      <a:pt x="317" y="2"/>
                      <a:pt x="317" y="4"/>
                      <a:pt x="317" y="6"/>
                    </a:cubicBezTo>
                    <a:cubicBezTo>
                      <a:pt x="323" y="6"/>
                      <a:pt x="328" y="6"/>
                      <a:pt x="334" y="6"/>
                    </a:cubicBezTo>
                    <a:cubicBezTo>
                      <a:pt x="333" y="5"/>
                      <a:pt x="333" y="3"/>
                      <a:pt x="334" y="1"/>
                    </a:cubicBezTo>
                    <a:close/>
                    <a:moveTo>
                      <a:pt x="203" y="617"/>
                    </a:moveTo>
                    <a:cubicBezTo>
                      <a:pt x="203" y="618"/>
                      <a:pt x="202" y="620"/>
                      <a:pt x="202" y="622"/>
                    </a:cubicBezTo>
                    <a:cubicBezTo>
                      <a:pt x="207" y="624"/>
                      <a:pt x="212" y="626"/>
                      <a:pt x="217" y="627"/>
                    </a:cubicBezTo>
                    <a:cubicBezTo>
                      <a:pt x="217" y="626"/>
                      <a:pt x="218" y="624"/>
                      <a:pt x="219" y="622"/>
                    </a:cubicBezTo>
                    <a:cubicBezTo>
                      <a:pt x="214" y="620"/>
                      <a:pt x="208" y="619"/>
                      <a:pt x="203" y="617"/>
                    </a:cubicBezTo>
                    <a:close/>
                    <a:moveTo>
                      <a:pt x="90" y="547"/>
                    </a:moveTo>
                    <a:cubicBezTo>
                      <a:pt x="92" y="546"/>
                      <a:pt x="93" y="545"/>
                      <a:pt x="95" y="543"/>
                    </a:cubicBezTo>
                    <a:cubicBezTo>
                      <a:pt x="91" y="539"/>
                      <a:pt x="87" y="535"/>
                      <a:pt x="83" y="531"/>
                    </a:cubicBezTo>
                    <a:cubicBezTo>
                      <a:pt x="82" y="533"/>
                      <a:pt x="81" y="534"/>
                      <a:pt x="80" y="535"/>
                    </a:cubicBezTo>
                    <a:cubicBezTo>
                      <a:pt x="83" y="539"/>
                      <a:pt x="87" y="543"/>
                      <a:pt x="90" y="547"/>
                    </a:cubicBezTo>
                    <a:close/>
                    <a:moveTo>
                      <a:pt x="383" y="12"/>
                    </a:moveTo>
                    <a:cubicBezTo>
                      <a:pt x="383" y="10"/>
                      <a:pt x="383" y="8"/>
                      <a:pt x="384" y="6"/>
                    </a:cubicBezTo>
                    <a:cubicBezTo>
                      <a:pt x="378" y="5"/>
                      <a:pt x="373" y="4"/>
                      <a:pt x="368" y="4"/>
                    </a:cubicBezTo>
                    <a:cubicBezTo>
                      <a:pt x="368" y="6"/>
                      <a:pt x="367" y="8"/>
                      <a:pt x="367" y="9"/>
                    </a:cubicBezTo>
                    <a:cubicBezTo>
                      <a:pt x="372" y="10"/>
                      <a:pt x="377" y="11"/>
                      <a:pt x="383" y="12"/>
                    </a:cubicBezTo>
                    <a:close/>
                    <a:moveTo>
                      <a:pt x="400" y="633"/>
                    </a:moveTo>
                    <a:cubicBezTo>
                      <a:pt x="401" y="634"/>
                      <a:pt x="401" y="634"/>
                      <a:pt x="401" y="635"/>
                    </a:cubicBezTo>
                    <a:cubicBezTo>
                      <a:pt x="406" y="634"/>
                      <a:pt x="412" y="632"/>
                      <a:pt x="417" y="631"/>
                    </a:cubicBezTo>
                    <a:cubicBezTo>
                      <a:pt x="417" y="630"/>
                      <a:pt x="416" y="629"/>
                      <a:pt x="416" y="629"/>
                    </a:cubicBezTo>
                    <a:cubicBezTo>
                      <a:pt x="416" y="628"/>
                      <a:pt x="415" y="627"/>
                      <a:pt x="415" y="626"/>
                    </a:cubicBezTo>
                    <a:cubicBezTo>
                      <a:pt x="410" y="627"/>
                      <a:pt x="405" y="629"/>
                      <a:pt x="400" y="630"/>
                    </a:cubicBezTo>
                    <a:cubicBezTo>
                      <a:pt x="400" y="631"/>
                      <a:pt x="400" y="632"/>
                      <a:pt x="400" y="633"/>
                    </a:cubicBezTo>
                    <a:close/>
                    <a:moveTo>
                      <a:pt x="157" y="599"/>
                    </a:moveTo>
                    <a:cubicBezTo>
                      <a:pt x="161" y="602"/>
                      <a:pt x="166" y="605"/>
                      <a:pt x="171" y="607"/>
                    </a:cubicBezTo>
                    <a:cubicBezTo>
                      <a:pt x="171" y="606"/>
                      <a:pt x="172" y="604"/>
                      <a:pt x="173" y="603"/>
                    </a:cubicBezTo>
                    <a:cubicBezTo>
                      <a:pt x="168" y="600"/>
                      <a:pt x="164" y="597"/>
                      <a:pt x="159" y="594"/>
                    </a:cubicBezTo>
                    <a:cubicBezTo>
                      <a:pt x="158" y="596"/>
                      <a:pt x="157" y="598"/>
                      <a:pt x="157" y="599"/>
                    </a:cubicBezTo>
                    <a:close/>
                    <a:moveTo>
                      <a:pt x="128" y="580"/>
                    </a:moveTo>
                    <a:cubicBezTo>
                      <a:pt x="129" y="579"/>
                      <a:pt x="130" y="577"/>
                      <a:pt x="132" y="576"/>
                    </a:cubicBezTo>
                    <a:cubicBezTo>
                      <a:pt x="127" y="573"/>
                      <a:pt x="123" y="569"/>
                      <a:pt x="119" y="566"/>
                    </a:cubicBezTo>
                    <a:cubicBezTo>
                      <a:pt x="118" y="567"/>
                      <a:pt x="117" y="569"/>
                      <a:pt x="116" y="570"/>
                    </a:cubicBezTo>
                    <a:cubicBezTo>
                      <a:pt x="120" y="574"/>
                      <a:pt x="124" y="577"/>
                      <a:pt x="128" y="580"/>
                    </a:cubicBezTo>
                    <a:close/>
                    <a:moveTo>
                      <a:pt x="351" y="642"/>
                    </a:moveTo>
                    <a:cubicBezTo>
                      <a:pt x="351" y="643"/>
                      <a:pt x="351" y="643"/>
                      <a:pt x="351" y="644"/>
                    </a:cubicBezTo>
                    <a:cubicBezTo>
                      <a:pt x="356" y="643"/>
                      <a:pt x="362" y="643"/>
                      <a:pt x="367" y="642"/>
                    </a:cubicBezTo>
                    <a:cubicBezTo>
                      <a:pt x="367" y="641"/>
                      <a:pt x="367" y="641"/>
                      <a:pt x="367" y="641"/>
                    </a:cubicBezTo>
                    <a:cubicBezTo>
                      <a:pt x="367" y="639"/>
                      <a:pt x="366" y="638"/>
                      <a:pt x="366" y="636"/>
                    </a:cubicBezTo>
                    <a:cubicBezTo>
                      <a:pt x="361" y="637"/>
                      <a:pt x="356" y="638"/>
                      <a:pt x="350" y="638"/>
                    </a:cubicBezTo>
                    <a:cubicBezTo>
                      <a:pt x="350" y="640"/>
                      <a:pt x="351" y="641"/>
                      <a:pt x="351" y="642"/>
                    </a:cubicBezTo>
                    <a:close/>
                    <a:moveTo>
                      <a:pt x="251" y="631"/>
                    </a:moveTo>
                    <a:cubicBezTo>
                      <a:pt x="251" y="633"/>
                      <a:pt x="250" y="635"/>
                      <a:pt x="250" y="637"/>
                    </a:cubicBezTo>
                    <a:cubicBezTo>
                      <a:pt x="255" y="638"/>
                      <a:pt x="261" y="639"/>
                      <a:pt x="266" y="640"/>
                    </a:cubicBezTo>
                    <a:cubicBezTo>
                      <a:pt x="266" y="638"/>
                      <a:pt x="266" y="636"/>
                      <a:pt x="267" y="635"/>
                    </a:cubicBezTo>
                    <a:cubicBezTo>
                      <a:pt x="261" y="634"/>
                      <a:pt x="256" y="633"/>
                      <a:pt x="251" y="631"/>
                    </a:cubicBezTo>
                    <a:close/>
                    <a:moveTo>
                      <a:pt x="175" y="43"/>
                    </a:moveTo>
                    <a:cubicBezTo>
                      <a:pt x="180" y="40"/>
                      <a:pt x="185" y="37"/>
                      <a:pt x="190" y="35"/>
                    </a:cubicBezTo>
                    <a:cubicBezTo>
                      <a:pt x="189" y="34"/>
                      <a:pt x="188" y="32"/>
                      <a:pt x="187" y="30"/>
                    </a:cubicBezTo>
                    <a:cubicBezTo>
                      <a:pt x="182" y="32"/>
                      <a:pt x="177" y="35"/>
                      <a:pt x="173" y="37"/>
                    </a:cubicBezTo>
                    <a:cubicBezTo>
                      <a:pt x="173" y="39"/>
                      <a:pt x="174" y="41"/>
                      <a:pt x="175" y="43"/>
                    </a:cubicBezTo>
                    <a:close/>
                    <a:moveTo>
                      <a:pt x="603" y="177"/>
                    </a:moveTo>
                    <a:cubicBezTo>
                      <a:pt x="605" y="181"/>
                      <a:pt x="607" y="186"/>
                      <a:pt x="610" y="191"/>
                    </a:cubicBezTo>
                    <a:cubicBezTo>
                      <a:pt x="610" y="191"/>
                      <a:pt x="611" y="190"/>
                      <a:pt x="611" y="190"/>
                    </a:cubicBezTo>
                    <a:cubicBezTo>
                      <a:pt x="613" y="190"/>
                      <a:pt x="614" y="189"/>
                      <a:pt x="615" y="189"/>
                    </a:cubicBezTo>
                    <a:cubicBezTo>
                      <a:pt x="613" y="184"/>
                      <a:pt x="610" y="179"/>
                      <a:pt x="608" y="174"/>
                    </a:cubicBezTo>
                    <a:cubicBezTo>
                      <a:pt x="607" y="174"/>
                      <a:pt x="606" y="175"/>
                      <a:pt x="605" y="175"/>
                    </a:cubicBezTo>
                    <a:cubicBezTo>
                      <a:pt x="604" y="176"/>
                      <a:pt x="603" y="176"/>
                      <a:pt x="603" y="177"/>
                    </a:cubicBezTo>
                    <a:close/>
                    <a:moveTo>
                      <a:pt x="576" y="134"/>
                    </a:moveTo>
                    <a:cubicBezTo>
                      <a:pt x="579" y="138"/>
                      <a:pt x="582" y="143"/>
                      <a:pt x="585" y="147"/>
                    </a:cubicBezTo>
                    <a:cubicBezTo>
                      <a:pt x="586" y="147"/>
                      <a:pt x="587" y="146"/>
                      <a:pt x="587" y="146"/>
                    </a:cubicBezTo>
                    <a:cubicBezTo>
                      <a:pt x="588" y="145"/>
                      <a:pt x="589" y="145"/>
                      <a:pt x="590" y="144"/>
                    </a:cubicBezTo>
                    <a:cubicBezTo>
                      <a:pt x="587" y="139"/>
                      <a:pt x="584" y="135"/>
                      <a:pt x="580" y="130"/>
                    </a:cubicBezTo>
                    <a:cubicBezTo>
                      <a:pt x="580" y="131"/>
                      <a:pt x="579" y="131"/>
                      <a:pt x="579" y="132"/>
                    </a:cubicBezTo>
                    <a:cubicBezTo>
                      <a:pt x="578" y="133"/>
                      <a:pt x="577" y="133"/>
                      <a:pt x="576" y="134"/>
                    </a:cubicBezTo>
                    <a:close/>
                    <a:moveTo>
                      <a:pt x="220" y="23"/>
                    </a:moveTo>
                    <a:cubicBezTo>
                      <a:pt x="225" y="21"/>
                      <a:pt x="231" y="20"/>
                      <a:pt x="236" y="18"/>
                    </a:cubicBezTo>
                    <a:cubicBezTo>
                      <a:pt x="235" y="16"/>
                      <a:pt x="235" y="15"/>
                      <a:pt x="234" y="13"/>
                    </a:cubicBezTo>
                    <a:cubicBezTo>
                      <a:pt x="229" y="14"/>
                      <a:pt x="224" y="16"/>
                      <a:pt x="219" y="17"/>
                    </a:cubicBezTo>
                    <a:cubicBezTo>
                      <a:pt x="219" y="19"/>
                      <a:pt x="220" y="21"/>
                      <a:pt x="220" y="23"/>
                    </a:cubicBezTo>
                    <a:close/>
                    <a:moveTo>
                      <a:pt x="133" y="69"/>
                    </a:moveTo>
                    <a:cubicBezTo>
                      <a:pt x="138" y="65"/>
                      <a:pt x="142" y="62"/>
                      <a:pt x="147" y="59"/>
                    </a:cubicBezTo>
                    <a:cubicBezTo>
                      <a:pt x="146" y="57"/>
                      <a:pt x="145" y="56"/>
                      <a:pt x="143" y="54"/>
                    </a:cubicBezTo>
                    <a:cubicBezTo>
                      <a:pt x="139" y="57"/>
                      <a:pt x="135" y="60"/>
                      <a:pt x="130" y="64"/>
                    </a:cubicBezTo>
                    <a:cubicBezTo>
                      <a:pt x="131" y="65"/>
                      <a:pt x="132" y="67"/>
                      <a:pt x="133" y="69"/>
                    </a:cubicBezTo>
                    <a:close/>
                    <a:moveTo>
                      <a:pt x="543" y="96"/>
                    </a:moveTo>
                    <a:cubicBezTo>
                      <a:pt x="547" y="100"/>
                      <a:pt x="550" y="104"/>
                      <a:pt x="554" y="108"/>
                    </a:cubicBezTo>
                    <a:cubicBezTo>
                      <a:pt x="555" y="107"/>
                      <a:pt x="556" y="106"/>
                      <a:pt x="556" y="106"/>
                    </a:cubicBezTo>
                    <a:cubicBezTo>
                      <a:pt x="557" y="105"/>
                      <a:pt x="558" y="104"/>
                      <a:pt x="559" y="104"/>
                    </a:cubicBezTo>
                    <a:cubicBezTo>
                      <a:pt x="555" y="100"/>
                      <a:pt x="551" y="96"/>
                      <a:pt x="547" y="92"/>
                    </a:cubicBezTo>
                    <a:cubicBezTo>
                      <a:pt x="546" y="92"/>
                      <a:pt x="546" y="93"/>
                      <a:pt x="546" y="93"/>
                    </a:cubicBezTo>
                    <a:cubicBezTo>
                      <a:pt x="545" y="94"/>
                      <a:pt x="544" y="95"/>
                      <a:pt x="543" y="96"/>
                    </a:cubicBezTo>
                    <a:close/>
                    <a:moveTo>
                      <a:pt x="462" y="39"/>
                    </a:moveTo>
                    <a:cubicBezTo>
                      <a:pt x="466" y="41"/>
                      <a:pt x="471" y="44"/>
                      <a:pt x="476" y="46"/>
                    </a:cubicBezTo>
                    <a:cubicBezTo>
                      <a:pt x="476" y="45"/>
                      <a:pt x="477" y="43"/>
                      <a:pt x="478" y="42"/>
                    </a:cubicBezTo>
                    <a:cubicBezTo>
                      <a:pt x="478" y="42"/>
                      <a:pt x="478" y="41"/>
                      <a:pt x="479" y="41"/>
                    </a:cubicBezTo>
                    <a:cubicBezTo>
                      <a:pt x="474" y="38"/>
                      <a:pt x="469" y="36"/>
                      <a:pt x="464" y="33"/>
                    </a:cubicBezTo>
                    <a:cubicBezTo>
                      <a:pt x="464" y="34"/>
                      <a:pt x="464" y="34"/>
                      <a:pt x="464" y="34"/>
                    </a:cubicBezTo>
                    <a:cubicBezTo>
                      <a:pt x="463" y="36"/>
                      <a:pt x="462" y="37"/>
                      <a:pt x="462" y="39"/>
                    </a:cubicBezTo>
                    <a:close/>
                    <a:moveTo>
                      <a:pt x="504" y="64"/>
                    </a:moveTo>
                    <a:cubicBezTo>
                      <a:pt x="509" y="67"/>
                      <a:pt x="513" y="70"/>
                      <a:pt x="517" y="74"/>
                    </a:cubicBezTo>
                    <a:cubicBezTo>
                      <a:pt x="518" y="73"/>
                      <a:pt x="519" y="72"/>
                      <a:pt x="520" y="71"/>
                    </a:cubicBezTo>
                    <a:cubicBezTo>
                      <a:pt x="520" y="70"/>
                      <a:pt x="521" y="70"/>
                      <a:pt x="521" y="69"/>
                    </a:cubicBezTo>
                    <a:cubicBezTo>
                      <a:pt x="517" y="66"/>
                      <a:pt x="512" y="63"/>
                      <a:pt x="508" y="59"/>
                    </a:cubicBezTo>
                    <a:cubicBezTo>
                      <a:pt x="508" y="60"/>
                      <a:pt x="507" y="60"/>
                      <a:pt x="507" y="60"/>
                    </a:cubicBezTo>
                    <a:cubicBezTo>
                      <a:pt x="506" y="62"/>
                      <a:pt x="505" y="63"/>
                      <a:pt x="504" y="64"/>
                    </a:cubicBezTo>
                    <a:close/>
                    <a:moveTo>
                      <a:pt x="431" y="25"/>
                    </a:moveTo>
                    <a:cubicBezTo>
                      <a:pt x="431" y="24"/>
                      <a:pt x="432" y="22"/>
                      <a:pt x="432" y="20"/>
                    </a:cubicBezTo>
                    <a:cubicBezTo>
                      <a:pt x="432" y="20"/>
                      <a:pt x="432" y="20"/>
                      <a:pt x="432" y="20"/>
                    </a:cubicBezTo>
                    <a:cubicBezTo>
                      <a:pt x="427" y="18"/>
                      <a:pt x="422" y="16"/>
                      <a:pt x="417" y="15"/>
                    </a:cubicBezTo>
                    <a:cubicBezTo>
                      <a:pt x="417" y="17"/>
                      <a:pt x="416" y="19"/>
                      <a:pt x="415" y="20"/>
                    </a:cubicBezTo>
                    <a:cubicBezTo>
                      <a:pt x="420" y="22"/>
                      <a:pt x="425" y="24"/>
                      <a:pt x="431" y="25"/>
                    </a:cubicBezTo>
                    <a:close/>
                    <a:moveTo>
                      <a:pt x="268" y="11"/>
                    </a:moveTo>
                    <a:cubicBezTo>
                      <a:pt x="273" y="10"/>
                      <a:pt x="279" y="9"/>
                      <a:pt x="284" y="8"/>
                    </a:cubicBezTo>
                    <a:cubicBezTo>
                      <a:pt x="284" y="7"/>
                      <a:pt x="283" y="5"/>
                      <a:pt x="283" y="3"/>
                    </a:cubicBezTo>
                    <a:cubicBezTo>
                      <a:pt x="278" y="3"/>
                      <a:pt x="273" y="4"/>
                      <a:pt x="267" y="5"/>
                    </a:cubicBezTo>
                    <a:cubicBezTo>
                      <a:pt x="268" y="7"/>
                      <a:pt x="268" y="9"/>
                      <a:pt x="268" y="11"/>
                    </a:cubicBezTo>
                    <a:close/>
                    <a:moveTo>
                      <a:pt x="622" y="223"/>
                    </a:moveTo>
                    <a:cubicBezTo>
                      <a:pt x="624" y="228"/>
                      <a:pt x="626" y="233"/>
                      <a:pt x="627" y="238"/>
                    </a:cubicBezTo>
                    <a:cubicBezTo>
                      <a:pt x="627" y="238"/>
                      <a:pt x="628" y="238"/>
                      <a:pt x="628" y="238"/>
                    </a:cubicBezTo>
                    <a:cubicBezTo>
                      <a:pt x="630" y="238"/>
                      <a:pt x="631" y="237"/>
                      <a:pt x="633" y="237"/>
                    </a:cubicBezTo>
                    <a:cubicBezTo>
                      <a:pt x="631" y="232"/>
                      <a:pt x="629" y="226"/>
                      <a:pt x="628" y="221"/>
                    </a:cubicBezTo>
                    <a:cubicBezTo>
                      <a:pt x="627" y="221"/>
                      <a:pt x="625" y="222"/>
                      <a:pt x="624" y="222"/>
                    </a:cubicBezTo>
                    <a:cubicBezTo>
                      <a:pt x="624" y="222"/>
                      <a:pt x="623" y="223"/>
                      <a:pt x="622" y="223"/>
                    </a:cubicBezTo>
                    <a:close/>
                    <a:moveTo>
                      <a:pt x="639" y="322"/>
                    </a:moveTo>
                    <a:cubicBezTo>
                      <a:pt x="639" y="327"/>
                      <a:pt x="638" y="333"/>
                      <a:pt x="638" y="338"/>
                    </a:cubicBezTo>
                    <a:cubicBezTo>
                      <a:pt x="638" y="338"/>
                      <a:pt x="639" y="338"/>
                      <a:pt x="639" y="338"/>
                    </a:cubicBezTo>
                    <a:cubicBezTo>
                      <a:pt x="641" y="338"/>
                      <a:pt x="642" y="339"/>
                      <a:pt x="644" y="339"/>
                    </a:cubicBezTo>
                    <a:cubicBezTo>
                      <a:pt x="644" y="333"/>
                      <a:pt x="644" y="327"/>
                      <a:pt x="644" y="321"/>
                    </a:cubicBezTo>
                    <a:cubicBezTo>
                      <a:pt x="643" y="322"/>
                      <a:pt x="641" y="322"/>
                      <a:pt x="640" y="322"/>
                    </a:cubicBezTo>
                    <a:cubicBezTo>
                      <a:pt x="639" y="322"/>
                      <a:pt x="639" y="322"/>
                      <a:pt x="639" y="322"/>
                    </a:cubicBezTo>
                    <a:close/>
                    <a:moveTo>
                      <a:pt x="15" y="223"/>
                    </a:moveTo>
                    <a:cubicBezTo>
                      <a:pt x="17" y="224"/>
                      <a:pt x="19" y="225"/>
                      <a:pt x="21" y="226"/>
                    </a:cubicBezTo>
                    <a:cubicBezTo>
                      <a:pt x="22" y="220"/>
                      <a:pt x="24" y="214"/>
                      <a:pt x="26" y="209"/>
                    </a:cubicBezTo>
                    <a:cubicBezTo>
                      <a:pt x="25" y="209"/>
                      <a:pt x="23" y="208"/>
                      <a:pt x="21" y="208"/>
                    </a:cubicBezTo>
                    <a:cubicBezTo>
                      <a:pt x="19" y="213"/>
                      <a:pt x="17" y="218"/>
                      <a:pt x="15" y="223"/>
                    </a:cubicBezTo>
                    <a:close/>
                    <a:moveTo>
                      <a:pt x="96" y="101"/>
                    </a:moveTo>
                    <a:cubicBezTo>
                      <a:pt x="100" y="97"/>
                      <a:pt x="104" y="93"/>
                      <a:pt x="109" y="89"/>
                    </a:cubicBezTo>
                    <a:cubicBezTo>
                      <a:pt x="107" y="88"/>
                      <a:pt x="106" y="87"/>
                      <a:pt x="104" y="85"/>
                    </a:cubicBezTo>
                    <a:cubicBezTo>
                      <a:pt x="100" y="89"/>
                      <a:pt x="96" y="93"/>
                      <a:pt x="92" y="96"/>
                    </a:cubicBezTo>
                    <a:cubicBezTo>
                      <a:pt x="94" y="98"/>
                      <a:pt x="95" y="99"/>
                      <a:pt x="96" y="101"/>
                    </a:cubicBezTo>
                    <a:close/>
                    <a:moveTo>
                      <a:pt x="4" y="271"/>
                    </a:moveTo>
                    <a:cubicBezTo>
                      <a:pt x="6" y="272"/>
                      <a:pt x="7" y="272"/>
                      <a:pt x="9" y="273"/>
                    </a:cubicBezTo>
                    <a:cubicBezTo>
                      <a:pt x="10" y="267"/>
                      <a:pt x="11" y="262"/>
                      <a:pt x="12" y="256"/>
                    </a:cubicBezTo>
                    <a:cubicBezTo>
                      <a:pt x="11" y="256"/>
                      <a:pt x="9" y="256"/>
                      <a:pt x="7" y="256"/>
                    </a:cubicBezTo>
                    <a:cubicBezTo>
                      <a:pt x="6" y="261"/>
                      <a:pt x="5" y="266"/>
                      <a:pt x="4" y="271"/>
                    </a:cubicBezTo>
                    <a:close/>
                    <a:moveTo>
                      <a:pt x="635" y="372"/>
                    </a:moveTo>
                    <a:cubicBezTo>
                      <a:pt x="634" y="378"/>
                      <a:pt x="633" y="383"/>
                      <a:pt x="632" y="388"/>
                    </a:cubicBezTo>
                    <a:cubicBezTo>
                      <a:pt x="632" y="388"/>
                      <a:pt x="632" y="388"/>
                      <a:pt x="632" y="388"/>
                    </a:cubicBezTo>
                    <a:cubicBezTo>
                      <a:pt x="634" y="389"/>
                      <a:pt x="636" y="389"/>
                      <a:pt x="637" y="390"/>
                    </a:cubicBezTo>
                    <a:cubicBezTo>
                      <a:pt x="638" y="384"/>
                      <a:pt x="639" y="378"/>
                      <a:pt x="640" y="373"/>
                    </a:cubicBezTo>
                    <a:cubicBezTo>
                      <a:pt x="639" y="373"/>
                      <a:pt x="637" y="373"/>
                      <a:pt x="636" y="372"/>
                    </a:cubicBezTo>
                    <a:cubicBezTo>
                      <a:pt x="635" y="372"/>
                      <a:pt x="635" y="372"/>
                      <a:pt x="635" y="372"/>
                    </a:cubicBezTo>
                    <a:close/>
                    <a:moveTo>
                      <a:pt x="64" y="138"/>
                    </a:moveTo>
                    <a:cubicBezTo>
                      <a:pt x="68" y="134"/>
                      <a:pt x="71" y="129"/>
                      <a:pt x="75" y="125"/>
                    </a:cubicBezTo>
                    <a:cubicBezTo>
                      <a:pt x="73" y="124"/>
                      <a:pt x="72" y="123"/>
                      <a:pt x="70" y="122"/>
                    </a:cubicBezTo>
                    <a:cubicBezTo>
                      <a:pt x="67" y="126"/>
                      <a:pt x="63" y="130"/>
                      <a:pt x="60" y="134"/>
                    </a:cubicBezTo>
                    <a:cubicBezTo>
                      <a:pt x="62" y="136"/>
                      <a:pt x="63" y="137"/>
                      <a:pt x="64" y="138"/>
                    </a:cubicBezTo>
                    <a:close/>
                    <a:moveTo>
                      <a:pt x="623" y="421"/>
                    </a:moveTo>
                    <a:cubicBezTo>
                      <a:pt x="621" y="427"/>
                      <a:pt x="619" y="432"/>
                      <a:pt x="617" y="437"/>
                    </a:cubicBezTo>
                    <a:cubicBezTo>
                      <a:pt x="618" y="437"/>
                      <a:pt x="618" y="437"/>
                      <a:pt x="618" y="437"/>
                    </a:cubicBezTo>
                    <a:cubicBezTo>
                      <a:pt x="620" y="438"/>
                      <a:pt x="621" y="438"/>
                      <a:pt x="622" y="439"/>
                    </a:cubicBezTo>
                    <a:cubicBezTo>
                      <a:pt x="625" y="434"/>
                      <a:pt x="626" y="428"/>
                      <a:pt x="628" y="423"/>
                    </a:cubicBezTo>
                    <a:cubicBezTo>
                      <a:pt x="627" y="422"/>
                      <a:pt x="625" y="422"/>
                      <a:pt x="624" y="422"/>
                    </a:cubicBezTo>
                    <a:cubicBezTo>
                      <a:pt x="624" y="422"/>
                      <a:pt x="623" y="422"/>
                      <a:pt x="623" y="421"/>
                    </a:cubicBezTo>
                    <a:close/>
                    <a:moveTo>
                      <a:pt x="634" y="272"/>
                    </a:moveTo>
                    <a:cubicBezTo>
                      <a:pt x="635" y="277"/>
                      <a:pt x="636" y="282"/>
                      <a:pt x="637" y="288"/>
                    </a:cubicBezTo>
                    <a:cubicBezTo>
                      <a:pt x="637" y="288"/>
                      <a:pt x="637" y="288"/>
                      <a:pt x="638" y="288"/>
                    </a:cubicBezTo>
                    <a:cubicBezTo>
                      <a:pt x="639" y="288"/>
                      <a:pt x="641" y="287"/>
                      <a:pt x="642" y="288"/>
                    </a:cubicBezTo>
                    <a:cubicBezTo>
                      <a:pt x="642" y="282"/>
                      <a:pt x="641" y="276"/>
                      <a:pt x="640" y="270"/>
                    </a:cubicBezTo>
                    <a:cubicBezTo>
                      <a:pt x="639" y="271"/>
                      <a:pt x="637" y="271"/>
                      <a:pt x="636" y="271"/>
                    </a:cubicBezTo>
                    <a:cubicBezTo>
                      <a:pt x="635" y="272"/>
                      <a:pt x="635" y="272"/>
                      <a:pt x="634" y="272"/>
                    </a:cubicBezTo>
                    <a:close/>
                    <a:moveTo>
                      <a:pt x="39" y="180"/>
                    </a:moveTo>
                    <a:cubicBezTo>
                      <a:pt x="42" y="175"/>
                      <a:pt x="44" y="170"/>
                      <a:pt x="47" y="165"/>
                    </a:cubicBezTo>
                    <a:cubicBezTo>
                      <a:pt x="46" y="164"/>
                      <a:pt x="44" y="164"/>
                      <a:pt x="42" y="163"/>
                    </a:cubicBezTo>
                    <a:cubicBezTo>
                      <a:pt x="39" y="167"/>
                      <a:pt x="37" y="172"/>
                      <a:pt x="34" y="177"/>
                    </a:cubicBezTo>
                    <a:cubicBezTo>
                      <a:pt x="36" y="178"/>
                      <a:pt x="38" y="179"/>
                      <a:pt x="39" y="18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8" name="Google Shape;181;p27"/>
            <p:cNvGrpSpPr/>
            <p:nvPr/>
          </p:nvGrpSpPr>
          <p:grpSpPr bwMode="auto">
            <a:xfrm rot="896832">
              <a:off x="5531880" y="3674571"/>
              <a:ext cx="1142263" cy="1141294"/>
              <a:chOff x="3760" y="675"/>
              <a:chExt cx="1343" cy="1342"/>
            </a:xfrm>
          </p:grpSpPr>
          <p:sp>
            <p:nvSpPr>
              <p:cNvPr id="39" name="Google Shape;182;p27"/>
              <p:cNvSpPr/>
              <p:nvPr/>
            </p:nvSpPr>
            <p:spPr bwMode="auto">
              <a:xfrm>
                <a:off x="3760" y="675"/>
                <a:ext cx="1343" cy="1342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5" extrusionOk="0">
                    <a:moveTo>
                      <a:pt x="394" y="37"/>
                    </a:moveTo>
                    <a:cubicBezTo>
                      <a:pt x="385" y="35"/>
                      <a:pt x="380" y="21"/>
                      <a:pt x="384" y="6"/>
                    </a:cubicBezTo>
                    <a:cubicBezTo>
                      <a:pt x="378" y="5"/>
                      <a:pt x="373" y="4"/>
                      <a:pt x="368" y="4"/>
                    </a:cubicBezTo>
                    <a:cubicBezTo>
                      <a:pt x="366" y="18"/>
                      <a:pt x="357" y="29"/>
                      <a:pt x="348" y="29"/>
                    </a:cubicBezTo>
                    <a:cubicBezTo>
                      <a:pt x="339" y="28"/>
                      <a:pt x="333" y="15"/>
                      <a:pt x="334" y="1"/>
                    </a:cubicBezTo>
                    <a:cubicBezTo>
                      <a:pt x="328" y="0"/>
                      <a:pt x="323" y="0"/>
                      <a:pt x="317" y="0"/>
                    </a:cubicBezTo>
                    <a:cubicBezTo>
                      <a:pt x="318" y="15"/>
                      <a:pt x="311" y="27"/>
                      <a:pt x="302" y="27"/>
                    </a:cubicBezTo>
                    <a:cubicBezTo>
                      <a:pt x="293" y="28"/>
                      <a:pt x="285" y="17"/>
                      <a:pt x="283" y="3"/>
                    </a:cubicBezTo>
                    <a:cubicBezTo>
                      <a:pt x="278" y="3"/>
                      <a:pt x="273" y="4"/>
                      <a:pt x="267" y="5"/>
                    </a:cubicBezTo>
                    <a:cubicBezTo>
                      <a:pt x="270" y="19"/>
                      <a:pt x="265" y="31"/>
                      <a:pt x="256" y="33"/>
                    </a:cubicBezTo>
                    <a:cubicBezTo>
                      <a:pt x="248" y="35"/>
                      <a:pt x="238" y="26"/>
                      <a:pt x="234" y="13"/>
                    </a:cubicBezTo>
                    <a:cubicBezTo>
                      <a:pt x="229" y="14"/>
                      <a:pt x="224" y="16"/>
                      <a:pt x="219" y="17"/>
                    </a:cubicBezTo>
                    <a:cubicBezTo>
                      <a:pt x="223" y="30"/>
                      <a:pt x="220" y="43"/>
                      <a:pt x="212" y="46"/>
                    </a:cubicBezTo>
                    <a:cubicBezTo>
                      <a:pt x="204" y="49"/>
                      <a:pt x="193" y="42"/>
                      <a:pt x="187" y="30"/>
                    </a:cubicBezTo>
                    <a:cubicBezTo>
                      <a:pt x="182" y="32"/>
                      <a:pt x="177" y="35"/>
                      <a:pt x="173" y="37"/>
                    </a:cubicBezTo>
                    <a:cubicBezTo>
                      <a:pt x="178" y="49"/>
                      <a:pt x="177" y="62"/>
                      <a:pt x="170" y="66"/>
                    </a:cubicBezTo>
                    <a:cubicBezTo>
                      <a:pt x="163" y="70"/>
                      <a:pt x="151" y="65"/>
                      <a:pt x="143" y="54"/>
                    </a:cubicBezTo>
                    <a:cubicBezTo>
                      <a:pt x="139" y="57"/>
                      <a:pt x="135" y="60"/>
                      <a:pt x="130" y="64"/>
                    </a:cubicBezTo>
                    <a:cubicBezTo>
                      <a:pt x="137" y="75"/>
                      <a:pt x="138" y="87"/>
                      <a:pt x="132" y="92"/>
                    </a:cubicBezTo>
                    <a:cubicBezTo>
                      <a:pt x="125" y="98"/>
                      <a:pt x="114" y="94"/>
                      <a:pt x="104" y="85"/>
                    </a:cubicBezTo>
                    <a:cubicBezTo>
                      <a:pt x="100" y="89"/>
                      <a:pt x="96" y="93"/>
                      <a:pt x="92" y="96"/>
                    </a:cubicBezTo>
                    <a:cubicBezTo>
                      <a:pt x="101" y="106"/>
                      <a:pt x="104" y="118"/>
                      <a:pt x="98" y="124"/>
                    </a:cubicBezTo>
                    <a:cubicBezTo>
                      <a:pt x="93" y="130"/>
                      <a:pt x="81" y="129"/>
                      <a:pt x="70" y="122"/>
                    </a:cubicBezTo>
                    <a:cubicBezTo>
                      <a:pt x="67" y="126"/>
                      <a:pt x="63" y="130"/>
                      <a:pt x="60" y="134"/>
                    </a:cubicBezTo>
                    <a:cubicBezTo>
                      <a:pt x="70" y="142"/>
                      <a:pt x="75" y="153"/>
                      <a:pt x="70" y="160"/>
                    </a:cubicBezTo>
                    <a:cubicBezTo>
                      <a:pt x="66" y="168"/>
                      <a:pt x="54" y="168"/>
                      <a:pt x="42" y="163"/>
                    </a:cubicBezTo>
                    <a:cubicBezTo>
                      <a:pt x="39" y="167"/>
                      <a:pt x="37" y="172"/>
                      <a:pt x="34" y="177"/>
                    </a:cubicBezTo>
                    <a:cubicBezTo>
                      <a:pt x="45" y="183"/>
                      <a:pt x="51" y="193"/>
                      <a:pt x="48" y="201"/>
                    </a:cubicBezTo>
                    <a:cubicBezTo>
                      <a:pt x="45" y="209"/>
                      <a:pt x="33" y="211"/>
                      <a:pt x="21" y="208"/>
                    </a:cubicBezTo>
                    <a:cubicBezTo>
                      <a:pt x="19" y="213"/>
                      <a:pt x="17" y="218"/>
                      <a:pt x="15" y="223"/>
                    </a:cubicBezTo>
                    <a:cubicBezTo>
                      <a:pt x="27" y="228"/>
                      <a:pt x="34" y="237"/>
                      <a:pt x="32" y="245"/>
                    </a:cubicBezTo>
                    <a:cubicBezTo>
                      <a:pt x="30" y="253"/>
                      <a:pt x="19" y="257"/>
                      <a:pt x="7" y="256"/>
                    </a:cubicBezTo>
                    <a:cubicBezTo>
                      <a:pt x="6" y="261"/>
                      <a:pt x="5" y="266"/>
                      <a:pt x="4" y="271"/>
                    </a:cubicBezTo>
                    <a:cubicBezTo>
                      <a:pt x="16" y="274"/>
                      <a:pt x="25" y="282"/>
                      <a:pt x="24" y="290"/>
                    </a:cubicBezTo>
                    <a:cubicBezTo>
                      <a:pt x="23" y="298"/>
                      <a:pt x="13" y="304"/>
                      <a:pt x="0" y="305"/>
                    </a:cubicBezTo>
                    <a:cubicBezTo>
                      <a:pt x="0" y="310"/>
                      <a:pt x="0" y="316"/>
                      <a:pt x="0" y="321"/>
                    </a:cubicBezTo>
                    <a:cubicBezTo>
                      <a:pt x="12" y="322"/>
                      <a:pt x="22" y="328"/>
                      <a:pt x="23" y="336"/>
                    </a:cubicBezTo>
                    <a:cubicBezTo>
                      <a:pt x="23" y="345"/>
                      <a:pt x="14" y="352"/>
                      <a:pt x="1" y="355"/>
                    </a:cubicBezTo>
                    <a:cubicBezTo>
                      <a:pt x="2" y="360"/>
                      <a:pt x="2" y="365"/>
                      <a:pt x="3" y="371"/>
                    </a:cubicBezTo>
                    <a:cubicBezTo>
                      <a:pt x="16" y="369"/>
                      <a:pt x="27" y="374"/>
                      <a:pt x="29" y="382"/>
                    </a:cubicBezTo>
                    <a:cubicBezTo>
                      <a:pt x="30" y="390"/>
                      <a:pt x="22" y="399"/>
                      <a:pt x="10" y="404"/>
                    </a:cubicBezTo>
                    <a:cubicBezTo>
                      <a:pt x="11" y="409"/>
                      <a:pt x="13" y="414"/>
                      <a:pt x="14" y="419"/>
                    </a:cubicBezTo>
                    <a:cubicBezTo>
                      <a:pt x="27" y="416"/>
                      <a:pt x="38" y="419"/>
                      <a:pt x="42" y="426"/>
                    </a:cubicBezTo>
                    <a:cubicBezTo>
                      <a:pt x="45" y="434"/>
                      <a:pt x="38" y="445"/>
                      <a:pt x="26" y="451"/>
                    </a:cubicBezTo>
                    <a:cubicBezTo>
                      <a:pt x="28" y="456"/>
                      <a:pt x="31" y="461"/>
                      <a:pt x="33" y="465"/>
                    </a:cubicBezTo>
                    <a:cubicBezTo>
                      <a:pt x="45" y="460"/>
                      <a:pt x="57" y="461"/>
                      <a:pt x="61" y="468"/>
                    </a:cubicBezTo>
                    <a:cubicBezTo>
                      <a:pt x="66" y="476"/>
                      <a:pt x="61" y="487"/>
                      <a:pt x="50" y="495"/>
                    </a:cubicBezTo>
                    <a:cubicBezTo>
                      <a:pt x="52" y="500"/>
                      <a:pt x="55" y="504"/>
                      <a:pt x="59" y="508"/>
                    </a:cubicBezTo>
                    <a:cubicBezTo>
                      <a:pt x="70" y="501"/>
                      <a:pt x="82" y="500"/>
                      <a:pt x="88" y="506"/>
                    </a:cubicBezTo>
                    <a:cubicBezTo>
                      <a:pt x="93" y="513"/>
                      <a:pt x="90" y="526"/>
                      <a:pt x="80" y="535"/>
                    </a:cubicBezTo>
                    <a:cubicBezTo>
                      <a:pt x="83" y="539"/>
                      <a:pt x="87" y="543"/>
                      <a:pt x="90" y="547"/>
                    </a:cubicBezTo>
                    <a:cubicBezTo>
                      <a:pt x="100" y="537"/>
                      <a:pt x="113" y="534"/>
                      <a:pt x="119" y="540"/>
                    </a:cubicBezTo>
                    <a:cubicBezTo>
                      <a:pt x="126" y="546"/>
                      <a:pt x="124" y="559"/>
                      <a:pt x="116" y="570"/>
                    </a:cubicBezTo>
                    <a:cubicBezTo>
                      <a:pt x="120" y="574"/>
                      <a:pt x="124" y="577"/>
                      <a:pt x="128" y="580"/>
                    </a:cubicBezTo>
                    <a:cubicBezTo>
                      <a:pt x="136" y="569"/>
                      <a:pt x="148" y="563"/>
                      <a:pt x="156" y="568"/>
                    </a:cubicBezTo>
                    <a:cubicBezTo>
                      <a:pt x="164" y="573"/>
                      <a:pt x="164" y="587"/>
                      <a:pt x="157" y="599"/>
                    </a:cubicBezTo>
                    <a:cubicBezTo>
                      <a:pt x="161" y="602"/>
                      <a:pt x="166" y="605"/>
                      <a:pt x="171" y="607"/>
                    </a:cubicBezTo>
                    <a:cubicBezTo>
                      <a:pt x="177" y="594"/>
                      <a:pt x="188" y="587"/>
                      <a:pt x="196" y="590"/>
                    </a:cubicBezTo>
                    <a:cubicBezTo>
                      <a:pt x="205" y="594"/>
                      <a:pt x="207" y="608"/>
                      <a:pt x="202" y="622"/>
                    </a:cubicBezTo>
                    <a:cubicBezTo>
                      <a:pt x="207" y="624"/>
                      <a:pt x="212" y="626"/>
                      <a:pt x="217" y="627"/>
                    </a:cubicBezTo>
                    <a:cubicBezTo>
                      <a:pt x="221" y="613"/>
                      <a:pt x="231" y="604"/>
                      <a:pt x="240" y="606"/>
                    </a:cubicBezTo>
                    <a:cubicBezTo>
                      <a:pt x="249" y="608"/>
                      <a:pt x="254" y="622"/>
                      <a:pt x="250" y="637"/>
                    </a:cubicBezTo>
                    <a:cubicBezTo>
                      <a:pt x="255" y="638"/>
                      <a:pt x="261" y="639"/>
                      <a:pt x="266" y="640"/>
                    </a:cubicBezTo>
                    <a:cubicBezTo>
                      <a:pt x="267" y="625"/>
                      <a:pt x="276" y="614"/>
                      <a:pt x="285" y="614"/>
                    </a:cubicBezTo>
                    <a:cubicBezTo>
                      <a:pt x="295" y="615"/>
                      <a:pt x="301" y="628"/>
                      <a:pt x="300" y="644"/>
                    </a:cubicBezTo>
                    <a:cubicBezTo>
                      <a:pt x="300" y="644"/>
                      <a:pt x="300" y="644"/>
                      <a:pt x="300" y="644"/>
                    </a:cubicBezTo>
                    <a:cubicBezTo>
                      <a:pt x="306" y="645"/>
                      <a:pt x="311" y="645"/>
                      <a:pt x="316" y="645"/>
                    </a:cubicBezTo>
                    <a:cubicBezTo>
                      <a:pt x="316" y="645"/>
                      <a:pt x="316" y="645"/>
                      <a:pt x="316" y="645"/>
                    </a:cubicBezTo>
                    <a:cubicBezTo>
                      <a:pt x="315" y="629"/>
                      <a:pt x="322" y="616"/>
                      <a:pt x="332" y="616"/>
                    </a:cubicBezTo>
                    <a:cubicBezTo>
                      <a:pt x="341" y="615"/>
                      <a:pt x="350" y="627"/>
                      <a:pt x="351" y="642"/>
                    </a:cubicBezTo>
                    <a:cubicBezTo>
                      <a:pt x="351" y="643"/>
                      <a:pt x="351" y="643"/>
                      <a:pt x="351" y="644"/>
                    </a:cubicBezTo>
                    <a:cubicBezTo>
                      <a:pt x="356" y="643"/>
                      <a:pt x="362" y="643"/>
                      <a:pt x="367" y="642"/>
                    </a:cubicBezTo>
                    <a:cubicBezTo>
                      <a:pt x="367" y="641"/>
                      <a:pt x="367" y="641"/>
                      <a:pt x="367" y="641"/>
                    </a:cubicBezTo>
                    <a:cubicBezTo>
                      <a:pt x="364" y="626"/>
                      <a:pt x="368" y="612"/>
                      <a:pt x="378" y="610"/>
                    </a:cubicBezTo>
                    <a:cubicBezTo>
                      <a:pt x="387" y="608"/>
                      <a:pt x="397" y="618"/>
                      <a:pt x="400" y="633"/>
                    </a:cubicBezTo>
                    <a:cubicBezTo>
                      <a:pt x="401" y="634"/>
                      <a:pt x="401" y="634"/>
                      <a:pt x="401" y="635"/>
                    </a:cubicBezTo>
                    <a:cubicBezTo>
                      <a:pt x="406" y="634"/>
                      <a:pt x="412" y="632"/>
                      <a:pt x="417" y="631"/>
                    </a:cubicBezTo>
                    <a:cubicBezTo>
                      <a:pt x="417" y="630"/>
                      <a:pt x="416" y="629"/>
                      <a:pt x="416" y="629"/>
                    </a:cubicBezTo>
                    <a:cubicBezTo>
                      <a:pt x="411" y="615"/>
                      <a:pt x="413" y="600"/>
                      <a:pt x="422" y="597"/>
                    </a:cubicBezTo>
                    <a:cubicBezTo>
                      <a:pt x="431" y="593"/>
                      <a:pt x="442" y="602"/>
                      <a:pt x="448" y="616"/>
                    </a:cubicBezTo>
                    <a:cubicBezTo>
                      <a:pt x="449" y="617"/>
                      <a:pt x="449" y="618"/>
                      <a:pt x="449" y="619"/>
                    </a:cubicBezTo>
                    <a:cubicBezTo>
                      <a:pt x="454" y="617"/>
                      <a:pt x="459" y="614"/>
                      <a:pt x="465" y="612"/>
                    </a:cubicBezTo>
                    <a:cubicBezTo>
                      <a:pt x="464" y="611"/>
                      <a:pt x="464" y="610"/>
                      <a:pt x="463" y="610"/>
                    </a:cubicBezTo>
                    <a:cubicBezTo>
                      <a:pt x="455" y="596"/>
                      <a:pt x="455" y="582"/>
                      <a:pt x="464" y="577"/>
                    </a:cubicBezTo>
                    <a:cubicBezTo>
                      <a:pt x="472" y="572"/>
                      <a:pt x="485" y="579"/>
                      <a:pt x="493" y="592"/>
                    </a:cubicBezTo>
                    <a:cubicBezTo>
                      <a:pt x="493" y="593"/>
                      <a:pt x="494" y="594"/>
                      <a:pt x="494" y="595"/>
                    </a:cubicBezTo>
                    <a:cubicBezTo>
                      <a:pt x="499" y="592"/>
                      <a:pt x="504" y="589"/>
                      <a:pt x="509" y="585"/>
                    </a:cubicBezTo>
                    <a:cubicBezTo>
                      <a:pt x="508" y="585"/>
                      <a:pt x="507" y="584"/>
                      <a:pt x="506" y="583"/>
                    </a:cubicBezTo>
                    <a:cubicBezTo>
                      <a:pt x="497" y="571"/>
                      <a:pt x="495" y="557"/>
                      <a:pt x="502" y="551"/>
                    </a:cubicBezTo>
                    <a:cubicBezTo>
                      <a:pt x="509" y="545"/>
                      <a:pt x="523" y="549"/>
                      <a:pt x="533" y="561"/>
                    </a:cubicBezTo>
                    <a:cubicBezTo>
                      <a:pt x="534" y="562"/>
                      <a:pt x="534" y="563"/>
                      <a:pt x="535" y="564"/>
                    </a:cubicBezTo>
                    <a:cubicBezTo>
                      <a:pt x="540" y="560"/>
                      <a:pt x="544" y="557"/>
                      <a:pt x="548" y="553"/>
                    </a:cubicBezTo>
                    <a:cubicBezTo>
                      <a:pt x="547" y="552"/>
                      <a:pt x="546" y="551"/>
                      <a:pt x="545" y="550"/>
                    </a:cubicBezTo>
                    <a:cubicBezTo>
                      <a:pt x="533" y="540"/>
                      <a:pt x="529" y="526"/>
                      <a:pt x="535" y="519"/>
                    </a:cubicBezTo>
                    <a:cubicBezTo>
                      <a:pt x="542" y="512"/>
                      <a:pt x="556" y="514"/>
                      <a:pt x="568" y="524"/>
                    </a:cubicBezTo>
                    <a:cubicBezTo>
                      <a:pt x="569" y="525"/>
                      <a:pt x="570" y="526"/>
                      <a:pt x="571" y="527"/>
                    </a:cubicBezTo>
                    <a:cubicBezTo>
                      <a:pt x="575" y="523"/>
                      <a:pt x="578" y="518"/>
                      <a:pt x="582" y="514"/>
                    </a:cubicBezTo>
                    <a:cubicBezTo>
                      <a:pt x="580" y="513"/>
                      <a:pt x="579" y="512"/>
                      <a:pt x="578" y="512"/>
                    </a:cubicBezTo>
                    <a:cubicBezTo>
                      <a:pt x="565" y="504"/>
                      <a:pt x="559" y="490"/>
                      <a:pt x="564" y="482"/>
                    </a:cubicBezTo>
                    <a:cubicBezTo>
                      <a:pt x="569" y="474"/>
                      <a:pt x="583" y="474"/>
                      <a:pt x="596" y="483"/>
                    </a:cubicBezTo>
                    <a:cubicBezTo>
                      <a:pt x="598" y="483"/>
                      <a:pt x="599" y="484"/>
                      <a:pt x="600" y="485"/>
                    </a:cubicBezTo>
                    <a:cubicBezTo>
                      <a:pt x="603" y="480"/>
                      <a:pt x="606" y="475"/>
                      <a:pt x="609" y="470"/>
                    </a:cubicBezTo>
                    <a:cubicBezTo>
                      <a:pt x="607" y="470"/>
                      <a:pt x="606" y="469"/>
                      <a:pt x="605" y="469"/>
                    </a:cubicBezTo>
                    <a:cubicBezTo>
                      <a:pt x="590" y="463"/>
                      <a:pt x="582" y="451"/>
                      <a:pt x="586" y="442"/>
                    </a:cubicBezTo>
                    <a:cubicBezTo>
                      <a:pt x="590" y="433"/>
                      <a:pt x="604" y="431"/>
                      <a:pt x="618" y="437"/>
                    </a:cubicBezTo>
                    <a:cubicBezTo>
                      <a:pt x="620" y="438"/>
                      <a:pt x="621" y="438"/>
                      <a:pt x="622" y="439"/>
                    </a:cubicBezTo>
                    <a:cubicBezTo>
                      <a:pt x="625" y="434"/>
                      <a:pt x="626" y="428"/>
                      <a:pt x="628" y="423"/>
                    </a:cubicBezTo>
                    <a:cubicBezTo>
                      <a:pt x="627" y="422"/>
                      <a:pt x="625" y="422"/>
                      <a:pt x="624" y="422"/>
                    </a:cubicBezTo>
                    <a:cubicBezTo>
                      <a:pt x="609" y="418"/>
                      <a:pt x="599" y="408"/>
                      <a:pt x="601" y="398"/>
                    </a:cubicBezTo>
                    <a:cubicBezTo>
                      <a:pt x="604" y="389"/>
                      <a:pt x="618" y="385"/>
                      <a:pt x="632" y="388"/>
                    </a:cubicBezTo>
                    <a:cubicBezTo>
                      <a:pt x="634" y="389"/>
                      <a:pt x="636" y="389"/>
                      <a:pt x="637" y="390"/>
                    </a:cubicBezTo>
                    <a:cubicBezTo>
                      <a:pt x="638" y="384"/>
                      <a:pt x="639" y="378"/>
                      <a:pt x="640" y="373"/>
                    </a:cubicBezTo>
                    <a:cubicBezTo>
                      <a:pt x="639" y="373"/>
                      <a:pt x="637" y="373"/>
                      <a:pt x="636" y="372"/>
                    </a:cubicBezTo>
                    <a:cubicBezTo>
                      <a:pt x="621" y="371"/>
                      <a:pt x="609" y="362"/>
                      <a:pt x="610" y="353"/>
                    </a:cubicBezTo>
                    <a:cubicBezTo>
                      <a:pt x="611" y="343"/>
                      <a:pt x="624" y="337"/>
                      <a:pt x="639" y="338"/>
                    </a:cubicBezTo>
                    <a:cubicBezTo>
                      <a:pt x="641" y="338"/>
                      <a:pt x="642" y="339"/>
                      <a:pt x="644" y="339"/>
                    </a:cubicBezTo>
                    <a:cubicBezTo>
                      <a:pt x="644" y="333"/>
                      <a:pt x="644" y="327"/>
                      <a:pt x="644" y="321"/>
                    </a:cubicBezTo>
                    <a:cubicBezTo>
                      <a:pt x="643" y="322"/>
                      <a:pt x="641" y="322"/>
                      <a:pt x="640" y="322"/>
                    </a:cubicBezTo>
                    <a:cubicBezTo>
                      <a:pt x="625" y="323"/>
                      <a:pt x="612" y="316"/>
                      <a:pt x="611" y="307"/>
                    </a:cubicBezTo>
                    <a:cubicBezTo>
                      <a:pt x="610" y="297"/>
                      <a:pt x="622" y="289"/>
                      <a:pt x="638" y="288"/>
                    </a:cubicBezTo>
                    <a:cubicBezTo>
                      <a:pt x="639" y="288"/>
                      <a:pt x="641" y="287"/>
                      <a:pt x="642" y="288"/>
                    </a:cubicBezTo>
                    <a:cubicBezTo>
                      <a:pt x="642" y="282"/>
                      <a:pt x="641" y="276"/>
                      <a:pt x="640" y="270"/>
                    </a:cubicBezTo>
                    <a:cubicBezTo>
                      <a:pt x="639" y="271"/>
                      <a:pt x="637" y="271"/>
                      <a:pt x="636" y="271"/>
                    </a:cubicBezTo>
                    <a:cubicBezTo>
                      <a:pt x="621" y="275"/>
                      <a:pt x="607" y="270"/>
                      <a:pt x="605" y="261"/>
                    </a:cubicBezTo>
                    <a:cubicBezTo>
                      <a:pt x="603" y="252"/>
                      <a:pt x="613" y="241"/>
                      <a:pt x="628" y="238"/>
                    </a:cubicBezTo>
                    <a:cubicBezTo>
                      <a:pt x="630" y="238"/>
                      <a:pt x="631" y="237"/>
                      <a:pt x="633" y="237"/>
                    </a:cubicBezTo>
                    <a:cubicBezTo>
                      <a:pt x="631" y="232"/>
                      <a:pt x="629" y="226"/>
                      <a:pt x="628" y="221"/>
                    </a:cubicBezTo>
                    <a:cubicBezTo>
                      <a:pt x="627" y="221"/>
                      <a:pt x="625" y="222"/>
                      <a:pt x="624" y="222"/>
                    </a:cubicBezTo>
                    <a:cubicBezTo>
                      <a:pt x="610" y="228"/>
                      <a:pt x="596" y="225"/>
                      <a:pt x="592" y="216"/>
                    </a:cubicBezTo>
                    <a:cubicBezTo>
                      <a:pt x="589" y="208"/>
                      <a:pt x="597" y="196"/>
                      <a:pt x="611" y="190"/>
                    </a:cubicBezTo>
                    <a:cubicBezTo>
                      <a:pt x="613" y="190"/>
                      <a:pt x="614" y="189"/>
                      <a:pt x="615" y="189"/>
                    </a:cubicBezTo>
                    <a:cubicBezTo>
                      <a:pt x="613" y="184"/>
                      <a:pt x="610" y="179"/>
                      <a:pt x="608" y="174"/>
                    </a:cubicBezTo>
                    <a:cubicBezTo>
                      <a:pt x="607" y="174"/>
                      <a:pt x="606" y="175"/>
                      <a:pt x="605" y="175"/>
                    </a:cubicBezTo>
                    <a:cubicBezTo>
                      <a:pt x="592" y="183"/>
                      <a:pt x="577" y="183"/>
                      <a:pt x="572" y="175"/>
                    </a:cubicBezTo>
                    <a:cubicBezTo>
                      <a:pt x="567" y="167"/>
                      <a:pt x="574" y="154"/>
                      <a:pt x="587" y="146"/>
                    </a:cubicBezTo>
                    <a:cubicBezTo>
                      <a:pt x="588" y="145"/>
                      <a:pt x="589" y="145"/>
                      <a:pt x="590" y="144"/>
                    </a:cubicBezTo>
                    <a:cubicBezTo>
                      <a:pt x="587" y="139"/>
                      <a:pt x="584" y="135"/>
                      <a:pt x="580" y="130"/>
                    </a:cubicBezTo>
                    <a:cubicBezTo>
                      <a:pt x="580" y="131"/>
                      <a:pt x="579" y="131"/>
                      <a:pt x="579" y="132"/>
                    </a:cubicBezTo>
                    <a:cubicBezTo>
                      <a:pt x="567" y="142"/>
                      <a:pt x="552" y="144"/>
                      <a:pt x="546" y="137"/>
                    </a:cubicBezTo>
                    <a:cubicBezTo>
                      <a:pt x="540" y="129"/>
                      <a:pt x="545" y="115"/>
                      <a:pt x="556" y="106"/>
                    </a:cubicBezTo>
                    <a:cubicBezTo>
                      <a:pt x="557" y="105"/>
                      <a:pt x="558" y="104"/>
                      <a:pt x="559" y="104"/>
                    </a:cubicBezTo>
                    <a:cubicBezTo>
                      <a:pt x="555" y="100"/>
                      <a:pt x="551" y="96"/>
                      <a:pt x="547" y="92"/>
                    </a:cubicBezTo>
                    <a:cubicBezTo>
                      <a:pt x="546" y="92"/>
                      <a:pt x="546" y="93"/>
                      <a:pt x="546" y="93"/>
                    </a:cubicBezTo>
                    <a:cubicBezTo>
                      <a:pt x="536" y="105"/>
                      <a:pt x="522" y="109"/>
                      <a:pt x="514" y="103"/>
                    </a:cubicBezTo>
                    <a:cubicBezTo>
                      <a:pt x="507" y="97"/>
                      <a:pt x="510" y="82"/>
                      <a:pt x="520" y="71"/>
                    </a:cubicBezTo>
                    <a:cubicBezTo>
                      <a:pt x="520" y="70"/>
                      <a:pt x="521" y="70"/>
                      <a:pt x="521" y="69"/>
                    </a:cubicBezTo>
                    <a:cubicBezTo>
                      <a:pt x="517" y="66"/>
                      <a:pt x="512" y="63"/>
                      <a:pt x="508" y="59"/>
                    </a:cubicBezTo>
                    <a:cubicBezTo>
                      <a:pt x="508" y="60"/>
                      <a:pt x="507" y="60"/>
                      <a:pt x="507" y="60"/>
                    </a:cubicBezTo>
                    <a:cubicBezTo>
                      <a:pt x="499" y="73"/>
                      <a:pt x="486" y="80"/>
                      <a:pt x="478" y="75"/>
                    </a:cubicBezTo>
                    <a:cubicBezTo>
                      <a:pt x="470" y="70"/>
                      <a:pt x="470" y="55"/>
                      <a:pt x="478" y="42"/>
                    </a:cubicBezTo>
                    <a:cubicBezTo>
                      <a:pt x="478" y="42"/>
                      <a:pt x="478" y="41"/>
                      <a:pt x="479" y="41"/>
                    </a:cubicBezTo>
                    <a:cubicBezTo>
                      <a:pt x="474" y="38"/>
                      <a:pt x="469" y="36"/>
                      <a:pt x="464" y="33"/>
                    </a:cubicBezTo>
                    <a:cubicBezTo>
                      <a:pt x="464" y="34"/>
                      <a:pt x="464" y="34"/>
                      <a:pt x="464" y="34"/>
                    </a:cubicBezTo>
                    <a:cubicBezTo>
                      <a:pt x="458" y="48"/>
                      <a:pt x="446" y="56"/>
                      <a:pt x="437" y="53"/>
                    </a:cubicBezTo>
                    <a:cubicBezTo>
                      <a:pt x="429" y="49"/>
                      <a:pt x="426" y="34"/>
                      <a:pt x="432" y="20"/>
                    </a:cubicBezTo>
                    <a:cubicBezTo>
                      <a:pt x="432" y="20"/>
                      <a:pt x="432" y="20"/>
                      <a:pt x="432" y="20"/>
                    </a:cubicBezTo>
                    <a:cubicBezTo>
                      <a:pt x="427" y="18"/>
                      <a:pt x="422" y="16"/>
                      <a:pt x="417" y="15"/>
                    </a:cubicBezTo>
                    <a:cubicBezTo>
                      <a:pt x="413" y="29"/>
                      <a:pt x="403" y="39"/>
                      <a:pt x="394" y="37"/>
                    </a:cubicBezTo>
                    <a:close/>
                    <a:moveTo>
                      <a:pt x="242" y="121"/>
                    </a:moveTo>
                    <a:cubicBezTo>
                      <a:pt x="238" y="109"/>
                      <a:pt x="245" y="96"/>
                      <a:pt x="258" y="92"/>
                    </a:cubicBezTo>
                    <a:cubicBezTo>
                      <a:pt x="270" y="89"/>
                      <a:pt x="283" y="96"/>
                      <a:pt x="287" y="108"/>
                    </a:cubicBezTo>
                    <a:cubicBezTo>
                      <a:pt x="290" y="121"/>
                      <a:pt x="283" y="134"/>
                      <a:pt x="271" y="137"/>
                    </a:cubicBezTo>
                    <a:cubicBezTo>
                      <a:pt x="258" y="141"/>
                      <a:pt x="245" y="134"/>
                      <a:pt x="242" y="121"/>
                    </a:cubicBezTo>
                    <a:close/>
                    <a:moveTo>
                      <a:pt x="70" y="260"/>
                    </a:moveTo>
                    <a:cubicBezTo>
                      <a:pt x="91" y="176"/>
                      <a:pt x="152" y="105"/>
                      <a:pt x="196" y="117"/>
                    </a:cubicBezTo>
                    <a:cubicBezTo>
                      <a:pt x="240" y="128"/>
                      <a:pt x="245" y="215"/>
                      <a:pt x="224" y="298"/>
                    </a:cubicBezTo>
                    <a:cubicBezTo>
                      <a:pt x="203" y="382"/>
                      <a:pt x="157" y="456"/>
                      <a:pt x="113" y="445"/>
                    </a:cubicBezTo>
                    <a:cubicBezTo>
                      <a:pt x="70" y="434"/>
                      <a:pt x="49" y="343"/>
                      <a:pt x="70" y="260"/>
                    </a:cubicBezTo>
                    <a:close/>
                    <a:moveTo>
                      <a:pt x="156" y="496"/>
                    </a:moveTo>
                    <a:cubicBezTo>
                      <a:pt x="147" y="487"/>
                      <a:pt x="147" y="472"/>
                      <a:pt x="156" y="463"/>
                    </a:cubicBezTo>
                    <a:cubicBezTo>
                      <a:pt x="165" y="453"/>
                      <a:pt x="180" y="453"/>
                      <a:pt x="189" y="462"/>
                    </a:cubicBezTo>
                    <a:cubicBezTo>
                      <a:pt x="198" y="471"/>
                      <a:pt x="198" y="486"/>
                      <a:pt x="189" y="495"/>
                    </a:cubicBezTo>
                    <a:cubicBezTo>
                      <a:pt x="180" y="505"/>
                      <a:pt x="166" y="505"/>
                      <a:pt x="156" y="496"/>
                    </a:cubicBezTo>
                    <a:close/>
                    <a:moveTo>
                      <a:pt x="532" y="442"/>
                    </a:moveTo>
                    <a:cubicBezTo>
                      <a:pt x="544" y="486"/>
                      <a:pt x="476" y="549"/>
                      <a:pt x="393" y="573"/>
                    </a:cubicBezTo>
                    <a:cubicBezTo>
                      <a:pt x="310" y="597"/>
                      <a:pt x="218" y="579"/>
                      <a:pt x="206" y="535"/>
                    </a:cubicBezTo>
                    <a:cubicBezTo>
                      <a:pt x="194" y="492"/>
                      <a:pt x="266" y="444"/>
                      <a:pt x="349" y="420"/>
                    </a:cubicBezTo>
                    <a:cubicBezTo>
                      <a:pt x="432" y="396"/>
                      <a:pt x="520" y="399"/>
                      <a:pt x="532" y="442"/>
                    </a:cubicBezTo>
                    <a:close/>
                    <a:moveTo>
                      <a:pt x="557" y="382"/>
                    </a:moveTo>
                    <a:cubicBezTo>
                      <a:pt x="554" y="394"/>
                      <a:pt x="541" y="402"/>
                      <a:pt x="528" y="399"/>
                    </a:cubicBezTo>
                    <a:cubicBezTo>
                      <a:pt x="516" y="396"/>
                      <a:pt x="508" y="383"/>
                      <a:pt x="511" y="370"/>
                    </a:cubicBezTo>
                    <a:cubicBezTo>
                      <a:pt x="514" y="358"/>
                      <a:pt x="527" y="350"/>
                      <a:pt x="540" y="353"/>
                    </a:cubicBezTo>
                    <a:cubicBezTo>
                      <a:pt x="552" y="357"/>
                      <a:pt x="560" y="369"/>
                      <a:pt x="557" y="382"/>
                    </a:cubicBezTo>
                    <a:close/>
                    <a:moveTo>
                      <a:pt x="384" y="338"/>
                    </a:moveTo>
                    <a:cubicBezTo>
                      <a:pt x="375" y="373"/>
                      <a:pt x="340" y="393"/>
                      <a:pt x="306" y="385"/>
                    </a:cubicBezTo>
                    <a:cubicBezTo>
                      <a:pt x="272" y="376"/>
                      <a:pt x="251" y="342"/>
                      <a:pt x="260" y="307"/>
                    </a:cubicBezTo>
                    <a:cubicBezTo>
                      <a:pt x="269" y="273"/>
                      <a:pt x="303" y="252"/>
                      <a:pt x="337" y="261"/>
                    </a:cubicBezTo>
                    <a:cubicBezTo>
                      <a:pt x="372" y="270"/>
                      <a:pt x="392" y="304"/>
                      <a:pt x="384" y="338"/>
                    </a:cubicBezTo>
                    <a:close/>
                    <a:moveTo>
                      <a:pt x="503" y="136"/>
                    </a:moveTo>
                    <a:cubicBezTo>
                      <a:pt x="565" y="196"/>
                      <a:pt x="595" y="285"/>
                      <a:pt x="564" y="317"/>
                    </a:cubicBezTo>
                    <a:cubicBezTo>
                      <a:pt x="532" y="350"/>
                      <a:pt x="454" y="311"/>
                      <a:pt x="392" y="250"/>
                    </a:cubicBezTo>
                    <a:cubicBezTo>
                      <a:pt x="330" y="190"/>
                      <a:pt x="289" y="114"/>
                      <a:pt x="320" y="81"/>
                    </a:cubicBezTo>
                    <a:cubicBezTo>
                      <a:pt x="352" y="49"/>
                      <a:pt x="441" y="76"/>
                      <a:pt x="503" y="136"/>
                    </a:cubicBezTo>
                    <a:close/>
                  </a:path>
                </a:pathLst>
              </a:custGeom>
              <a:solidFill>
                <a:schemeClr val="lt1">
                  <a:alpha val="40000"/>
                </a:schemeClr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40" name="Google Shape;183;p27"/>
              <p:cNvSpPr/>
              <p:nvPr/>
            </p:nvSpPr>
            <p:spPr bwMode="auto">
              <a:xfrm>
                <a:off x="3760" y="675"/>
                <a:ext cx="1343" cy="1342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5" extrusionOk="0">
                    <a:moveTo>
                      <a:pt x="26" y="451"/>
                    </a:moveTo>
                    <a:cubicBezTo>
                      <a:pt x="28" y="456"/>
                      <a:pt x="31" y="461"/>
                      <a:pt x="33" y="465"/>
                    </a:cubicBezTo>
                    <a:cubicBezTo>
                      <a:pt x="35" y="465"/>
                      <a:pt x="36" y="464"/>
                      <a:pt x="38" y="464"/>
                    </a:cubicBezTo>
                    <a:cubicBezTo>
                      <a:pt x="36" y="458"/>
                      <a:pt x="33" y="453"/>
                      <a:pt x="31" y="448"/>
                    </a:cubicBezTo>
                    <a:cubicBezTo>
                      <a:pt x="30" y="449"/>
                      <a:pt x="28" y="450"/>
                      <a:pt x="26" y="451"/>
                    </a:cubicBezTo>
                    <a:close/>
                    <a:moveTo>
                      <a:pt x="59" y="508"/>
                    </a:moveTo>
                    <a:cubicBezTo>
                      <a:pt x="60" y="507"/>
                      <a:pt x="62" y="506"/>
                      <a:pt x="63" y="506"/>
                    </a:cubicBezTo>
                    <a:cubicBezTo>
                      <a:pt x="60" y="501"/>
                      <a:pt x="57" y="496"/>
                      <a:pt x="54" y="492"/>
                    </a:cubicBezTo>
                    <a:cubicBezTo>
                      <a:pt x="53" y="493"/>
                      <a:pt x="51" y="494"/>
                      <a:pt x="50" y="495"/>
                    </a:cubicBezTo>
                    <a:cubicBezTo>
                      <a:pt x="52" y="500"/>
                      <a:pt x="55" y="504"/>
                      <a:pt x="59" y="508"/>
                    </a:cubicBezTo>
                    <a:close/>
                    <a:moveTo>
                      <a:pt x="493" y="592"/>
                    </a:moveTo>
                    <a:cubicBezTo>
                      <a:pt x="493" y="593"/>
                      <a:pt x="494" y="594"/>
                      <a:pt x="494" y="595"/>
                    </a:cubicBezTo>
                    <a:cubicBezTo>
                      <a:pt x="499" y="592"/>
                      <a:pt x="504" y="589"/>
                      <a:pt x="509" y="585"/>
                    </a:cubicBezTo>
                    <a:cubicBezTo>
                      <a:pt x="508" y="585"/>
                      <a:pt x="507" y="584"/>
                      <a:pt x="506" y="583"/>
                    </a:cubicBezTo>
                    <a:cubicBezTo>
                      <a:pt x="506" y="582"/>
                      <a:pt x="505" y="582"/>
                      <a:pt x="505" y="581"/>
                    </a:cubicBezTo>
                    <a:cubicBezTo>
                      <a:pt x="501" y="584"/>
                      <a:pt x="496" y="587"/>
                      <a:pt x="492" y="590"/>
                    </a:cubicBezTo>
                    <a:cubicBezTo>
                      <a:pt x="492" y="591"/>
                      <a:pt x="492" y="591"/>
                      <a:pt x="493" y="592"/>
                    </a:cubicBezTo>
                    <a:close/>
                    <a:moveTo>
                      <a:pt x="533" y="561"/>
                    </a:moveTo>
                    <a:cubicBezTo>
                      <a:pt x="534" y="562"/>
                      <a:pt x="534" y="563"/>
                      <a:pt x="535" y="564"/>
                    </a:cubicBezTo>
                    <a:cubicBezTo>
                      <a:pt x="540" y="560"/>
                      <a:pt x="544" y="557"/>
                      <a:pt x="548" y="553"/>
                    </a:cubicBezTo>
                    <a:cubicBezTo>
                      <a:pt x="547" y="552"/>
                      <a:pt x="546" y="551"/>
                      <a:pt x="545" y="550"/>
                    </a:cubicBezTo>
                    <a:cubicBezTo>
                      <a:pt x="544" y="550"/>
                      <a:pt x="544" y="549"/>
                      <a:pt x="544" y="549"/>
                    </a:cubicBezTo>
                    <a:cubicBezTo>
                      <a:pt x="540" y="553"/>
                      <a:pt x="536" y="556"/>
                      <a:pt x="532" y="560"/>
                    </a:cubicBezTo>
                    <a:cubicBezTo>
                      <a:pt x="532" y="560"/>
                      <a:pt x="532" y="561"/>
                      <a:pt x="533" y="561"/>
                    </a:cubicBezTo>
                    <a:close/>
                    <a:moveTo>
                      <a:pt x="568" y="524"/>
                    </a:moveTo>
                    <a:cubicBezTo>
                      <a:pt x="569" y="525"/>
                      <a:pt x="570" y="526"/>
                      <a:pt x="571" y="527"/>
                    </a:cubicBezTo>
                    <a:cubicBezTo>
                      <a:pt x="575" y="523"/>
                      <a:pt x="578" y="518"/>
                      <a:pt x="582" y="514"/>
                    </a:cubicBezTo>
                    <a:cubicBezTo>
                      <a:pt x="580" y="513"/>
                      <a:pt x="579" y="512"/>
                      <a:pt x="578" y="512"/>
                    </a:cubicBezTo>
                    <a:cubicBezTo>
                      <a:pt x="578" y="511"/>
                      <a:pt x="577" y="511"/>
                      <a:pt x="577" y="511"/>
                    </a:cubicBezTo>
                    <a:cubicBezTo>
                      <a:pt x="573" y="515"/>
                      <a:pt x="570" y="519"/>
                      <a:pt x="567" y="524"/>
                    </a:cubicBezTo>
                    <a:cubicBezTo>
                      <a:pt x="567" y="524"/>
                      <a:pt x="567" y="524"/>
                      <a:pt x="568" y="524"/>
                    </a:cubicBezTo>
                    <a:close/>
                    <a:moveTo>
                      <a:pt x="14" y="419"/>
                    </a:moveTo>
                    <a:cubicBezTo>
                      <a:pt x="16" y="419"/>
                      <a:pt x="18" y="418"/>
                      <a:pt x="20" y="418"/>
                    </a:cubicBezTo>
                    <a:cubicBezTo>
                      <a:pt x="18" y="413"/>
                      <a:pt x="17" y="407"/>
                      <a:pt x="15" y="402"/>
                    </a:cubicBezTo>
                    <a:cubicBezTo>
                      <a:pt x="13" y="402"/>
                      <a:pt x="12" y="403"/>
                      <a:pt x="10" y="404"/>
                    </a:cubicBezTo>
                    <a:cubicBezTo>
                      <a:pt x="11" y="409"/>
                      <a:pt x="13" y="414"/>
                      <a:pt x="14" y="419"/>
                    </a:cubicBezTo>
                    <a:close/>
                    <a:moveTo>
                      <a:pt x="3" y="371"/>
                    </a:moveTo>
                    <a:cubicBezTo>
                      <a:pt x="5" y="370"/>
                      <a:pt x="7" y="370"/>
                      <a:pt x="9" y="370"/>
                    </a:cubicBezTo>
                    <a:cubicBezTo>
                      <a:pt x="8" y="365"/>
                      <a:pt x="7" y="359"/>
                      <a:pt x="7" y="353"/>
                    </a:cubicBezTo>
                    <a:cubicBezTo>
                      <a:pt x="5" y="354"/>
                      <a:pt x="3" y="354"/>
                      <a:pt x="1" y="355"/>
                    </a:cubicBezTo>
                    <a:cubicBezTo>
                      <a:pt x="2" y="360"/>
                      <a:pt x="2" y="365"/>
                      <a:pt x="3" y="371"/>
                    </a:cubicBezTo>
                    <a:close/>
                    <a:moveTo>
                      <a:pt x="0" y="321"/>
                    </a:moveTo>
                    <a:cubicBezTo>
                      <a:pt x="2" y="321"/>
                      <a:pt x="3" y="321"/>
                      <a:pt x="5" y="322"/>
                    </a:cubicBezTo>
                    <a:cubicBezTo>
                      <a:pt x="5" y="316"/>
                      <a:pt x="5" y="310"/>
                      <a:pt x="6" y="304"/>
                    </a:cubicBezTo>
                    <a:cubicBezTo>
                      <a:pt x="4" y="305"/>
                      <a:pt x="2" y="305"/>
                      <a:pt x="0" y="305"/>
                    </a:cubicBezTo>
                    <a:cubicBezTo>
                      <a:pt x="0" y="310"/>
                      <a:pt x="0" y="316"/>
                      <a:pt x="0" y="321"/>
                    </a:cubicBezTo>
                    <a:close/>
                    <a:moveTo>
                      <a:pt x="448" y="616"/>
                    </a:moveTo>
                    <a:cubicBezTo>
                      <a:pt x="449" y="617"/>
                      <a:pt x="449" y="618"/>
                      <a:pt x="449" y="619"/>
                    </a:cubicBezTo>
                    <a:cubicBezTo>
                      <a:pt x="454" y="617"/>
                      <a:pt x="459" y="614"/>
                      <a:pt x="465" y="612"/>
                    </a:cubicBezTo>
                    <a:cubicBezTo>
                      <a:pt x="464" y="611"/>
                      <a:pt x="464" y="610"/>
                      <a:pt x="463" y="610"/>
                    </a:cubicBezTo>
                    <a:cubicBezTo>
                      <a:pt x="463" y="609"/>
                      <a:pt x="462" y="608"/>
                      <a:pt x="462" y="607"/>
                    </a:cubicBezTo>
                    <a:cubicBezTo>
                      <a:pt x="457" y="609"/>
                      <a:pt x="452" y="612"/>
                      <a:pt x="447" y="614"/>
                    </a:cubicBezTo>
                    <a:cubicBezTo>
                      <a:pt x="447" y="614"/>
                      <a:pt x="448" y="615"/>
                      <a:pt x="448" y="616"/>
                    </a:cubicBezTo>
                    <a:close/>
                    <a:moveTo>
                      <a:pt x="596" y="483"/>
                    </a:moveTo>
                    <a:cubicBezTo>
                      <a:pt x="598" y="483"/>
                      <a:pt x="599" y="484"/>
                      <a:pt x="600" y="485"/>
                    </a:cubicBezTo>
                    <a:cubicBezTo>
                      <a:pt x="603" y="480"/>
                      <a:pt x="606" y="475"/>
                      <a:pt x="609" y="470"/>
                    </a:cubicBezTo>
                    <a:cubicBezTo>
                      <a:pt x="607" y="470"/>
                      <a:pt x="606" y="469"/>
                      <a:pt x="605" y="469"/>
                    </a:cubicBezTo>
                    <a:cubicBezTo>
                      <a:pt x="604" y="468"/>
                      <a:pt x="604" y="468"/>
                      <a:pt x="603" y="468"/>
                    </a:cubicBezTo>
                    <a:cubicBezTo>
                      <a:pt x="601" y="473"/>
                      <a:pt x="598" y="478"/>
                      <a:pt x="596" y="482"/>
                    </a:cubicBezTo>
                    <a:cubicBezTo>
                      <a:pt x="596" y="482"/>
                      <a:pt x="596" y="482"/>
                      <a:pt x="596" y="483"/>
                    </a:cubicBezTo>
                    <a:close/>
                    <a:moveTo>
                      <a:pt x="300" y="644"/>
                    </a:moveTo>
                    <a:cubicBezTo>
                      <a:pt x="300" y="644"/>
                      <a:pt x="300" y="644"/>
                      <a:pt x="300" y="644"/>
                    </a:cubicBezTo>
                    <a:cubicBezTo>
                      <a:pt x="306" y="645"/>
                      <a:pt x="311" y="645"/>
                      <a:pt x="316" y="645"/>
                    </a:cubicBezTo>
                    <a:cubicBezTo>
                      <a:pt x="316" y="645"/>
                      <a:pt x="316" y="645"/>
                      <a:pt x="316" y="645"/>
                    </a:cubicBezTo>
                    <a:cubicBezTo>
                      <a:pt x="316" y="643"/>
                      <a:pt x="316" y="641"/>
                      <a:pt x="316" y="640"/>
                    </a:cubicBezTo>
                    <a:cubicBezTo>
                      <a:pt x="311" y="639"/>
                      <a:pt x="306" y="639"/>
                      <a:pt x="300" y="639"/>
                    </a:cubicBezTo>
                    <a:cubicBezTo>
                      <a:pt x="300" y="640"/>
                      <a:pt x="300" y="642"/>
                      <a:pt x="300" y="644"/>
                    </a:cubicBezTo>
                    <a:close/>
                    <a:moveTo>
                      <a:pt x="334" y="1"/>
                    </a:moveTo>
                    <a:cubicBezTo>
                      <a:pt x="328" y="0"/>
                      <a:pt x="323" y="0"/>
                      <a:pt x="317" y="0"/>
                    </a:cubicBezTo>
                    <a:cubicBezTo>
                      <a:pt x="317" y="2"/>
                      <a:pt x="317" y="4"/>
                      <a:pt x="317" y="6"/>
                    </a:cubicBezTo>
                    <a:cubicBezTo>
                      <a:pt x="323" y="6"/>
                      <a:pt x="328" y="6"/>
                      <a:pt x="334" y="6"/>
                    </a:cubicBezTo>
                    <a:cubicBezTo>
                      <a:pt x="333" y="5"/>
                      <a:pt x="333" y="3"/>
                      <a:pt x="334" y="1"/>
                    </a:cubicBezTo>
                    <a:close/>
                    <a:moveTo>
                      <a:pt x="203" y="617"/>
                    </a:moveTo>
                    <a:cubicBezTo>
                      <a:pt x="203" y="618"/>
                      <a:pt x="202" y="620"/>
                      <a:pt x="202" y="622"/>
                    </a:cubicBezTo>
                    <a:cubicBezTo>
                      <a:pt x="207" y="624"/>
                      <a:pt x="212" y="626"/>
                      <a:pt x="217" y="627"/>
                    </a:cubicBezTo>
                    <a:cubicBezTo>
                      <a:pt x="217" y="626"/>
                      <a:pt x="218" y="624"/>
                      <a:pt x="219" y="622"/>
                    </a:cubicBezTo>
                    <a:cubicBezTo>
                      <a:pt x="214" y="620"/>
                      <a:pt x="208" y="619"/>
                      <a:pt x="203" y="617"/>
                    </a:cubicBezTo>
                    <a:close/>
                    <a:moveTo>
                      <a:pt x="90" y="547"/>
                    </a:moveTo>
                    <a:cubicBezTo>
                      <a:pt x="92" y="546"/>
                      <a:pt x="93" y="545"/>
                      <a:pt x="95" y="543"/>
                    </a:cubicBezTo>
                    <a:cubicBezTo>
                      <a:pt x="91" y="539"/>
                      <a:pt x="87" y="535"/>
                      <a:pt x="83" y="531"/>
                    </a:cubicBezTo>
                    <a:cubicBezTo>
                      <a:pt x="82" y="533"/>
                      <a:pt x="81" y="534"/>
                      <a:pt x="80" y="535"/>
                    </a:cubicBezTo>
                    <a:cubicBezTo>
                      <a:pt x="83" y="539"/>
                      <a:pt x="87" y="543"/>
                      <a:pt x="90" y="547"/>
                    </a:cubicBezTo>
                    <a:close/>
                    <a:moveTo>
                      <a:pt x="383" y="12"/>
                    </a:moveTo>
                    <a:cubicBezTo>
                      <a:pt x="383" y="10"/>
                      <a:pt x="383" y="8"/>
                      <a:pt x="384" y="6"/>
                    </a:cubicBezTo>
                    <a:cubicBezTo>
                      <a:pt x="378" y="5"/>
                      <a:pt x="373" y="4"/>
                      <a:pt x="368" y="4"/>
                    </a:cubicBezTo>
                    <a:cubicBezTo>
                      <a:pt x="368" y="6"/>
                      <a:pt x="367" y="8"/>
                      <a:pt x="367" y="9"/>
                    </a:cubicBezTo>
                    <a:cubicBezTo>
                      <a:pt x="372" y="10"/>
                      <a:pt x="377" y="11"/>
                      <a:pt x="383" y="12"/>
                    </a:cubicBezTo>
                    <a:close/>
                    <a:moveTo>
                      <a:pt x="400" y="633"/>
                    </a:moveTo>
                    <a:cubicBezTo>
                      <a:pt x="401" y="634"/>
                      <a:pt x="401" y="634"/>
                      <a:pt x="401" y="635"/>
                    </a:cubicBezTo>
                    <a:cubicBezTo>
                      <a:pt x="406" y="634"/>
                      <a:pt x="412" y="632"/>
                      <a:pt x="417" y="631"/>
                    </a:cubicBezTo>
                    <a:cubicBezTo>
                      <a:pt x="417" y="630"/>
                      <a:pt x="416" y="629"/>
                      <a:pt x="416" y="629"/>
                    </a:cubicBezTo>
                    <a:cubicBezTo>
                      <a:pt x="416" y="628"/>
                      <a:pt x="415" y="627"/>
                      <a:pt x="415" y="626"/>
                    </a:cubicBezTo>
                    <a:cubicBezTo>
                      <a:pt x="410" y="627"/>
                      <a:pt x="405" y="629"/>
                      <a:pt x="400" y="630"/>
                    </a:cubicBezTo>
                    <a:cubicBezTo>
                      <a:pt x="400" y="631"/>
                      <a:pt x="400" y="632"/>
                      <a:pt x="400" y="633"/>
                    </a:cubicBezTo>
                    <a:close/>
                    <a:moveTo>
                      <a:pt x="157" y="599"/>
                    </a:moveTo>
                    <a:cubicBezTo>
                      <a:pt x="161" y="602"/>
                      <a:pt x="166" y="605"/>
                      <a:pt x="171" y="607"/>
                    </a:cubicBezTo>
                    <a:cubicBezTo>
                      <a:pt x="171" y="606"/>
                      <a:pt x="172" y="604"/>
                      <a:pt x="173" y="603"/>
                    </a:cubicBezTo>
                    <a:cubicBezTo>
                      <a:pt x="168" y="600"/>
                      <a:pt x="164" y="597"/>
                      <a:pt x="159" y="594"/>
                    </a:cubicBezTo>
                    <a:cubicBezTo>
                      <a:pt x="158" y="596"/>
                      <a:pt x="157" y="598"/>
                      <a:pt x="157" y="599"/>
                    </a:cubicBezTo>
                    <a:close/>
                    <a:moveTo>
                      <a:pt x="128" y="580"/>
                    </a:moveTo>
                    <a:cubicBezTo>
                      <a:pt x="129" y="579"/>
                      <a:pt x="130" y="577"/>
                      <a:pt x="132" y="576"/>
                    </a:cubicBezTo>
                    <a:cubicBezTo>
                      <a:pt x="127" y="573"/>
                      <a:pt x="123" y="569"/>
                      <a:pt x="119" y="566"/>
                    </a:cubicBezTo>
                    <a:cubicBezTo>
                      <a:pt x="118" y="567"/>
                      <a:pt x="117" y="569"/>
                      <a:pt x="116" y="570"/>
                    </a:cubicBezTo>
                    <a:cubicBezTo>
                      <a:pt x="120" y="574"/>
                      <a:pt x="124" y="577"/>
                      <a:pt x="128" y="580"/>
                    </a:cubicBezTo>
                    <a:close/>
                    <a:moveTo>
                      <a:pt x="351" y="642"/>
                    </a:moveTo>
                    <a:cubicBezTo>
                      <a:pt x="351" y="643"/>
                      <a:pt x="351" y="643"/>
                      <a:pt x="351" y="644"/>
                    </a:cubicBezTo>
                    <a:cubicBezTo>
                      <a:pt x="356" y="643"/>
                      <a:pt x="362" y="643"/>
                      <a:pt x="367" y="642"/>
                    </a:cubicBezTo>
                    <a:cubicBezTo>
                      <a:pt x="367" y="641"/>
                      <a:pt x="367" y="641"/>
                      <a:pt x="367" y="641"/>
                    </a:cubicBezTo>
                    <a:cubicBezTo>
                      <a:pt x="367" y="639"/>
                      <a:pt x="366" y="638"/>
                      <a:pt x="366" y="636"/>
                    </a:cubicBezTo>
                    <a:cubicBezTo>
                      <a:pt x="361" y="637"/>
                      <a:pt x="356" y="638"/>
                      <a:pt x="350" y="638"/>
                    </a:cubicBezTo>
                    <a:cubicBezTo>
                      <a:pt x="350" y="640"/>
                      <a:pt x="351" y="641"/>
                      <a:pt x="351" y="642"/>
                    </a:cubicBezTo>
                    <a:close/>
                    <a:moveTo>
                      <a:pt x="251" y="631"/>
                    </a:moveTo>
                    <a:cubicBezTo>
                      <a:pt x="251" y="633"/>
                      <a:pt x="250" y="635"/>
                      <a:pt x="250" y="637"/>
                    </a:cubicBezTo>
                    <a:cubicBezTo>
                      <a:pt x="255" y="638"/>
                      <a:pt x="261" y="639"/>
                      <a:pt x="266" y="640"/>
                    </a:cubicBezTo>
                    <a:cubicBezTo>
                      <a:pt x="266" y="638"/>
                      <a:pt x="266" y="636"/>
                      <a:pt x="267" y="635"/>
                    </a:cubicBezTo>
                    <a:cubicBezTo>
                      <a:pt x="261" y="634"/>
                      <a:pt x="256" y="633"/>
                      <a:pt x="251" y="631"/>
                    </a:cubicBezTo>
                    <a:close/>
                    <a:moveTo>
                      <a:pt x="175" y="43"/>
                    </a:moveTo>
                    <a:cubicBezTo>
                      <a:pt x="180" y="40"/>
                      <a:pt x="185" y="37"/>
                      <a:pt x="190" y="35"/>
                    </a:cubicBezTo>
                    <a:cubicBezTo>
                      <a:pt x="189" y="34"/>
                      <a:pt x="188" y="32"/>
                      <a:pt x="187" y="30"/>
                    </a:cubicBezTo>
                    <a:cubicBezTo>
                      <a:pt x="182" y="32"/>
                      <a:pt x="177" y="35"/>
                      <a:pt x="173" y="37"/>
                    </a:cubicBezTo>
                    <a:cubicBezTo>
                      <a:pt x="173" y="39"/>
                      <a:pt x="174" y="41"/>
                      <a:pt x="175" y="43"/>
                    </a:cubicBezTo>
                    <a:close/>
                    <a:moveTo>
                      <a:pt x="603" y="177"/>
                    </a:moveTo>
                    <a:cubicBezTo>
                      <a:pt x="605" y="181"/>
                      <a:pt x="607" y="186"/>
                      <a:pt x="610" y="191"/>
                    </a:cubicBezTo>
                    <a:cubicBezTo>
                      <a:pt x="610" y="191"/>
                      <a:pt x="611" y="190"/>
                      <a:pt x="611" y="190"/>
                    </a:cubicBezTo>
                    <a:cubicBezTo>
                      <a:pt x="613" y="190"/>
                      <a:pt x="614" y="189"/>
                      <a:pt x="615" y="189"/>
                    </a:cubicBezTo>
                    <a:cubicBezTo>
                      <a:pt x="613" y="184"/>
                      <a:pt x="610" y="179"/>
                      <a:pt x="608" y="174"/>
                    </a:cubicBezTo>
                    <a:cubicBezTo>
                      <a:pt x="607" y="174"/>
                      <a:pt x="606" y="175"/>
                      <a:pt x="605" y="175"/>
                    </a:cubicBezTo>
                    <a:cubicBezTo>
                      <a:pt x="604" y="176"/>
                      <a:pt x="603" y="176"/>
                      <a:pt x="603" y="177"/>
                    </a:cubicBezTo>
                    <a:close/>
                    <a:moveTo>
                      <a:pt x="576" y="134"/>
                    </a:moveTo>
                    <a:cubicBezTo>
                      <a:pt x="579" y="138"/>
                      <a:pt x="582" y="143"/>
                      <a:pt x="585" y="147"/>
                    </a:cubicBezTo>
                    <a:cubicBezTo>
                      <a:pt x="586" y="147"/>
                      <a:pt x="587" y="146"/>
                      <a:pt x="587" y="146"/>
                    </a:cubicBezTo>
                    <a:cubicBezTo>
                      <a:pt x="588" y="145"/>
                      <a:pt x="589" y="145"/>
                      <a:pt x="590" y="144"/>
                    </a:cubicBezTo>
                    <a:cubicBezTo>
                      <a:pt x="587" y="139"/>
                      <a:pt x="584" y="135"/>
                      <a:pt x="580" y="130"/>
                    </a:cubicBezTo>
                    <a:cubicBezTo>
                      <a:pt x="580" y="131"/>
                      <a:pt x="579" y="131"/>
                      <a:pt x="579" y="132"/>
                    </a:cubicBezTo>
                    <a:cubicBezTo>
                      <a:pt x="578" y="133"/>
                      <a:pt x="577" y="133"/>
                      <a:pt x="576" y="134"/>
                    </a:cubicBezTo>
                    <a:close/>
                    <a:moveTo>
                      <a:pt x="220" y="23"/>
                    </a:moveTo>
                    <a:cubicBezTo>
                      <a:pt x="225" y="21"/>
                      <a:pt x="231" y="20"/>
                      <a:pt x="236" y="18"/>
                    </a:cubicBezTo>
                    <a:cubicBezTo>
                      <a:pt x="235" y="16"/>
                      <a:pt x="235" y="15"/>
                      <a:pt x="234" y="13"/>
                    </a:cubicBezTo>
                    <a:cubicBezTo>
                      <a:pt x="229" y="14"/>
                      <a:pt x="224" y="16"/>
                      <a:pt x="219" y="17"/>
                    </a:cubicBezTo>
                    <a:cubicBezTo>
                      <a:pt x="219" y="19"/>
                      <a:pt x="220" y="21"/>
                      <a:pt x="220" y="23"/>
                    </a:cubicBezTo>
                    <a:close/>
                    <a:moveTo>
                      <a:pt x="133" y="69"/>
                    </a:moveTo>
                    <a:cubicBezTo>
                      <a:pt x="138" y="65"/>
                      <a:pt x="142" y="62"/>
                      <a:pt x="147" y="59"/>
                    </a:cubicBezTo>
                    <a:cubicBezTo>
                      <a:pt x="146" y="57"/>
                      <a:pt x="145" y="56"/>
                      <a:pt x="143" y="54"/>
                    </a:cubicBezTo>
                    <a:cubicBezTo>
                      <a:pt x="139" y="57"/>
                      <a:pt x="135" y="60"/>
                      <a:pt x="130" y="64"/>
                    </a:cubicBezTo>
                    <a:cubicBezTo>
                      <a:pt x="131" y="65"/>
                      <a:pt x="132" y="67"/>
                      <a:pt x="133" y="69"/>
                    </a:cubicBezTo>
                    <a:close/>
                    <a:moveTo>
                      <a:pt x="543" y="96"/>
                    </a:moveTo>
                    <a:cubicBezTo>
                      <a:pt x="547" y="100"/>
                      <a:pt x="550" y="104"/>
                      <a:pt x="554" y="108"/>
                    </a:cubicBezTo>
                    <a:cubicBezTo>
                      <a:pt x="555" y="107"/>
                      <a:pt x="556" y="106"/>
                      <a:pt x="556" y="106"/>
                    </a:cubicBezTo>
                    <a:cubicBezTo>
                      <a:pt x="557" y="105"/>
                      <a:pt x="558" y="104"/>
                      <a:pt x="559" y="104"/>
                    </a:cubicBezTo>
                    <a:cubicBezTo>
                      <a:pt x="555" y="100"/>
                      <a:pt x="551" y="96"/>
                      <a:pt x="547" y="92"/>
                    </a:cubicBezTo>
                    <a:cubicBezTo>
                      <a:pt x="546" y="92"/>
                      <a:pt x="546" y="93"/>
                      <a:pt x="546" y="93"/>
                    </a:cubicBezTo>
                    <a:cubicBezTo>
                      <a:pt x="545" y="94"/>
                      <a:pt x="544" y="95"/>
                      <a:pt x="543" y="96"/>
                    </a:cubicBezTo>
                    <a:close/>
                    <a:moveTo>
                      <a:pt x="462" y="39"/>
                    </a:moveTo>
                    <a:cubicBezTo>
                      <a:pt x="466" y="41"/>
                      <a:pt x="471" y="44"/>
                      <a:pt x="476" y="46"/>
                    </a:cubicBezTo>
                    <a:cubicBezTo>
                      <a:pt x="476" y="45"/>
                      <a:pt x="477" y="43"/>
                      <a:pt x="478" y="42"/>
                    </a:cubicBezTo>
                    <a:cubicBezTo>
                      <a:pt x="478" y="42"/>
                      <a:pt x="478" y="41"/>
                      <a:pt x="479" y="41"/>
                    </a:cubicBezTo>
                    <a:cubicBezTo>
                      <a:pt x="474" y="38"/>
                      <a:pt x="469" y="36"/>
                      <a:pt x="464" y="33"/>
                    </a:cubicBezTo>
                    <a:cubicBezTo>
                      <a:pt x="464" y="34"/>
                      <a:pt x="464" y="34"/>
                      <a:pt x="464" y="34"/>
                    </a:cubicBezTo>
                    <a:cubicBezTo>
                      <a:pt x="463" y="36"/>
                      <a:pt x="462" y="37"/>
                      <a:pt x="462" y="39"/>
                    </a:cubicBezTo>
                    <a:close/>
                    <a:moveTo>
                      <a:pt x="504" y="64"/>
                    </a:moveTo>
                    <a:cubicBezTo>
                      <a:pt x="509" y="67"/>
                      <a:pt x="513" y="70"/>
                      <a:pt x="517" y="74"/>
                    </a:cubicBezTo>
                    <a:cubicBezTo>
                      <a:pt x="518" y="73"/>
                      <a:pt x="519" y="72"/>
                      <a:pt x="520" y="71"/>
                    </a:cubicBezTo>
                    <a:cubicBezTo>
                      <a:pt x="520" y="70"/>
                      <a:pt x="521" y="70"/>
                      <a:pt x="521" y="69"/>
                    </a:cubicBezTo>
                    <a:cubicBezTo>
                      <a:pt x="517" y="66"/>
                      <a:pt x="512" y="63"/>
                      <a:pt x="508" y="59"/>
                    </a:cubicBezTo>
                    <a:cubicBezTo>
                      <a:pt x="508" y="60"/>
                      <a:pt x="507" y="60"/>
                      <a:pt x="507" y="60"/>
                    </a:cubicBezTo>
                    <a:cubicBezTo>
                      <a:pt x="506" y="62"/>
                      <a:pt x="505" y="63"/>
                      <a:pt x="504" y="64"/>
                    </a:cubicBezTo>
                    <a:close/>
                    <a:moveTo>
                      <a:pt x="431" y="25"/>
                    </a:moveTo>
                    <a:cubicBezTo>
                      <a:pt x="431" y="24"/>
                      <a:pt x="432" y="22"/>
                      <a:pt x="432" y="20"/>
                    </a:cubicBezTo>
                    <a:cubicBezTo>
                      <a:pt x="432" y="20"/>
                      <a:pt x="432" y="20"/>
                      <a:pt x="432" y="20"/>
                    </a:cubicBezTo>
                    <a:cubicBezTo>
                      <a:pt x="427" y="18"/>
                      <a:pt x="422" y="16"/>
                      <a:pt x="417" y="15"/>
                    </a:cubicBezTo>
                    <a:cubicBezTo>
                      <a:pt x="417" y="17"/>
                      <a:pt x="416" y="19"/>
                      <a:pt x="415" y="20"/>
                    </a:cubicBezTo>
                    <a:cubicBezTo>
                      <a:pt x="420" y="22"/>
                      <a:pt x="425" y="24"/>
                      <a:pt x="431" y="25"/>
                    </a:cubicBezTo>
                    <a:close/>
                    <a:moveTo>
                      <a:pt x="268" y="11"/>
                    </a:moveTo>
                    <a:cubicBezTo>
                      <a:pt x="273" y="10"/>
                      <a:pt x="279" y="9"/>
                      <a:pt x="284" y="8"/>
                    </a:cubicBezTo>
                    <a:cubicBezTo>
                      <a:pt x="284" y="7"/>
                      <a:pt x="283" y="5"/>
                      <a:pt x="283" y="3"/>
                    </a:cubicBezTo>
                    <a:cubicBezTo>
                      <a:pt x="278" y="3"/>
                      <a:pt x="273" y="4"/>
                      <a:pt x="267" y="5"/>
                    </a:cubicBezTo>
                    <a:cubicBezTo>
                      <a:pt x="268" y="7"/>
                      <a:pt x="268" y="9"/>
                      <a:pt x="268" y="11"/>
                    </a:cubicBezTo>
                    <a:close/>
                    <a:moveTo>
                      <a:pt x="622" y="223"/>
                    </a:moveTo>
                    <a:cubicBezTo>
                      <a:pt x="624" y="228"/>
                      <a:pt x="626" y="233"/>
                      <a:pt x="627" y="238"/>
                    </a:cubicBezTo>
                    <a:cubicBezTo>
                      <a:pt x="627" y="238"/>
                      <a:pt x="628" y="238"/>
                      <a:pt x="628" y="238"/>
                    </a:cubicBezTo>
                    <a:cubicBezTo>
                      <a:pt x="630" y="238"/>
                      <a:pt x="631" y="237"/>
                      <a:pt x="633" y="237"/>
                    </a:cubicBezTo>
                    <a:cubicBezTo>
                      <a:pt x="631" y="232"/>
                      <a:pt x="629" y="226"/>
                      <a:pt x="628" y="221"/>
                    </a:cubicBezTo>
                    <a:cubicBezTo>
                      <a:pt x="627" y="221"/>
                      <a:pt x="625" y="222"/>
                      <a:pt x="624" y="222"/>
                    </a:cubicBezTo>
                    <a:cubicBezTo>
                      <a:pt x="624" y="222"/>
                      <a:pt x="623" y="223"/>
                      <a:pt x="622" y="223"/>
                    </a:cubicBezTo>
                    <a:close/>
                    <a:moveTo>
                      <a:pt x="639" y="322"/>
                    </a:moveTo>
                    <a:cubicBezTo>
                      <a:pt x="639" y="327"/>
                      <a:pt x="638" y="333"/>
                      <a:pt x="638" y="338"/>
                    </a:cubicBezTo>
                    <a:cubicBezTo>
                      <a:pt x="638" y="338"/>
                      <a:pt x="639" y="338"/>
                      <a:pt x="639" y="338"/>
                    </a:cubicBezTo>
                    <a:cubicBezTo>
                      <a:pt x="641" y="338"/>
                      <a:pt x="642" y="339"/>
                      <a:pt x="644" y="339"/>
                    </a:cubicBezTo>
                    <a:cubicBezTo>
                      <a:pt x="644" y="333"/>
                      <a:pt x="644" y="327"/>
                      <a:pt x="644" y="321"/>
                    </a:cubicBezTo>
                    <a:cubicBezTo>
                      <a:pt x="643" y="322"/>
                      <a:pt x="641" y="322"/>
                      <a:pt x="640" y="322"/>
                    </a:cubicBezTo>
                    <a:cubicBezTo>
                      <a:pt x="639" y="322"/>
                      <a:pt x="639" y="322"/>
                      <a:pt x="639" y="322"/>
                    </a:cubicBezTo>
                    <a:close/>
                    <a:moveTo>
                      <a:pt x="15" y="223"/>
                    </a:moveTo>
                    <a:cubicBezTo>
                      <a:pt x="17" y="224"/>
                      <a:pt x="19" y="225"/>
                      <a:pt x="21" y="226"/>
                    </a:cubicBezTo>
                    <a:cubicBezTo>
                      <a:pt x="22" y="220"/>
                      <a:pt x="24" y="214"/>
                      <a:pt x="26" y="209"/>
                    </a:cubicBezTo>
                    <a:cubicBezTo>
                      <a:pt x="25" y="209"/>
                      <a:pt x="23" y="208"/>
                      <a:pt x="21" y="208"/>
                    </a:cubicBezTo>
                    <a:cubicBezTo>
                      <a:pt x="19" y="213"/>
                      <a:pt x="17" y="218"/>
                      <a:pt x="15" y="223"/>
                    </a:cubicBezTo>
                    <a:close/>
                    <a:moveTo>
                      <a:pt x="96" y="101"/>
                    </a:moveTo>
                    <a:cubicBezTo>
                      <a:pt x="100" y="97"/>
                      <a:pt x="104" y="93"/>
                      <a:pt x="109" y="89"/>
                    </a:cubicBezTo>
                    <a:cubicBezTo>
                      <a:pt x="107" y="88"/>
                      <a:pt x="106" y="87"/>
                      <a:pt x="104" y="85"/>
                    </a:cubicBezTo>
                    <a:cubicBezTo>
                      <a:pt x="100" y="89"/>
                      <a:pt x="96" y="93"/>
                      <a:pt x="92" y="96"/>
                    </a:cubicBezTo>
                    <a:cubicBezTo>
                      <a:pt x="94" y="98"/>
                      <a:pt x="95" y="99"/>
                      <a:pt x="96" y="101"/>
                    </a:cubicBezTo>
                    <a:close/>
                    <a:moveTo>
                      <a:pt x="4" y="271"/>
                    </a:moveTo>
                    <a:cubicBezTo>
                      <a:pt x="6" y="272"/>
                      <a:pt x="7" y="272"/>
                      <a:pt x="9" y="273"/>
                    </a:cubicBezTo>
                    <a:cubicBezTo>
                      <a:pt x="10" y="267"/>
                      <a:pt x="11" y="262"/>
                      <a:pt x="12" y="256"/>
                    </a:cubicBezTo>
                    <a:cubicBezTo>
                      <a:pt x="11" y="256"/>
                      <a:pt x="9" y="256"/>
                      <a:pt x="7" y="256"/>
                    </a:cubicBezTo>
                    <a:cubicBezTo>
                      <a:pt x="6" y="261"/>
                      <a:pt x="5" y="266"/>
                      <a:pt x="4" y="271"/>
                    </a:cubicBezTo>
                    <a:close/>
                    <a:moveTo>
                      <a:pt x="635" y="372"/>
                    </a:moveTo>
                    <a:cubicBezTo>
                      <a:pt x="634" y="378"/>
                      <a:pt x="633" y="383"/>
                      <a:pt x="632" y="388"/>
                    </a:cubicBezTo>
                    <a:cubicBezTo>
                      <a:pt x="632" y="388"/>
                      <a:pt x="632" y="388"/>
                      <a:pt x="632" y="388"/>
                    </a:cubicBezTo>
                    <a:cubicBezTo>
                      <a:pt x="634" y="389"/>
                      <a:pt x="636" y="389"/>
                      <a:pt x="637" y="390"/>
                    </a:cubicBezTo>
                    <a:cubicBezTo>
                      <a:pt x="638" y="384"/>
                      <a:pt x="639" y="378"/>
                      <a:pt x="640" y="373"/>
                    </a:cubicBezTo>
                    <a:cubicBezTo>
                      <a:pt x="639" y="373"/>
                      <a:pt x="637" y="373"/>
                      <a:pt x="636" y="372"/>
                    </a:cubicBezTo>
                    <a:cubicBezTo>
                      <a:pt x="635" y="372"/>
                      <a:pt x="635" y="372"/>
                      <a:pt x="635" y="372"/>
                    </a:cubicBezTo>
                    <a:close/>
                    <a:moveTo>
                      <a:pt x="64" y="138"/>
                    </a:moveTo>
                    <a:cubicBezTo>
                      <a:pt x="68" y="134"/>
                      <a:pt x="71" y="129"/>
                      <a:pt x="75" y="125"/>
                    </a:cubicBezTo>
                    <a:cubicBezTo>
                      <a:pt x="73" y="124"/>
                      <a:pt x="72" y="123"/>
                      <a:pt x="70" y="122"/>
                    </a:cubicBezTo>
                    <a:cubicBezTo>
                      <a:pt x="67" y="126"/>
                      <a:pt x="63" y="130"/>
                      <a:pt x="60" y="134"/>
                    </a:cubicBezTo>
                    <a:cubicBezTo>
                      <a:pt x="62" y="136"/>
                      <a:pt x="63" y="137"/>
                      <a:pt x="64" y="138"/>
                    </a:cubicBezTo>
                    <a:close/>
                    <a:moveTo>
                      <a:pt x="623" y="421"/>
                    </a:moveTo>
                    <a:cubicBezTo>
                      <a:pt x="621" y="427"/>
                      <a:pt x="619" y="432"/>
                      <a:pt x="617" y="437"/>
                    </a:cubicBezTo>
                    <a:cubicBezTo>
                      <a:pt x="618" y="437"/>
                      <a:pt x="618" y="437"/>
                      <a:pt x="618" y="437"/>
                    </a:cubicBezTo>
                    <a:cubicBezTo>
                      <a:pt x="620" y="438"/>
                      <a:pt x="621" y="438"/>
                      <a:pt x="622" y="439"/>
                    </a:cubicBezTo>
                    <a:cubicBezTo>
                      <a:pt x="625" y="434"/>
                      <a:pt x="626" y="428"/>
                      <a:pt x="628" y="423"/>
                    </a:cubicBezTo>
                    <a:cubicBezTo>
                      <a:pt x="627" y="422"/>
                      <a:pt x="625" y="422"/>
                      <a:pt x="624" y="422"/>
                    </a:cubicBezTo>
                    <a:cubicBezTo>
                      <a:pt x="624" y="422"/>
                      <a:pt x="623" y="422"/>
                      <a:pt x="623" y="421"/>
                    </a:cubicBezTo>
                    <a:close/>
                    <a:moveTo>
                      <a:pt x="634" y="272"/>
                    </a:moveTo>
                    <a:cubicBezTo>
                      <a:pt x="635" y="277"/>
                      <a:pt x="636" y="282"/>
                      <a:pt x="637" y="288"/>
                    </a:cubicBezTo>
                    <a:cubicBezTo>
                      <a:pt x="637" y="288"/>
                      <a:pt x="637" y="288"/>
                      <a:pt x="638" y="288"/>
                    </a:cubicBezTo>
                    <a:cubicBezTo>
                      <a:pt x="639" y="288"/>
                      <a:pt x="641" y="287"/>
                      <a:pt x="642" y="288"/>
                    </a:cubicBezTo>
                    <a:cubicBezTo>
                      <a:pt x="642" y="282"/>
                      <a:pt x="641" y="276"/>
                      <a:pt x="640" y="270"/>
                    </a:cubicBezTo>
                    <a:cubicBezTo>
                      <a:pt x="639" y="271"/>
                      <a:pt x="637" y="271"/>
                      <a:pt x="636" y="271"/>
                    </a:cubicBezTo>
                    <a:cubicBezTo>
                      <a:pt x="635" y="272"/>
                      <a:pt x="635" y="272"/>
                      <a:pt x="634" y="272"/>
                    </a:cubicBezTo>
                    <a:close/>
                    <a:moveTo>
                      <a:pt x="39" y="180"/>
                    </a:moveTo>
                    <a:cubicBezTo>
                      <a:pt x="42" y="175"/>
                      <a:pt x="44" y="170"/>
                      <a:pt x="47" y="165"/>
                    </a:cubicBezTo>
                    <a:cubicBezTo>
                      <a:pt x="46" y="164"/>
                      <a:pt x="44" y="164"/>
                      <a:pt x="42" y="163"/>
                    </a:cubicBezTo>
                    <a:cubicBezTo>
                      <a:pt x="39" y="167"/>
                      <a:pt x="37" y="172"/>
                      <a:pt x="34" y="177"/>
                    </a:cubicBezTo>
                    <a:cubicBezTo>
                      <a:pt x="36" y="178"/>
                      <a:pt x="38" y="179"/>
                      <a:pt x="39" y="180"/>
                    </a:cubicBezTo>
                    <a:close/>
                  </a:path>
                </a:pathLst>
              </a:custGeom>
              <a:solidFill>
                <a:schemeClr val="lt1">
                  <a:alpha val="40000"/>
                </a:schemeClr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  <p:sp>
          <p:nvSpPr>
            <p:cNvPr id="16" name="Google Shape;184;p27"/>
            <p:cNvSpPr/>
            <p:nvPr/>
          </p:nvSpPr>
          <p:spPr bwMode="auto">
            <a:xfrm>
              <a:off x="5482317" y="2639264"/>
              <a:ext cx="1227300" cy="1227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254000" sx="125000" sy="125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38" name="Google Shape;185;p27"/>
            <p:cNvSpPr txBox="1"/>
            <p:nvPr/>
          </p:nvSpPr>
          <p:spPr bwMode="auto">
            <a:xfrm>
              <a:off x="5528176" y="2774685"/>
              <a:ext cx="1164900" cy="4886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" b="1">
                  <a:solidFill>
                    <a:srgbClr val="3F3F3F"/>
                  </a:solidFill>
                </a:rPr>
                <a:t>КК</a:t>
              </a:r>
              <a:endParaRPr/>
            </a:p>
          </p:txBody>
        </p:sp>
      </p:grpSp>
      <p:grpSp>
        <p:nvGrpSpPr>
          <p:cNvPr id="51" name="Google Shape;192;p27"/>
          <p:cNvGrpSpPr/>
          <p:nvPr/>
        </p:nvGrpSpPr>
        <p:grpSpPr bwMode="auto">
          <a:xfrm>
            <a:off x="8442342" y="1163429"/>
            <a:ext cx="3621886" cy="1837112"/>
            <a:chOff x="6964058" y="1976236"/>
            <a:chExt cx="3181908" cy="890045"/>
          </a:xfrm>
        </p:grpSpPr>
        <p:sp>
          <p:nvSpPr>
            <p:cNvPr id="52" name="Google Shape;193;p27"/>
            <p:cNvSpPr txBox="1"/>
            <p:nvPr/>
          </p:nvSpPr>
          <p:spPr bwMode="auto">
            <a:xfrm>
              <a:off x="6964058" y="1976236"/>
              <a:ext cx="3132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Book Antiqua"/>
                  <a:ea typeface="Book Antiqua"/>
                  <a:cs typeface="Book Antiqua"/>
                </a:rPr>
                <a:t>ОПЕРАТИВНЫЙ КОНТРОЛЬ</a:t>
              </a:r>
              <a:endParaRPr sz="1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3" name="Google Shape;194;p27"/>
            <p:cNvSpPr txBox="1"/>
            <p:nvPr/>
          </p:nvSpPr>
          <p:spPr bwMode="auto">
            <a:xfrm>
              <a:off x="7013966" y="2220081"/>
              <a:ext cx="31320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" sz="1600">
                  <a:latin typeface="Book Antiqua"/>
                  <a:ea typeface="Book Antiqua"/>
                  <a:cs typeface="Book Antiqua"/>
                </a:rPr>
                <a:t>Оценка характера (направленности) и напряженности отдельной тренировочной нагрузки (тренировочного занятия или физического упражнения)</a:t>
              </a:r>
              <a:endParaRPr sz="140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4" name="Google Shape;186;p27"/>
          <p:cNvGrpSpPr/>
          <p:nvPr/>
        </p:nvGrpSpPr>
        <p:grpSpPr bwMode="auto">
          <a:xfrm>
            <a:off x="8676254" y="3429000"/>
            <a:ext cx="3413281" cy="1854608"/>
            <a:chOff x="7006346" y="2025920"/>
            <a:chExt cx="3511936" cy="789605"/>
          </a:xfrm>
        </p:grpSpPr>
        <p:sp>
          <p:nvSpPr>
            <p:cNvPr id="55" name="Google Shape;187;p27"/>
            <p:cNvSpPr txBox="1"/>
            <p:nvPr/>
          </p:nvSpPr>
          <p:spPr bwMode="auto">
            <a:xfrm>
              <a:off x="7006346" y="2025920"/>
              <a:ext cx="3157227" cy="214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" b="1">
                  <a:solidFill>
                    <a:srgbClr val="0070C0"/>
                  </a:solidFill>
                  <a:latin typeface="Book Antiqua"/>
                  <a:ea typeface="Book Antiqua"/>
                  <a:cs typeface="Book Antiqua"/>
                </a:rPr>
                <a:t>ТЕКУЩИЙ КОНТРОЛЬ</a:t>
              </a:r>
              <a:endParaRPr sz="1600">
                <a:solidFill>
                  <a:srgbClr val="0070C0"/>
                </a:solidFill>
                <a:latin typeface="Book Antiqua"/>
                <a:ea typeface="Book Antiqua"/>
                <a:cs typeface="Book Antiqua"/>
              </a:endParaRPr>
            </a:p>
          </p:txBody>
        </p:sp>
        <p:sp>
          <p:nvSpPr>
            <p:cNvPr id="56" name="Google Shape;188;p27"/>
            <p:cNvSpPr txBox="1"/>
            <p:nvPr/>
          </p:nvSpPr>
          <p:spPr bwMode="auto">
            <a:xfrm>
              <a:off x="7013966" y="2218016"/>
              <a:ext cx="3504317" cy="597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" sz="1600">
                  <a:latin typeface="Book Antiqua"/>
                  <a:ea typeface="Book Antiqua"/>
                  <a:cs typeface="Book Antiqua"/>
                </a:rPr>
                <a:t>Оценка эффективности процесса развития тренированности (в рамках нескольких занятий или микроцикла подготовки)</a:t>
              </a:r>
              <a:endParaRPr sz="1400">
                <a:latin typeface="Book Antiqua"/>
                <a:ea typeface="Book Antiqua"/>
                <a:cs typeface="Book Antiqua"/>
              </a:endParaRPr>
            </a:p>
          </p:txBody>
        </p:sp>
      </p:grpSp>
      <p:grpSp>
        <p:nvGrpSpPr>
          <p:cNvPr id="57" name="Google Shape;189;p27"/>
          <p:cNvGrpSpPr/>
          <p:nvPr/>
        </p:nvGrpSpPr>
        <p:grpSpPr bwMode="auto">
          <a:xfrm>
            <a:off x="6872740" y="5030279"/>
            <a:ext cx="4083852" cy="1762967"/>
            <a:chOff x="0" y="0"/>
            <a:chExt cx="4083852" cy="1762967"/>
          </a:xfrm>
        </p:grpSpPr>
        <p:sp>
          <p:nvSpPr>
            <p:cNvPr id="58" name="Google Shape;190;p27"/>
            <p:cNvSpPr txBox="1"/>
            <p:nvPr/>
          </p:nvSpPr>
          <p:spPr bwMode="auto">
            <a:xfrm>
              <a:off x="0" y="0"/>
              <a:ext cx="3863836" cy="6413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" b="1">
                  <a:solidFill>
                    <a:srgbClr val="1B8F4F"/>
                  </a:solidFill>
                  <a:latin typeface="Book Antiqua"/>
                  <a:ea typeface="Book Antiqua"/>
                  <a:cs typeface="Book Antiqua"/>
                </a:rPr>
                <a:t>ЭТАПНЫЙ КОНТРОЛЬ</a:t>
              </a:r>
              <a:endParaRPr sz="1600">
                <a:solidFill>
                  <a:srgbClr val="1B8F4F"/>
                </a:solidFill>
                <a:latin typeface="Book Antiqua"/>
                <a:ea typeface="Book Antiqua"/>
                <a:cs typeface="Book Antiqua"/>
              </a:endParaRPr>
            </a:p>
          </p:txBody>
        </p:sp>
        <p:sp>
          <p:nvSpPr>
            <p:cNvPr id="59" name="Google Shape;191;p27"/>
            <p:cNvSpPr txBox="1"/>
            <p:nvPr/>
          </p:nvSpPr>
          <p:spPr bwMode="auto">
            <a:xfrm>
              <a:off x="72158" y="539280"/>
              <a:ext cx="4011694" cy="12236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" sz="1600">
                  <a:latin typeface="Book Antiqua"/>
                  <a:ea typeface="Book Antiqua"/>
                  <a:cs typeface="Book Antiqua"/>
                </a:rPr>
                <a:t>Оценка возможностей организма лежащих в основе специальной работоспособности (в рамках мезоцикла или макроцикла подготовки)</a:t>
              </a:r>
              <a:endParaRPr sz="1400">
                <a:latin typeface="Book Antiqua"/>
                <a:ea typeface="Book Antiqua"/>
                <a:cs typeface="Book Antiqua"/>
              </a:endParaRPr>
            </a:p>
          </p:txBody>
        </p:sp>
      </p:grpSp>
      <p:sp>
        <p:nvSpPr>
          <p:cNvPr id="302159267" name="PlaceHolder 1"/>
          <p:cNvSpPr txBox="1"/>
          <p:nvPr/>
        </p:nvSpPr>
        <p:spPr bwMode="auto">
          <a:xfrm>
            <a:off x="7464537" y="153487"/>
            <a:ext cx="4075977" cy="841651"/>
          </a:xfrm>
          <a:prstGeom prst="rect">
            <a:avLst/>
          </a:prstGeom>
          <a:noFill/>
          <a:ln w="0">
            <a:noFill/>
          </a:ln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600" b="1" spc="0">
                <a:solidFill>
                  <a:srgbClr val="002060"/>
                </a:solidFill>
                <a:latin typeface="Book Antiqua"/>
                <a:ea typeface="Book Antiqua"/>
              </a:rPr>
              <a:t>Контроль деятельности  тренера</a:t>
            </a:r>
            <a:endParaRPr sz="2600" spc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 bwMode="auto">
          <a:xfrm>
            <a:off x="412459" y="620689"/>
            <a:ext cx="11588194" cy="6192687"/>
            <a:chOff x="0" y="0"/>
            <a:chExt cx="11588194" cy="6192687"/>
          </a:xfrm>
        </p:grpSpPr>
        <p:sp>
          <p:nvSpPr>
            <p:cNvPr id="3" name="Google Shape;154;p29"/>
            <p:cNvSpPr/>
            <p:nvPr/>
          </p:nvSpPr>
          <p:spPr bwMode="auto">
            <a:xfrm>
              <a:off x="132068" y="0"/>
              <a:ext cx="1729388" cy="747943"/>
            </a:xfrm>
            <a:prstGeom prst="roundRect">
              <a:avLst>
                <a:gd name="adj" fmla="val 16667"/>
              </a:avLst>
            </a:prstGeom>
            <a:solidFill>
              <a:srgbClr val="F4CCCC"/>
            </a:solidFill>
            <a:ln w="19050" cap="flat" cmpd="sng">
              <a:solidFill>
                <a:srgbClr val="EA1B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Book Antiqua"/>
                <a:ea typeface="Book Antiqua"/>
                <a:cs typeface="Book Antiqua"/>
              </a:endParaRPr>
            </a:p>
          </p:txBody>
        </p:sp>
        <p:sp>
          <p:nvSpPr>
            <p:cNvPr id="4" name="Google Shape;155;p29"/>
            <p:cNvSpPr/>
            <p:nvPr/>
          </p:nvSpPr>
          <p:spPr bwMode="auto">
            <a:xfrm>
              <a:off x="2374915" y="0"/>
              <a:ext cx="1729388" cy="747943"/>
            </a:xfrm>
            <a:prstGeom prst="roundRect">
              <a:avLst>
                <a:gd name="adj" fmla="val 16667"/>
              </a:avLst>
            </a:prstGeom>
            <a:solidFill>
              <a:srgbClr val="FCE5CD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Book Antiqua"/>
                <a:ea typeface="Book Antiqua"/>
                <a:cs typeface="Book Antiqua"/>
              </a:endParaRPr>
            </a:p>
          </p:txBody>
        </p:sp>
        <p:sp>
          <p:nvSpPr>
            <p:cNvPr id="5" name="Google Shape;156;p29"/>
            <p:cNvSpPr/>
            <p:nvPr/>
          </p:nvSpPr>
          <p:spPr bwMode="auto">
            <a:xfrm>
              <a:off x="4402406" y="0"/>
              <a:ext cx="2141908" cy="747943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19050" cap="flat" cmpd="sng">
              <a:solidFill>
                <a:srgbClr val="698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Book Antiqua"/>
                <a:ea typeface="Book Antiqua"/>
                <a:cs typeface="Book Antiqua"/>
              </a:endParaRPr>
            </a:p>
          </p:txBody>
        </p:sp>
        <p:sp>
          <p:nvSpPr>
            <p:cNvPr id="6" name="Google Shape;157;p29"/>
            <p:cNvSpPr/>
            <p:nvPr/>
          </p:nvSpPr>
          <p:spPr bwMode="auto">
            <a:xfrm>
              <a:off x="6933398" y="0"/>
              <a:ext cx="1729388" cy="747943"/>
            </a:xfrm>
            <a:prstGeom prst="roundRect">
              <a:avLst>
                <a:gd name="adj" fmla="val 16667"/>
              </a:avLst>
            </a:prstGeom>
            <a:solidFill>
              <a:srgbClr val="C9DAF8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Book Antiqua"/>
                <a:ea typeface="Book Antiqua"/>
                <a:cs typeface="Book Antiqua"/>
              </a:endParaRPr>
            </a:p>
          </p:txBody>
        </p:sp>
        <p:sp>
          <p:nvSpPr>
            <p:cNvPr id="7" name="Google Shape;158;p29"/>
            <p:cNvSpPr/>
            <p:nvPr/>
          </p:nvSpPr>
          <p:spPr bwMode="auto">
            <a:xfrm>
              <a:off x="9063371" y="0"/>
              <a:ext cx="2341137" cy="747943"/>
            </a:xfrm>
            <a:prstGeom prst="roundRect">
              <a:avLst>
                <a:gd name="adj" fmla="val 16667"/>
              </a:avLst>
            </a:prstGeom>
            <a:solidFill>
              <a:srgbClr val="056D85">
                <a:alpha val="27840"/>
              </a:srgbClr>
            </a:solidFill>
            <a:ln w="19050" cap="flat" cmpd="sng">
              <a:solidFill>
                <a:srgbClr val="056D8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Book Antiqua"/>
                <a:ea typeface="Book Antiqua"/>
                <a:cs typeface="Book Antiqua"/>
              </a:endParaRPr>
            </a:p>
          </p:txBody>
        </p:sp>
        <p:sp>
          <p:nvSpPr>
            <p:cNvPr id="8" name="Google Shape;159;p29"/>
            <p:cNvSpPr/>
            <p:nvPr/>
          </p:nvSpPr>
          <p:spPr bwMode="auto">
            <a:xfrm>
              <a:off x="0" y="1108558"/>
              <a:ext cx="1993526" cy="883397"/>
            </a:xfrm>
            <a:prstGeom prst="roundRect">
              <a:avLst>
                <a:gd name="adj" fmla="val 16667"/>
              </a:avLst>
            </a:prstGeom>
            <a:solidFill>
              <a:srgbClr val="F4CC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Book Antiqua"/>
                <a:ea typeface="Book Antiqua"/>
                <a:cs typeface="Book Antiqua"/>
              </a:endParaRPr>
            </a:p>
          </p:txBody>
        </p:sp>
        <p:sp>
          <p:nvSpPr>
            <p:cNvPr id="38" name="Google Shape;160;p29"/>
            <p:cNvSpPr/>
            <p:nvPr/>
          </p:nvSpPr>
          <p:spPr bwMode="auto">
            <a:xfrm>
              <a:off x="2175686" y="1108558"/>
              <a:ext cx="2127848" cy="883397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Book Antiqua"/>
                <a:ea typeface="Book Antiqua"/>
                <a:cs typeface="Book Antiqua"/>
              </a:endParaRPr>
            </a:p>
          </p:txBody>
        </p:sp>
        <p:sp>
          <p:nvSpPr>
            <p:cNvPr id="39" name="Google Shape;161;p29"/>
            <p:cNvSpPr/>
            <p:nvPr/>
          </p:nvSpPr>
          <p:spPr bwMode="auto">
            <a:xfrm>
              <a:off x="4485695" y="1108558"/>
              <a:ext cx="2127848" cy="883397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Book Antiqua"/>
                <a:ea typeface="Book Antiqua"/>
                <a:cs typeface="Book Antiqua"/>
              </a:endParaRPr>
            </a:p>
          </p:txBody>
        </p:sp>
        <p:sp>
          <p:nvSpPr>
            <p:cNvPr id="40" name="Google Shape;162;p29"/>
            <p:cNvSpPr/>
            <p:nvPr/>
          </p:nvSpPr>
          <p:spPr bwMode="auto">
            <a:xfrm>
              <a:off x="6786161" y="1108558"/>
              <a:ext cx="2127848" cy="883397"/>
            </a:xfrm>
            <a:prstGeom prst="roundRect">
              <a:avLst>
                <a:gd name="adj" fmla="val 16667"/>
              </a:avLst>
            </a:prstGeom>
            <a:solidFill>
              <a:srgbClr val="C9DAF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Book Antiqua"/>
                <a:ea typeface="Book Antiqua"/>
                <a:cs typeface="Book Antiqua"/>
              </a:endParaRPr>
            </a:p>
          </p:txBody>
        </p:sp>
        <p:sp>
          <p:nvSpPr>
            <p:cNvPr id="41" name="Google Shape;163;p29"/>
            <p:cNvSpPr/>
            <p:nvPr/>
          </p:nvSpPr>
          <p:spPr bwMode="auto">
            <a:xfrm>
              <a:off x="2175693" y="2326244"/>
              <a:ext cx="2127848" cy="1338136"/>
            </a:xfrm>
            <a:prstGeom prst="roundRect">
              <a:avLst>
                <a:gd name="adj" fmla="val 16667"/>
              </a:avLst>
            </a:prstGeom>
            <a:solidFill>
              <a:srgbClr val="FCE5C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Book Antiqua"/>
                <a:ea typeface="Book Antiqua"/>
                <a:cs typeface="Book Antiqua"/>
              </a:endParaRPr>
            </a:p>
          </p:txBody>
        </p:sp>
        <p:sp>
          <p:nvSpPr>
            <p:cNvPr id="42" name="Google Shape;164;p29"/>
            <p:cNvSpPr/>
            <p:nvPr/>
          </p:nvSpPr>
          <p:spPr bwMode="auto">
            <a:xfrm>
              <a:off x="2175686" y="4033551"/>
              <a:ext cx="2127848" cy="1337716"/>
            </a:xfrm>
            <a:prstGeom prst="roundRect">
              <a:avLst>
                <a:gd name="adj" fmla="val 16667"/>
              </a:avLst>
            </a:prstGeom>
            <a:solidFill>
              <a:srgbClr val="FCE5C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Book Antiqua"/>
                <a:ea typeface="Book Antiqua"/>
                <a:cs typeface="Book Antiqua"/>
              </a:endParaRPr>
            </a:p>
          </p:txBody>
        </p:sp>
        <p:sp>
          <p:nvSpPr>
            <p:cNvPr id="43" name="Google Shape;165;p29"/>
            <p:cNvSpPr/>
            <p:nvPr/>
          </p:nvSpPr>
          <p:spPr bwMode="auto">
            <a:xfrm>
              <a:off x="4515808" y="4854971"/>
              <a:ext cx="2073382" cy="1337716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Book Antiqua"/>
                <a:ea typeface="Book Antiqua"/>
                <a:cs typeface="Book Antiqua"/>
              </a:endParaRPr>
            </a:p>
          </p:txBody>
        </p:sp>
        <p:sp>
          <p:nvSpPr>
            <p:cNvPr id="44" name="Google Shape;166;p29"/>
            <p:cNvSpPr/>
            <p:nvPr/>
          </p:nvSpPr>
          <p:spPr bwMode="auto">
            <a:xfrm>
              <a:off x="6786161" y="2571072"/>
              <a:ext cx="2127848" cy="883397"/>
            </a:xfrm>
            <a:prstGeom prst="roundRect">
              <a:avLst>
                <a:gd name="adj" fmla="val 16667"/>
              </a:avLst>
            </a:prstGeom>
            <a:solidFill>
              <a:srgbClr val="C9DAF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Book Antiqua"/>
                <a:ea typeface="Book Antiqua"/>
                <a:cs typeface="Book Antiqua"/>
              </a:endParaRPr>
            </a:p>
          </p:txBody>
        </p:sp>
        <p:sp>
          <p:nvSpPr>
            <p:cNvPr id="45" name="Google Shape;167;p29"/>
            <p:cNvSpPr/>
            <p:nvPr/>
          </p:nvSpPr>
          <p:spPr bwMode="auto">
            <a:xfrm>
              <a:off x="9065958" y="1108558"/>
              <a:ext cx="2324416" cy="563691"/>
            </a:xfrm>
            <a:prstGeom prst="roundRect">
              <a:avLst>
                <a:gd name="adj" fmla="val 16667"/>
              </a:avLst>
            </a:prstGeom>
            <a:solidFill>
              <a:srgbClr val="056D85">
                <a:alpha val="2784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Book Antiqua"/>
                <a:ea typeface="Book Antiqua"/>
                <a:cs typeface="Book Antiqua"/>
              </a:endParaRPr>
            </a:p>
          </p:txBody>
        </p:sp>
        <p:sp>
          <p:nvSpPr>
            <p:cNvPr id="46" name="Google Shape;168;p29"/>
            <p:cNvSpPr/>
            <p:nvPr/>
          </p:nvSpPr>
          <p:spPr bwMode="auto">
            <a:xfrm>
              <a:off x="9065958" y="1762559"/>
              <a:ext cx="2324416" cy="563691"/>
            </a:xfrm>
            <a:prstGeom prst="roundRect">
              <a:avLst>
                <a:gd name="adj" fmla="val 16667"/>
              </a:avLst>
            </a:prstGeom>
            <a:solidFill>
              <a:srgbClr val="056D85">
                <a:alpha val="2784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Book Antiqua"/>
                <a:ea typeface="Book Antiqua"/>
                <a:cs typeface="Book Antiqua"/>
              </a:endParaRPr>
            </a:p>
          </p:txBody>
        </p:sp>
        <p:sp>
          <p:nvSpPr>
            <p:cNvPr id="47" name="Google Shape;169;p29"/>
            <p:cNvSpPr/>
            <p:nvPr/>
          </p:nvSpPr>
          <p:spPr bwMode="auto">
            <a:xfrm>
              <a:off x="9065958" y="2416559"/>
              <a:ext cx="2324416" cy="563691"/>
            </a:xfrm>
            <a:prstGeom prst="roundRect">
              <a:avLst>
                <a:gd name="adj" fmla="val 16667"/>
              </a:avLst>
            </a:prstGeom>
            <a:solidFill>
              <a:srgbClr val="056D85">
                <a:alpha val="2784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Book Antiqua"/>
                <a:ea typeface="Book Antiqua"/>
                <a:cs typeface="Book Antiqua"/>
              </a:endParaRPr>
            </a:p>
          </p:txBody>
        </p:sp>
        <p:sp>
          <p:nvSpPr>
            <p:cNvPr id="48" name="Google Shape;170;p29"/>
            <p:cNvSpPr/>
            <p:nvPr/>
          </p:nvSpPr>
          <p:spPr bwMode="auto">
            <a:xfrm>
              <a:off x="9065958" y="3070559"/>
              <a:ext cx="2324416" cy="563691"/>
            </a:xfrm>
            <a:prstGeom prst="roundRect">
              <a:avLst>
                <a:gd name="adj" fmla="val 16667"/>
              </a:avLst>
            </a:prstGeom>
            <a:solidFill>
              <a:srgbClr val="056D85">
                <a:alpha val="2784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Book Antiqua"/>
                <a:ea typeface="Book Antiqua"/>
                <a:cs typeface="Book Antiqua"/>
              </a:endParaRPr>
            </a:p>
          </p:txBody>
        </p:sp>
        <p:sp>
          <p:nvSpPr>
            <p:cNvPr id="49" name="Google Shape;171;p29"/>
            <p:cNvSpPr/>
            <p:nvPr/>
          </p:nvSpPr>
          <p:spPr bwMode="auto">
            <a:xfrm>
              <a:off x="9065958" y="3724560"/>
              <a:ext cx="2324416" cy="563691"/>
            </a:xfrm>
            <a:prstGeom prst="roundRect">
              <a:avLst>
                <a:gd name="adj" fmla="val 16667"/>
              </a:avLst>
            </a:prstGeom>
            <a:solidFill>
              <a:srgbClr val="056D85">
                <a:alpha val="2784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Book Antiqua"/>
                <a:ea typeface="Book Antiqua"/>
                <a:cs typeface="Book Antiqua"/>
              </a:endParaRPr>
            </a:p>
          </p:txBody>
        </p:sp>
        <p:sp>
          <p:nvSpPr>
            <p:cNvPr id="50" name="Google Shape;172;p29"/>
            <p:cNvSpPr/>
            <p:nvPr/>
          </p:nvSpPr>
          <p:spPr bwMode="auto">
            <a:xfrm>
              <a:off x="9065958" y="4378561"/>
              <a:ext cx="2324416" cy="563691"/>
            </a:xfrm>
            <a:prstGeom prst="roundRect">
              <a:avLst>
                <a:gd name="adj" fmla="val 16667"/>
              </a:avLst>
            </a:prstGeom>
            <a:solidFill>
              <a:srgbClr val="056D85">
                <a:alpha val="2784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Book Antiqua"/>
                <a:ea typeface="Book Antiqua"/>
                <a:cs typeface="Book Antiqua"/>
              </a:endParaRPr>
            </a:p>
          </p:txBody>
        </p:sp>
        <p:sp>
          <p:nvSpPr>
            <p:cNvPr id="51" name="Google Shape;173;p29"/>
            <p:cNvSpPr/>
            <p:nvPr/>
          </p:nvSpPr>
          <p:spPr bwMode="auto">
            <a:xfrm>
              <a:off x="7658465" y="5032562"/>
              <a:ext cx="3731924" cy="563691"/>
            </a:xfrm>
            <a:prstGeom prst="roundRect">
              <a:avLst>
                <a:gd name="adj" fmla="val 16667"/>
              </a:avLst>
            </a:prstGeom>
            <a:solidFill>
              <a:srgbClr val="056D85">
                <a:alpha val="2784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Book Antiqua"/>
                <a:ea typeface="Book Antiqua"/>
                <a:cs typeface="Book Antiqua"/>
              </a:endParaRPr>
            </a:p>
          </p:txBody>
        </p:sp>
        <p:sp>
          <p:nvSpPr>
            <p:cNvPr id="52" name="Google Shape;174;p29"/>
            <p:cNvSpPr txBox="1"/>
            <p:nvPr/>
          </p:nvSpPr>
          <p:spPr bwMode="auto">
            <a:xfrm>
              <a:off x="136573" y="115051"/>
              <a:ext cx="1697108" cy="4572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">
                  <a:latin typeface="Book Antiqua"/>
                  <a:ea typeface="Book Antiqua"/>
                  <a:cs typeface="Book Antiqua"/>
                </a:rPr>
                <a:t>СИЛА</a:t>
              </a:r>
              <a:endParaRPr>
                <a:latin typeface="Book Antiqua"/>
                <a:ea typeface="Book Antiqua"/>
                <a:cs typeface="Book Antiqua"/>
              </a:endParaRPr>
            </a:p>
          </p:txBody>
        </p:sp>
        <p:sp>
          <p:nvSpPr>
            <p:cNvPr id="53" name="Google Shape;175;p29"/>
            <p:cNvSpPr txBox="1"/>
            <p:nvPr/>
          </p:nvSpPr>
          <p:spPr bwMode="auto">
            <a:xfrm>
              <a:off x="2379325" y="115051"/>
              <a:ext cx="1697108" cy="4572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">
                  <a:latin typeface="Book Antiqua"/>
                  <a:ea typeface="Book Antiqua"/>
                  <a:cs typeface="Book Antiqua"/>
                </a:rPr>
                <a:t>БЫСТРОТА</a:t>
              </a:r>
              <a:endParaRPr>
                <a:latin typeface="Book Antiqua"/>
                <a:ea typeface="Book Antiqua"/>
                <a:cs typeface="Book Antiqua"/>
              </a:endParaRPr>
            </a:p>
          </p:txBody>
        </p:sp>
        <p:sp>
          <p:nvSpPr>
            <p:cNvPr id="54" name="Google Shape;176;p29"/>
            <p:cNvSpPr txBox="1"/>
            <p:nvPr/>
          </p:nvSpPr>
          <p:spPr bwMode="auto">
            <a:xfrm>
              <a:off x="4493387" y="163485"/>
              <a:ext cx="2006980" cy="426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" sz="1600">
                  <a:latin typeface="Book Antiqua"/>
                  <a:ea typeface="Book Antiqua"/>
                  <a:cs typeface="Book Antiqua"/>
                </a:rPr>
                <a:t>ВЫНОСЛИВОСТЬ</a:t>
              </a:r>
              <a:endParaRPr sz="1600">
                <a:latin typeface="Book Antiqua"/>
                <a:ea typeface="Book Antiqua"/>
                <a:cs typeface="Book Antiqua"/>
              </a:endParaRPr>
            </a:p>
          </p:txBody>
        </p:sp>
        <p:sp>
          <p:nvSpPr>
            <p:cNvPr id="55" name="Google Shape;177;p29"/>
            <p:cNvSpPr txBox="1"/>
            <p:nvPr/>
          </p:nvSpPr>
          <p:spPr bwMode="auto">
            <a:xfrm>
              <a:off x="6897574" y="82660"/>
              <a:ext cx="1697108" cy="4572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">
                  <a:latin typeface="Book Antiqua"/>
                  <a:ea typeface="Book Antiqua"/>
                  <a:cs typeface="Book Antiqua"/>
                </a:rPr>
                <a:t>ГИБКОСТЬ</a:t>
              </a:r>
              <a:endParaRPr>
                <a:latin typeface="Book Antiqua"/>
                <a:ea typeface="Book Antiqua"/>
                <a:cs typeface="Book Antiqua"/>
              </a:endParaRPr>
            </a:p>
          </p:txBody>
        </p:sp>
        <p:sp>
          <p:nvSpPr>
            <p:cNvPr id="56" name="Google Shape;178;p29"/>
            <p:cNvSpPr txBox="1"/>
            <p:nvPr/>
          </p:nvSpPr>
          <p:spPr bwMode="auto">
            <a:xfrm>
              <a:off x="9058991" y="55585"/>
              <a:ext cx="2287541" cy="6096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" sz="1400">
                  <a:latin typeface="Book Antiqua"/>
                  <a:ea typeface="Book Antiqua"/>
                  <a:cs typeface="Book Antiqua"/>
                </a:rPr>
                <a:t>КООРДИНАЦИОННЫЕ СПОСОБНОСТИ</a:t>
              </a:r>
              <a:endParaRPr sz="1400">
                <a:latin typeface="Book Antiqua"/>
                <a:ea typeface="Book Antiqua"/>
                <a:cs typeface="Book Antiqua"/>
              </a:endParaRPr>
            </a:p>
          </p:txBody>
        </p:sp>
        <p:cxnSp>
          <p:nvCxnSpPr>
            <p:cNvPr id="57" name="Google Shape;179;p29"/>
            <p:cNvCxnSpPr>
              <a:cxnSpLocks/>
            </p:cNvCxnSpPr>
            <p:nvPr/>
          </p:nvCxnSpPr>
          <p:spPr bwMode="auto">
            <a:xfrm>
              <a:off x="2071710" y="938662"/>
              <a:ext cx="25799" cy="4709771"/>
            </a:xfrm>
            <a:prstGeom prst="straightConnector1">
              <a:avLst/>
            </a:prstGeom>
            <a:noFill/>
            <a:ln w="19050" cap="flat" cmpd="sng">
              <a:solidFill>
                <a:srgbClr val="EA1B3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Google Shape;180;p29"/>
            <p:cNvCxnSpPr>
              <a:cxnSpLocks/>
              <a:endCxn id="8" idx="0"/>
            </p:cNvCxnSpPr>
            <p:nvPr/>
          </p:nvCxnSpPr>
          <p:spPr bwMode="auto">
            <a:xfrm flipH="1">
              <a:off x="996763" y="748048"/>
              <a:ext cx="6552" cy="360510"/>
            </a:xfrm>
            <a:prstGeom prst="straightConnector1">
              <a:avLst/>
            </a:prstGeom>
            <a:noFill/>
            <a:ln w="19050" cap="flat" cmpd="sng">
              <a:solidFill>
                <a:srgbClr val="EA1B3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" name="Google Shape;181;p29"/>
            <p:cNvCxnSpPr>
              <a:cxnSpLocks/>
            </p:cNvCxnSpPr>
            <p:nvPr/>
          </p:nvCxnSpPr>
          <p:spPr bwMode="auto">
            <a:xfrm flipH="1">
              <a:off x="2083688" y="5640459"/>
              <a:ext cx="2432119" cy="7992"/>
            </a:xfrm>
            <a:prstGeom prst="straightConnector1">
              <a:avLst/>
            </a:prstGeom>
            <a:noFill/>
            <a:ln w="19050" cap="flat" cmpd="sng">
              <a:solidFill>
                <a:srgbClr val="EA1B3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" name="Google Shape;182;p29"/>
            <p:cNvCxnSpPr>
              <a:cxnSpLocks/>
            </p:cNvCxnSpPr>
            <p:nvPr/>
          </p:nvCxnSpPr>
          <p:spPr bwMode="auto">
            <a:xfrm flipH="1">
              <a:off x="1008639" y="938679"/>
              <a:ext cx="1823986" cy="9253"/>
            </a:xfrm>
            <a:prstGeom prst="straightConnector1">
              <a:avLst/>
            </a:prstGeom>
            <a:noFill/>
            <a:ln w="19050" cap="flat" cmpd="sng">
              <a:solidFill>
                <a:srgbClr val="EA1B3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" name="Google Shape;183;p29"/>
            <p:cNvCxnSpPr>
              <a:cxnSpLocks/>
            </p:cNvCxnSpPr>
            <p:nvPr/>
          </p:nvCxnSpPr>
          <p:spPr bwMode="auto">
            <a:xfrm>
              <a:off x="2829589" y="929250"/>
              <a:ext cx="2865" cy="180465"/>
            </a:xfrm>
            <a:prstGeom prst="straightConnector1">
              <a:avLst/>
            </a:prstGeom>
            <a:noFill/>
            <a:ln w="19050" cap="flat" cmpd="sng">
              <a:solidFill>
                <a:srgbClr val="EA1B3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184;p29"/>
            <p:cNvCxnSpPr>
              <a:cxnSpLocks/>
            </p:cNvCxnSpPr>
            <p:nvPr/>
          </p:nvCxnSpPr>
          <p:spPr bwMode="auto">
            <a:xfrm>
              <a:off x="4402406" y="929233"/>
              <a:ext cx="33989" cy="460797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185;p29"/>
            <p:cNvCxnSpPr>
              <a:cxnSpLocks/>
            </p:cNvCxnSpPr>
            <p:nvPr/>
          </p:nvCxnSpPr>
          <p:spPr bwMode="auto">
            <a:xfrm rot="10800000">
              <a:off x="3246545" y="931072"/>
              <a:ext cx="1167122" cy="42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186;p29"/>
            <p:cNvCxnSpPr>
              <a:cxnSpLocks/>
              <a:stCxn id="4" idx="2"/>
              <a:endCxn id="38" idx="0"/>
            </p:cNvCxnSpPr>
            <p:nvPr/>
          </p:nvCxnSpPr>
          <p:spPr bwMode="auto">
            <a:xfrm>
              <a:off x="3239609" y="747943"/>
              <a:ext cx="0" cy="36051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187;p29"/>
            <p:cNvCxnSpPr>
              <a:cxnSpLocks/>
              <a:endCxn id="41" idx="3"/>
            </p:cNvCxnSpPr>
            <p:nvPr/>
          </p:nvCxnSpPr>
          <p:spPr bwMode="auto">
            <a:xfrm rot="10800000">
              <a:off x="4303541" y="2995312"/>
              <a:ext cx="120397" cy="42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188;p29"/>
            <p:cNvCxnSpPr>
              <a:cxnSpLocks/>
            </p:cNvCxnSpPr>
            <p:nvPr/>
          </p:nvCxnSpPr>
          <p:spPr bwMode="auto">
            <a:xfrm rot="10800000">
              <a:off x="4303535" y="4525327"/>
              <a:ext cx="120397" cy="42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189;p29"/>
            <p:cNvCxnSpPr>
              <a:cxnSpLocks/>
            </p:cNvCxnSpPr>
            <p:nvPr/>
          </p:nvCxnSpPr>
          <p:spPr bwMode="auto">
            <a:xfrm rot="10800000">
              <a:off x="4422131" y="5523829"/>
              <a:ext cx="111798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190;p29"/>
            <p:cNvCxnSpPr>
              <a:cxnSpLocks/>
            </p:cNvCxnSpPr>
            <p:nvPr/>
          </p:nvCxnSpPr>
          <p:spPr bwMode="auto">
            <a:xfrm flipH="1">
              <a:off x="5482983" y="922834"/>
              <a:ext cx="1192102" cy="1682"/>
            </a:xfrm>
            <a:prstGeom prst="straightConnector1">
              <a:avLst/>
            </a:prstGeom>
            <a:noFill/>
            <a:ln w="19050" cap="flat" cmpd="sng">
              <a:solidFill>
                <a:srgbClr val="698C2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191;p29"/>
            <p:cNvCxnSpPr>
              <a:cxnSpLocks/>
            </p:cNvCxnSpPr>
            <p:nvPr/>
          </p:nvCxnSpPr>
          <p:spPr bwMode="auto">
            <a:xfrm>
              <a:off x="5475911" y="741247"/>
              <a:ext cx="0" cy="360510"/>
            </a:xfrm>
            <a:prstGeom prst="straightConnector1">
              <a:avLst/>
            </a:prstGeom>
            <a:noFill/>
            <a:ln w="19050" cap="flat" cmpd="sng">
              <a:solidFill>
                <a:srgbClr val="698C2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192;p29"/>
            <p:cNvCxnSpPr>
              <a:cxnSpLocks/>
            </p:cNvCxnSpPr>
            <p:nvPr/>
          </p:nvCxnSpPr>
          <p:spPr bwMode="auto">
            <a:xfrm>
              <a:off x="6668602" y="916174"/>
              <a:ext cx="22932" cy="4623114"/>
            </a:xfrm>
            <a:prstGeom prst="straightConnector1">
              <a:avLst/>
            </a:prstGeom>
            <a:noFill/>
            <a:ln w="19050" cap="flat" cmpd="sng">
              <a:solidFill>
                <a:srgbClr val="698C2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193;p29"/>
            <p:cNvCxnSpPr>
              <a:cxnSpLocks/>
            </p:cNvCxnSpPr>
            <p:nvPr/>
          </p:nvCxnSpPr>
          <p:spPr bwMode="auto">
            <a:xfrm rot="10800000">
              <a:off x="6600417" y="5524530"/>
              <a:ext cx="94188" cy="1261"/>
            </a:xfrm>
            <a:prstGeom prst="straightConnector1">
              <a:avLst/>
            </a:prstGeom>
            <a:noFill/>
            <a:ln w="19050" cap="flat" cmpd="sng">
              <a:solidFill>
                <a:srgbClr val="698C2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194;p29"/>
            <p:cNvCxnSpPr>
              <a:cxnSpLocks/>
            </p:cNvCxnSpPr>
            <p:nvPr/>
          </p:nvCxnSpPr>
          <p:spPr bwMode="auto">
            <a:xfrm flipH="1">
              <a:off x="7781191" y="929635"/>
              <a:ext cx="1192102" cy="1682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195;p29"/>
            <p:cNvCxnSpPr>
              <a:cxnSpLocks/>
            </p:cNvCxnSpPr>
            <p:nvPr/>
          </p:nvCxnSpPr>
          <p:spPr bwMode="auto">
            <a:xfrm>
              <a:off x="7774119" y="748048"/>
              <a:ext cx="0" cy="36051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196;p29"/>
            <p:cNvCxnSpPr>
              <a:cxnSpLocks/>
            </p:cNvCxnSpPr>
            <p:nvPr/>
          </p:nvCxnSpPr>
          <p:spPr bwMode="auto">
            <a:xfrm>
              <a:off x="8966810" y="922975"/>
              <a:ext cx="11056" cy="2091547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197;p29"/>
            <p:cNvCxnSpPr>
              <a:cxnSpLocks/>
              <a:endCxn id="44" idx="3"/>
            </p:cNvCxnSpPr>
            <p:nvPr/>
          </p:nvCxnSpPr>
          <p:spPr bwMode="auto">
            <a:xfrm flipH="1">
              <a:off x="8914010" y="3011088"/>
              <a:ext cx="73711" cy="1682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198;p29"/>
            <p:cNvCxnSpPr>
              <a:cxnSpLocks/>
            </p:cNvCxnSpPr>
            <p:nvPr/>
          </p:nvCxnSpPr>
          <p:spPr bwMode="auto">
            <a:xfrm rot="10800000">
              <a:off x="10193449" y="924692"/>
              <a:ext cx="1384985" cy="4625"/>
            </a:xfrm>
            <a:prstGeom prst="straightConnector1">
              <a:avLst/>
            </a:prstGeom>
            <a:noFill/>
            <a:ln w="19050" cap="flat" cmpd="sng">
              <a:solidFill>
                <a:srgbClr val="056D8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199;p29"/>
            <p:cNvCxnSpPr>
              <a:cxnSpLocks/>
            </p:cNvCxnSpPr>
            <p:nvPr/>
          </p:nvCxnSpPr>
          <p:spPr bwMode="auto">
            <a:xfrm>
              <a:off x="10186615" y="741247"/>
              <a:ext cx="0" cy="360510"/>
            </a:xfrm>
            <a:prstGeom prst="straightConnector1">
              <a:avLst/>
            </a:prstGeom>
            <a:noFill/>
            <a:ln w="19050" cap="flat" cmpd="sng">
              <a:solidFill>
                <a:srgbClr val="056D8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200;p29"/>
            <p:cNvCxnSpPr>
              <a:cxnSpLocks/>
            </p:cNvCxnSpPr>
            <p:nvPr/>
          </p:nvCxnSpPr>
          <p:spPr bwMode="auto">
            <a:xfrm>
              <a:off x="11567821" y="922975"/>
              <a:ext cx="7371" cy="4743004"/>
            </a:xfrm>
            <a:prstGeom prst="straightConnector1">
              <a:avLst/>
            </a:prstGeom>
            <a:noFill/>
            <a:ln w="19050" cap="flat" cmpd="sng">
              <a:solidFill>
                <a:srgbClr val="056D8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201;p29"/>
            <p:cNvCxnSpPr>
              <a:cxnSpLocks/>
              <a:endCxn id="45" idx="3"/>
            </p:cNvCxnSpPr>
            <p:nvPr/>
          </p:nvCxnSpPr>
          <p:spPr bwMode="auto">
            <a:xfrm rot="10800000">
              <a:off x="11390375" y="1390403"/>
              <a:ext cx="189196" cy="2944"/>
            </a:xfrm>
            <a:prstGeom prst="straightConnector1">
              <a:avLst/>
            </a:prstGeom>
            <a:noFill/>
            <a:ln w="19050" cap="flat" cmpd="sng">
              <a:solidFill>
                <a:srgbClr val="056D8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202;p29"/>
            <p:cNvCxnSpPr>
              <a:cxnSpLocks/>
            </p:cNvCxnSpPr>
            <p:nvPr/>
          </p:nvCxnSpPr>
          <p:spPr bwMode="auto">
            <a:xfrm rot="10800000">
              <a:off x="11390637" y="2021227"/>
              <a:ext cx="176910" cy="2523"/>
            </a:xfrm>
            <a:prstGeom prst="straightConnector1">
              <a:avLst/>
            </a:prstGeom>
            <a:noFill/>
            <a:ln w="19050" cap="flat" cmpd="sng">
              <a:solidFill>
                <a:srgbClr val="056D8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203;p29"/>
            <p:cNvCxnSpPr>
              <a:cxnSpLocks/>
            </p:cNvCxnSpPr>
            <p:nvPr/>
          </p:nvCxnSpPr>
          <p:spPr bwMode="auto">
            <a:xfrm flipH="1">
              <a:off x="11396643" y="2681707"/>
              <a:ext cx="178549" cy="841"/>
            </a:xfrm>
            <a:prstGeom prst="straightConnector1">
              <a:avLst/>
            </a:prstGeom>
            <a:noFill/>
            <a:ln w="19050" cap="flat" cmpd="sng">
              <a:solidFill>
                <a:srgbClr val="056D8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204;p29"/>
            <p:cNvCxnSpPr>
              <a:cxnSpLocks/>
            </p:cNvCxnSpPr>
            <p:nvPr/>
          </p:nvCxnSpPr>
          <p:spPr bwMode="auto">
            <a:xfrm flipH="1">
              <a:off x="11396539" y="3349514"/>
              <a:ext cx="191653" cy="1261"/>
            </a:xfrm>
            <a:prstGeom prst="straightConnector1">
              <a:avLst/>
            </a:prstGeom>
            <a:noFill/>
            <a:ln w="19050" cap="flat" cmpd="sng">
              <a:solidFill>
                <a:srgbClr val="056D8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205;p29"/>
            <p:cNvCxnSpPr>
              <a:cxnSpLocks/>
            </p:cNvCxnSpPr>
            <p:nvPr/>
          </p:nvCxnSpPr>
          <p:spPr bwMode="auto">
            <a:xfrm flipH="1">
              <a:off x="11383265" y="4017741"/>
              <a:ext cx="191653" cy="1261"/>
            </a:xfrm>
            <a:prstGeom prst="straightConnector1">
              <a:avLst/>
            </a:prstGeom>
            <a:noFill/>
            <a:ln w="19050" cap="flat" cmpd="sng">
              <a:solidFill>
                <a:srgbClr val="056D8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206;p29"/>
            <p:cNvCxnSpPr>
              <a:cxnSpLocks/>
            </p:cNvCxnSpPr>
            <p:nvPr/>
          </p:nvCxnSpPr>
          <p:spPr bwMode="auto">
            <a:xfrm flipH="1">
              <a:off x="11383265" y="4659782"/>
              <a:ext cx="191653" cy="1261"/>
            </a:xfrm>
            <a:prstGeom prst="straightConnector1">
              <a:avLst/>
            </a:prstGeom>
            <a:noFill/>
            <a:ln w="19050" cap="flat" cmpd="sng">
              <a:solidFill>
                <a:srgbClr val="056D8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207;p29"/>
            <p:cNvCxnSpPr>
              <a:cxnSpLocks/>
            </p:cNvCxnSpPr>
            <p:nvPr/>
          </p:nvCxnSpPr>
          <p:spPr bwMode="auto">
            <a:xfrm flipH="1">
              <a:off x="11390091" y="5313777"/>
              <a:ext cx="191653" cy="1261"/>
            </a:xfrm>
            <a:prstGeom prst="straightConnector1">
              <a:avLst/>
            </a:prstGeom>
            <a:noFill/>
            <a:ln w="19050" cap="flat" cmpd="sng">
              <a:solidFill>
                <a:srgbClr val="056D8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208;p29"/>
            <p:cNvCxnSpPr>
              <a:cxnSpLocks/>
            </p:cNvCxnSpPr>
            <p:nvPr/>
          </p:nvCxnSpPr>
          <p:spPr bwMode="auto">
            <a:xfrm flipH="1">
              <a:off x="6597654" y="5659352"/>
              <a:ext cx="4984227" cy="3365"/>
            </a:xfrm>
            <a:prstGeom prst="straightConnector1">
              <a:avLst/>
            </a:prstGeom>
            <a:noFill/>
            <a:ln w="19050" cap="flat" cmpd="sng">
              <a:solidFill>
                <a:srgbClr val="056D8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7" name="Google Shape;209;p29"/>
            <p:cNvSpPr txBox="1"/>
            <p:nvPr/>
          </p:nvSpPr>
          <p:spPr bwMode="auto">
            <a:xfrm>
              <a:off x="0" y="1108663"/>
              <a:ext cx="1993599" cy="8229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" sz="1400">
                  <a:latin typeface="Book Antiqua"/>
                  <a:ea typeface="Book Antiqua"/>
                  <a:cs typeface="Book Antiqua"/>
                </a:rPr>
                <a:t>Максимальная сила (статическая и динамическая)</a:t>
              </a:r>
              <a:endParaRPr sz="1400">
                <a:latin typeface="Book Antiqua"/>
                <a:ea typeface="Book Antiqua"/>
                <a:cs typeface="Book Antiqua"/>
              </a:endParaRPr>
            </a:p>
          </p:txBody>
        </p:sp>
        <p:sp>
          <p:nvSpPr>
            <p:cNvPr id="88" name="Google Shape;210;p29"/>
            <p:cNvSpPr txBox="1"/>
            <p:nvPr/>
          </p:nvSpPr>
          <p:spPr bwMode="auto">
            <a:xfrm>
              <a:off x="2253194" y="1223505"/>
              <a:ext cx="1993599" cy="6096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" sz="1400">
                  <a:latin typeface="Book Antiqua"/>
                  <a:ea typeface="Book Antiqua"/>
                  <a:cs typeface="Book Antiqua"/>
                </a:rPr>
                <a:t>Скоростно-силовые качества</a:t>
              </a:r>
              <a:endParaRPr sz="1400">
                <a:latin typeface="Book Antiqua"/>
                <a:ea typeface="Book Antiqua"/>
                <a:cs typeface="Book Antiqua"/>
              </a:endParaRPr>
            </a:p>
          </p:txBody>
        </p:sp>
        <p:sp>
          <p:nvSpPr>
            <p:cNvPr id="93" name="Google Shape;211;p29"/>
            <p:cNvSpPr txBox="1"/>
            <p:nvPr/>
          </p:nvSpPr>
          <p:spPr bwMode="auto">
            <a:xfrm>
              <a:off x="2203763" y="2343668"/>
              <a:ext cx="1993599" cy="12496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" sz="1400">
                  <a:latin typeface="Book Antiqua"/>
                  <a:ea typeface="Book Antiqua"/>
                  <a:cs typeface="Book Antiqua"/>
                </a:rPr>
                <a:t>Быстрота реагирования</a:t>
              </a:r>
              <a:endParaRPr sz="1400">
                <a:latin typeface="Book Antiqua"/>
                <a:ea typeface="Book Antiqua"/>
                <a:cs typeface="Book Antiqua"/>
              </a:endParaRPr>
            </a:p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" sz="1400">
                  <a:latin typeface="Book Antiqua"/>
                  <a:ea typeface="Book Antiqua"/>
                  <a:cs typeface="Book Antiqua"/>
                </a:rPr>
                <a:t>(простая и сложная двигательная реакция: РДО, РВ)</a:t>
              </a:r>
              <a:endParaRPr sz="1400">
                <a:latin typeface="Book Antiqua"/>
                <a:ea typeface="Book Antiqua"/>
                <a:cs typeface="Book Antiqua"/>
              </a:endParaRPr>
            </a:p>
          </p:txBody>
        </p:sp>
        <p:sp>
          <p:nvSpPr>
            <p:cNvPr id="97" name="Google Shape;212;p29"/>
            <p:cNvSpPr txBox="1"/>
            <p:nvPr/>
          </p:nvSpPr>
          <p:spPr bwMode="auto">
            <a:xfrm>
              <a:off x="2203763" y="4141242"/>
              <a:ext cx="1993599" cy="12496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" sz="1400">
                  <a:latin typeface="Book Antiqua"/>
                  <a:ea typeface="Book Antiqua"/>
                  <a:cs typeface="Book Antiqua"/>
                </a:rPr>
                <a:t>Быстрота движений (скорость одиночного движения и темп движений)</a:t>
              </a:r>
              <a:endParaRPr sz="1400">
                <a:latin typeface="Book Antiqua"/>
                <a:ea typeface="Book Antiqua"/>
                <a:cs typeface="Book Antiqua"/>
              </a:endParaRPr>
            </a:p>
          </p:txBody>
        </p:sp>
        <p:sp>
          <p:nvSpPr>
            <p:cNvPr id="98" name="Google Shape;213;p29"/>
            <p:cNvSpPr txBox="1"/>
            <p:nvPr/>
          </p:nvSpPr>
          <p:spPr bwMode="auto">
            <a:xfrm>
              <a:off x="4555735" y="1204891"/>
              <a:ext cx="1993599" cy="6096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" sz="1400">
                  <a:latin typeface="Book Antiqua"/>
                  <a:ea typeface="Book Antiqua"/>
                  <a:cs typeface="Book Antiqua"/>
                </a:rPr>
                <a:t>Общая выносливость (аэробная)</a:t>
              </a:r>
              <a:endParaRPr sz="1400">
                <a:latin typeface="Book Antiqua"/>
                <a:ea typeface="Book Antiqua"/>
                <a:cs typeface="Book Antiqua"/>
              </a:endParaRPr>
            </a:p>
          </p:txBody>
        </p:sp>
        <p:sp>
          <p:nvSpPr>
            <p:cNvPr id="99" name="Google Shape;214;p29"/>
            <p:cNvSpPr txBox="1"/>
            <p:nvPr/>
          </p:nvSpPr>
          <p:spPr bwMode="auto">
            <a:xfrm>
              <a:off x="6832409" y="1204891"/>
              <a:ext cx="1993599" cy="6096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" sz="1400">
                  <a:latin typeface="Book Antiqua"/>
                  <a:ea typeface="Book Antiqua"/>
                  <a:cs typeface="Book Antiqua"/>
                </a:rPr>
                <a:t>Пассивная и активная гибкость</a:t>
              </a:r>
              <a:endParaRPr sz="1400">
                <a:latin typeface="Book Antiqua"/>
                <a:ea typeface="Book Antiqua"/>
                <a:cs typeface="Book Antiqua"/>
              </a:endParaRPr>
            </a:p>
          </p:txBody>
        </p:sp>
        <p:sp>
          <p:nvSpPr>
            <p:cNvPr id="100" name="Google Shape;215;p29"/>
            <p:cNvSpPr txBox="1"/>
            <p:nvPr/>
          </p:nvSpPr>
          <p:spPr bwMode="auto">
            <a:xfrm>
              <a:off x="4419537" y="4861281"/>
              <a:ext cx="2324488" cy="12496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" sz="1400">
                  <a:latin typeface="Book Antiqua"/>
                  <a:ea typeface="Book Antiqua"/>
                  <a:cs typeface="Book Antiqua"/>
                </a:rPr>
                <a:t>Специальная выносливость (аэробная, анаэробная, скоростная, силовая, координационная)</a:t>
              </a:r>
              <a:endParaRPr sz="1400">
                <a:latin typeface="Book Antiqua"/>
                <a:ea typeface="Book Antiqua"/>
                <a:cs typeface="Book Antiqua"/>
              </a:endParaRPr>
            </a:p>
          </p:txBody>
        </p:sp>
        <p:sp>
          <p:nvSpPr>
            <p:cNvPr id="101" name="Google Shape;216;p29"/>
            <p:cNvSpPr txBox="1"/>
            <p:nvPr/>
          </p:nvSpPr>
          <p:spPr bwMode="auto">
            <a:xfrm>
              <a:off x="6832409" y="2667405"/>
              <a:ext cx="1993599" cy="6096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" sz="1400">
                  <a:latin typeface="Book Antiqua"/>
                  <a:ea typeface="Book Antiqua"/>
                  <a:cs typeface="Book Antiqua"/>
                </a:rPr>
                <a:t>Динамическая и статическая гибкость</a:t>
              </a:r>
              <a:endParaRPr sz="1400">
                <a:latin typeface="Book Antiqua"/>
                <a:ea typeface="Book Antiqua"/>
                <a:cs typeface="Book Antiqua"/>
              </a:endParaRPr>
            </a:p>
          </p:txBody>
        </p:sp>
        <p:sp>
          <p:nvSpPr>
            <p:cNvPr id="102" name="Google Shape;217;p29"/>
            <p:cNvSpPr txBox="1"/>
            <p:nvPr/>
          </p:nvSpPr>
          <p:spPr bwMode="auto">
            <a:xfrm>
              <a:off x="9065958" y="1087094"/>
              <a:ext cx="2241766" cy="5486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" sz="1200">
                  <a:latin typeface="Book Antiqua"/>
                  <a:ea typeface="Book Antiqua"/>
                  <a:cs typeface="Book Antiqua"/>
                </a:rPr>
                <a:t>Координированность движений</a:t>
              </a:r>
              <a:endParaRPr sz="1200">
                <a:latin typeface="Book Antiqua"/>
                <a:ea typeface="Book Antiqua"/>
                <a:cs typeface="Book Antiqua"/>
              </a:endParaRPr>
            </a:p>
          </p:txBody>
        </p:sp>
        <p:sp>
          <p:nvSpPr>
            <p:cNvPr id="103" name="Google Shape;218;p29"/>
            <p:cNvSpPr txBox="1"/>
            <p:nvPr/>
          </p:nvSpPr>
          <p:spPr bwMode="auto">
            <a:xfrm>
              <a:off x="9022043" y="1707867"/>
              <a:ext cx="2324488" cy="5486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" sz="1200">
                  <a:latin typeface="Book Antiqua"/>
                  <a:ea typeface="Book Antiqua"/>
                  <a:cs typeface="Book Antiqua"/>
                </a:rPr>
                <a:t>Равновесие (статическое и динамическое)</a:t>
              </a:r>
              <a:endParaRPr sz="1200">
                <a:latin typeface="Book Antiqua"/>
                <a:ea typeface="Book Antiqua"/>
                <a:cs typeface="Book Antiqua"/>
              </a:endParaRPr>
            </a:p>
          </p:txBody>
        </p:sp>
        <p:sp>
          <p:nvSpPr>
            <p:cNvPr id="104" name="Google Shape;219;p29"/>
            <p:cNvSpPr txBox="1"/>
            <p:nvPr/>
          </p:nvSpPr>
          <p:spPr bwMode="auto">
            <a:xfrm>
              <a:off x="9151980" y="2489236"/>
              <a:ext cx="2241766" cy="3657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" sz="1200">
                  <a:latin typeface="Book Antiqua"/>
                  <a:ea typeface="Book Antiqua"/>
                  <a:cs typeface="Book Antiqua"/>
                </a:rPr>
                <a:t>Ритмичность</a:t>
              </a:r>
              <a:endParaRPr sz="1200">
                <a:latin typeface="Book Antiqua"/>
                <a:ea typeface="Book Antiqua"/>
                <a:cs typeface="Book Antiqua"/>
              </a:endParaRPr>
            </a:p>
          </p:txBody>
        </p:sp>
        <p:sp>
          <p:nvSpPr>
            <p:cNvPr id="105" name="Google Shape;220;p29"/>
            <p:cNvSpPr txBox="1"/>
            <p:nvPr/>
          </p:nvSpPr>
          <p:spPr bwMode="auto">
            <a:xfrm>
              <a:off x="9052311" y="3067301"/>
              <a:ext cx="2432191" cy="5486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" sz="1200">
                  <a:latin typeface="Book Antiqua"/>
                  <a:ea typeface="Book Antiqua"/>
                  <a:cs typeface="Book Antiqua"/>
                </a:rPr>
                <a:t>Способность к произвольному расслаблению мышц</a:t>
              </a:r>
              <a:endParaRPr sz="1200">
                <a:latin typeface="Book Antiqua"/>
                <a:ea typeface="Book Antiqua"/>
                <a:cs typeface="Book Antiqua"/>
              </a:endParaRPr>
            </a:p>
          </p:txBody>
        </p:sp>
        <p:sp>
          <p:nvSpPr>
            <p:cNvPr id="106" name="Google Shape;221;p29"/>
            <p:cNvSpPr txBox="1"/>
            <p:nvPr/>
          </p:nvSpPr>
          <p:spPr bwMode="auto">
            <a:xfrm>
              <a:off x="9162816" y="3659913"/>
              <a:ext cx="2241766" cy="6096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" sz="1400">
                  <a:latin typeface="Book Antiqua"/>
                  <a:ea typeface="Book Antiqua"/>
                  <a:cs typeface="Book Antiqua"/>
                </a:rPr>
                <a:t>Ориентировка в пространстве</a:t>
              </a:r>
              <a:endParaRPr sz="1400">
                <a:latin typeface="Book Antiqua"/>
                <a:ea typeface="Book Antiqua"/>
                <a:cs typeface="Book Antiqua"/>
              </a:endParaRPr>
            </a:p>
          </p:txBody>
        </p:sp>
        <p:sp>
          <p:nvSpPr>
            <p:cNvPr id="107" name="Google Shape;222;p29"/>
            <p:cNvSpPr txBox="1"/>
            <p:nvPr/>
          </p:nvSpPr>
          <p:spPr bwMode="auto">
            <a:xfrm>
              <a:off x="9065965" y="4454147"/>
              <a:ext cx="2241766" cy="3657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" sz="1200">
                  <a:latin typeface="Book Antiqua"/>
                  <a:ea typeface="Book Antiqua"/>
                  <a:cs typeface="Book Antiqua"/>
                </a:rPr>
                <a:t>Перестроение движений</a:t>
              </a:r>
              <a:endParaRPr sz="1200">
                <a:latin typeface="Book Antiqua"/>
                <a:ea typeface="Book Antiqua"/>
                <a:cs typeface="Book Antiqua"/>
              </a:endParaRPr>
            </a:p>
          </p:txBody>
        </p:sp>
        <p:sp>
          <p:nvSpPr>
            <p:cNvPr id="108" name="Google Shape;223;p29"/>
            <p:cNvSpPr txBox="1"/>
            <p:nvPr/>
          </p:nvSpPr>
          <p:spPr bwMode="auto">
            <a:xfrm>
              <a:off x="7520684" y="4977104"/>
              <a:ext cx="4007601" cy="5486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" sz="1200">
                  <a:latin typeface="Book Antiqua"/>
                  <a:ea typeface="Book Antiqua"/>
                  <a:cs typeface="Book Antiqua"/>
                </a:rPr>
                <a:t>Точность дифференцировки пространственных, силовых и временных параметров движений</a:t>
              </a:r>
              <a:endParaRPr sz="1200">
                <a:latin typeface="Book Antiqua"/>
                <a:ea typeface="Book Antiqua"/>
                <a:cs typeface="Book Antiqua"/>
              </a:endParaRPr>
            </a:p>
          </p:txBody>
        </p:sp>
      </p:grpSp>
      <p:sp>
        <p:nvSpPr>
          <p:cNvPr id="109" name="TextBox 108"/>
          <p:cNvSpPr txBox="1"/>
          <p:nvPr/>
        </p:nvSpPr>
        <p:spPr bwMode="auto">
          <a:xfrm>
            <a:off x="191772" y="3871563"/>
            <a:ext cx="22331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chemeClr val="accent5">
                    <a:lumMod val="50000"/>
                  </a:schemeClr>
                </a:solidFill>
                <a:latin typeface="Book Antiqua"/>
                <a:ea typeface="Book Antiqua"/>
                <a:cs typeface="Book Antiqua"/>
              </a:rPr>
              <a:t>ФОРМУЛИРОВКА ЗАДАЧ НА ОСНОВЕ РАЗВИТИЯ ДВИГАТЕЛЬНЫХ КАЧЕСТВ</a:t>
            </a:r>
            <a:endParaRPr sz="1400" b="1">
              <a:solidFill>
                <a:schemeClr val="accent5">
                  <a:lumMod val="50000"/>
                </a:schemeClr>
              </a:solidFill>
              <a:latin typeface="Book Antiqua"/>
              <a:ea typeface="Book Antiqua"/>
              <a:cs typeface="Book Antiqua"/>
            </a:endParaRPr>
          </a:p>
        </p:txBody>
      </p:sp>
      <p:sp>
        <p:nvSpPr>
          <p:cNvPr id="9" name="PlaceHolder 1"/>
          <p:cNvSpPr txBox="1"/>
          <p:nvPr/>
        </p:nvSpPr>
        <p:spPr bwMode="auto">
          <a:xfrm>
            <a:off x="673992" y="5893"/>
            <a:ext cx="11272440" cy="567236"/>
          </a:xfrm>
          <a:prstGeom prst="rect">
            <a:avLst/>
          </a:prstGeom>
          <a:noFill/>
          <a:ln w="0">
            <a:noFill/>
          </a:ln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600" b="1" spc="-1">
                <a:solidFill>
                  <a:srgbClr val="002060"/>
                </a:solidFill>
                <a:latin typeface="Book Antiqua"/>
                <a:ea typeface="Book Antiqua"/>
              </a:rPr>
              <a:t>Контроль согласованности реализуемых задач с планированием </a:t>
            </a:r>
            <a:endParaRPr lang="ru-RU" sz="2800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50000">
              <a:srgbClr val="FFFFFF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2842039" name="PlaceHolder 1"/>
          <p:cNvSpPr>
            <a:spLocks noGrp="1"/>
          </p:cNvSpPr>
          <p:nvPr>
            <p:ph type="title"/>
          </p:nvPr>
        </p:nvSpPr>
        <p:spPr bwMode="auto">
          <a:xfrm>
            <a:off x="1991544" y="3633"/>
            <a:ext cx="9849968" cy="77865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sz="2400"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Автоматизация планирования</a:t>
            </a:r>
            <a:r>
              <a:rPr lang="ru-RU" sz="2400"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sz="2400"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и контроля в АИС «Лспорт»</a:t>
            </a:r>
            <a:endParaRPr sz="2400"/>
          </a:p>
        </p:txBody>
      </p:sp>
      <p:sp>
        <p:nvSpPr>
          <p:cNvPr id="476321697" name=" 476321696"/>
          <p:cNvSpPr/>
          <p:nvPr/>
        </p:nvSpPr>
        <p:spPr bwMode="auto">
          <a:xfrm>
            <a:off x="5968559" y="3291840"/>
            <a:ext cx="8713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645456185" name=" 645456184"/>
          <p:cNvSpPr/>
          <p:nvPr/>
        </p:nvSpPr>
        <p:spPr bwMode="auto">
          <a:xfrm>
            <a:off x="10326969" y="6949474"/>
            <a:ext cx="2549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31787" y="620688"/>
            <a:ext cx="11756293" cy="604867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40921338" name="PlaceHolder 1"/>
          <p:cNvSpPr>
            <a:spLocks noGrp="1"/>
          </p:cNvSpPr>
          <p:nvPr>
            <p:ph type="title"/>
          </p:nvPr>
        </p:nvSpPr>
        <p:spPr bwMode="auto">
          <a:xfrm>
            <a:off x="209156" y="189334"/>
            <a:ext cx="11857320" cy="75391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sz="2600"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Пиктограммы – показатель контроля за выполнением программ спортивной подготовки</a:t>
            </a:r>
            <a:endParaRPr/>
          </a:p>
        </p:txBody>
      </p:sp>
      <p:grpSp>
        <p:nvGrpSpPr>
          <p:cNvPr id="981426307" name="Группа 981426306"/>
          <p:cNvGrpSpPr/>
          <p:nvPr/>
        </p:nvGrpSpPr>
        <p:grpSpPr bwMode="auto">
          <a:xfrm>
            <a:off x="1125605" y="1292018"/>
            <a:ext cx="9833142" cy="5290624"/>
            <a:chOff x="0" y="0"/>
            <a:chExt cx="9833142" cy="5290624"/>
          </a:xfrm>
        </p:grpSpPr>
        <p:sp>
          <p:nvSpPr>
            <p:cNvPr id="2072012346" name="Прямоугольник 2072012345"/>
            <p:cNvSpPr/>
            <p:nvPr/>
          </p:nvSpPr>
          <p:spPr bwMode="auto">
            <a:xfrm>
              <a:off x="8988381" y="3921944"/>
              <a:ext cx="126445" cy="365795"/>
            </a:xfrm>
            <a:prstGeom prst="rect">
              <a:avLst/>
            </a:prstGeom>
            <a:grpFill/>
          </p:spPr>
          <p:txBody>
  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/>
            </a:p>
          </p:txBody>
        </p:sp>
        <p:pic>
          <p:nvPicPr>
            <p:cNvPr id="1955088337" name="Рисунок 1955088336"/>
            <p:cNvPicPr>
              <a:picLocks noChangeAspect="1"/>
            </p:cNvPicPr>
            <p:nvPr/>
          </p:nvPicPr>
          <p:blipFill>
            <a:blip r:embed="rId2"/>
            <a:srcRect l="16437" t="27191" r="71543" b="59279"/>
            <a:stretch/>
          </p:blipFill>
          <p:spPr bwMode="auto">
            <a:xfrm>
              <a:off x="136715" y="0"/>
              <a:ext cx="9501817" cy="5049586"/>
            </a:xfrm>
            <a:prstGeom prst="rect">
              <a:avLst/>
            </a:prstGeom>
          </p:spPr>
        </p:pic>
        <p:sp>
          <p:nvSpPr>
            <p:cNvPr id="2045610849" name="Прямоугольник 2045610848"/>
            <p:cNvSpPr/>
            <p:nvPr/>
          </p:nvSpPr>
          <p:spPr bwMode="auto">
            <a:xfrm>
              <a:off x="136715" y="1319680"/>
              <a:ext cx="9410672" cy="63115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1"/>
              </a:solidFill>
              <a:prstDash val="solid"/>
              <a:miter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82264859" name="Прямоугольник 282264858"/>
            <p:cNvSpPr/>
            <p:nvPr/>
          </p:nvSpPr>
          <p:spPr bwMode="auto">
            <a:xfrm>
              <a:off x="0" y="3290792"/>
              <a:ext cx="9410670" cy="63115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1"/>
              </a:solidFill>
              <a:prstDash val="solid"/>
              <a:miter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47324127" name="PlaceHolder 1"/>
          <p:cNvSpPr>
            <a:spLocks noGrp="1"/>
          </p:cNvSpPr>
          <p:nvPr>
            <p:ph type="title"/>
          </p:nvPr>
        </p:nvSpPr>
        <p:spPr bwMode="auto">
          <a:xfrm>
            <a:off x="4223792" y="2564904"/>
            <a:ext cx="4104456" cy="93165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ru-RU" sz="3600" dirty="0" smtClean="0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Спасибо за работу</a:t>
            </a:r>
            <a:r>
              <a:rPr lang="ru-RU" sz="2400" dirty="0" smtClean="0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!</a:t>
            </a:r>
            <a:endParaRPr dirty="0"/>
          </a:p>
        </p:txBody>
      </p:sp>
      <p:sp>
        <p:nvSpPr>
          <p:cNvPr id="1165005803" name=" 1165005802"/>
          <p:cNvSpPr/>
          <p:nvPr/>
        </p:nvSpPr>
        <p:spPr bwMode="auto">
          <a:xfrm>
            <a:off x="9985124" y="5759158"/>
            <a:ext cx="45790" cy="365794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305641178" name=" 1305641177"/>
          <p:cNvSpPr/>
          <p:nvPr/>
        </p:nvSpPr>
        <p:spPr bwMode="auto">
          <a:xfrm>
            <a:off x="7075224" y="4031761"/>
            <a:ext cx="126608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150185" y="2871"/>
            <a:ext cx="9680239" cy="535114"/>
          </a:xfrm>
        </p:spPr>
        <p:txBody>
          <a:bodyPr/>
          <a:lstStyle/>
          <a:p>
            <a:pPr algn="r">
              <a:defRPr/>
            </a:pPr>
            <a:r>
              <a:rPr lang="ru-RU" sz="2600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Посвящаем слайд ориентированию и формированию группы</a:t>
            </a:r>
            <a:endParaRPr sz="2600">
              <a:solidFill>
                <a:srgbClr val="002060"/>
              </a:solidFill>
              <a:latin typeface="Book Antiqua"/>
              <a:ea typeface="Book Antiqua"/>
              <a:cs typeface="Book Antiqu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51384" y="1005910"/>
            <a:ext cx="2592288" cy="2592288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81425" y="3429000"/>
            <a:ext cx="2852781" cy="33439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6958530" y="1444824"/>
            <a:ext cx="1582280" cy="518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 b="1">
                <a:latin typeface="Book Antiqua"/>
                <a:ea typeface="Book Antiqua"/>
                <a:cs typeface="Book Antiqua"/>
              </a:rPr>
              <a:t>возраст</a:t>
            </a:r>
            <a:endParaRPr/>
          </a:p>
        </p:txBody>
      </p:sp>
      <p:sp>
        <p:nvSpPr>
          <p:cNvPr id="10" name="TextBox 9"/>
          <p:cNvSpPr txBox="1"/>
          <p:nvPr/>
        </p:nvSpPr>
        <p:spPr bwMode="auto">
          <a:xfrm>
            <a:off x="6447639" y="2956541"/>
            <a:ext cx="2881183" cy="944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>
                <a:latin typeface="Book Antiqua"/>
                <a:ea typeface="Book Antiqua"/>
                <a:cs typeface="Book Antiqua"/>
              </a:rPr>
              <a:t>двигательные качества</a:t>
            </a:r>
            <a:endParaRPr b="1">
              <a:latin typeface="Book Antiqua"/>
              <a:ea typeface="Book Antiqua"/>
              <a:cs typeface="Book Antiqua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6447063" y="4554559"/>
            <a:ext cx="2881759" cy="1371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>
                <a:latin typeface="Book Antiqua"/>
                <a:ea typeface="Book Antiqua"/>
                <a:cs typeface="Book Antiqua"/>
              </a:rPr>
              <a:t>медицинские показатели здоровья</a:t>
            </a:r>
            <a:endParaRPr b="1">
              <a:latin typeface="Book Antiqua"/>
              <a:ea typeface="Book Antiqua"/>
              <a:cs typeface="Book Antiqua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826272" y="597872"/>
            <a:ext cx="1133066" cy="18362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0052199" y="2631037"/>
            <a:ext cx="681212" cy="170303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9447770" y="4371157"/>
            <a:ext cx="2145366" cy="191683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3487944" y="2806675"/>
            <a:ext cx="2880320" cy="1657885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>
            <a:off x="3434207" y="1979258"/>
            <a:ext cx="1581673" cy="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cxnSpLocks/>
          </p:cNvCxnSpPr>
          <p:nvPr/>
        </p:nvCxnSpPr>
        <p:spPr bwMode="auto">
          <a:xfrm>
            <a:off x="3487944" y="5332628"/>
            <a:ext cx="1581673" cy="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cxnSpLocks/>
          </p:cNvCxnSpPr>
          <p:nvPr/>
        </p:nvCxnSpPr>
        <p:spPr bwMode="auto">
          <a:xfrm>
            <a:off x="5015880" y="4755452"/>
            <a:ext cx="0" cy="574121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cxnSpLocks/>
          </p:cNvCxnSpPr>
          <p:nvPr/>
        </p:nvCxnSpPr>
        <p:spPr bwMode="auto">
          <a:xfrm>
            <a:off x="5008894" y="1979258"/>
            <a:ext cx="0" cy="574121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cxnSpLocks/>
          </p:cNvCxnSpPr>
          <p:nvPr/>
        </p:nvCxnSpPr>
        <p:spPr bwMode="auto">
          <a:xfrm>
            <a:off x="6605346" y="1963020"/>
            <a:ext cx="1938926" cy="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cxnSpLocks/>
          </p:cNvCxnSpPr>
          <p:nvPr/>
        </p:nvCxnSpPr>
        <p:spPr bwMode="auto">
          <a:xfrm>
            <a:off x="6711179" y="3991543"/>
            <a:ext cx="1938926" cy="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cxnSpLocks/>
          </p:cNvCxnSpPr>
          <p:nvPr/>
        </p:nvCxnSpPr>
        <p:spPr bwMode="auto">
          <a:xfrm>
            <a:off x="6852554" y="5929295"/>
            <a:ext cx="1938926" cy="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вал 2"/>
          <p:cNvSpPr>
            <a:spLocks noChangeAspect="1"/>
          </p:cNvSpPr>
          <p:nvPr/>
        </p:nvSpPr>
        <p:spPr bwMode="auto">
          <a:xfrm>
            <a:off x="8540811" y="1873020"/>
            <a:ext cx="180000" cy="180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>
            <a:spLocks noChangeAspect="1"/>
          </p:cNvSpPr>
          <p:nvPr/>
        </p:nvSpPr>
        <p:spPr bwMode="auto">
          <a:xfrm>
            <a:off x="8791480" y="5836195"/>
            <a:ext cx="180000" cy="180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Овал 15"/>
          <p:cNvSpPr>
            <a:spLocks noChangeAspect="1"/>
          </p:cNvSpPr>
          <p:nvPr/>
        </p:nvSpPr>
        <p:spPr bwMode="auto">
          <a:xfrm>
            <a:off x="8630811" y="3901543"/>
            <a:ext cx="180000" cy="180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Овал 18"/>
          <p:cNvSpPr>
            <a:spLocks noChangeAspect="1"/>
          </p:cNvSpPr>
          <p:nvPr/>
        </p:nvSpPr>
        <p:spPr bwMode="auto">
          <a:xfrm>
            <a:off x="4928105" y="2493692"/>
            <a:ext cx="180000" cy="180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Овал 22"/>
          <p:cNvSpPr>
            <a:spLocks noChangeAspect="1"/>
          </p:cNvSpPr>
          <p:nvPr/>
        </p:nvSpPr>
        <p:spPr bwMode="auto">
          <a:xfrm>
            <a:off x="4907478" y="4669742"/>
            <a:ext cx="180000" cy="180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5" name=" 1641123336"/>
          <p:cNvSpPr/>
          <p:nvPr/>
        </p:nvSpPr>
        <p:spPr bwMode="auto">
          <a:xfrm>
            <a:off x="6255360" y="3985560"/>
            <a:ext cx="45360" cy="3654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Overflow="overflow" horzOverflow="clip" numCol="1" spcCol="0" anchor="t">
            <a:spAutoFit/>
          </a:bodyPr>
          <a:lstStyle/>
          <a:p>
            <a:pPr>
              <a:lnSpc>
                <a:spcPct val="100000"/>
              </a:lnSpc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  <a:ea typeface="Arial"/>
            </a:endParaRPr>
          </a:p>
        </p:txBody>
      </p:sp>
      <p:sp>
        <p:nvSpPr>
          <p:cNvPr id="86" name=" 515706480"/>
          <p:cNvSpPr/>
          <p:nvPr/>
        </p:nvSpPr>
        <p:spPr bwMode="auto">
          <a:xfrm>
            <a:off x="6000480" y="3291840"/>
            <a:ext cx="254520" cy="3654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Overflow="overflow" horzOverflow="clip" numCol="1" spcCol="0" anchor="t">
            <a:spAutoFit/>
          </a:bodyPr>
          <a:lstStyle/>
          <a:p>
            <a:pPr>
              <a:lnSpc>
                <a:spcPct val="100000"/>
              </a:lnSpc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  <a:ea typeface="Arial"/>
            </a:endParaRPr>
          </a:p>
        </p:txBody>
      </p:sp>
      <p:pic>
        <p:nvPicPr>
          <p:cNvPr id="88" name="Рисунок 1"/>
          <p:cNvPicPr/>
          <p:nvPr/>
        </p:nvPicPr>
        <p:blipFill>
          <a:blip r:embed="rId2"/>
          <a:stretch/>
        </p:blipFill>
        <p:spPr bwMode="auto">
          <a:xfrm>
            <a:off x="479377" y="232738"/>
            <a:ext cx="864096" cy="747990"/>
          </a:xfrm>
          <a:prstGeom prst="rect">
            <a:avLst/>
          </a:prstGeom>
          <a:ln w="0">
            <a:noFill/>
          </a:ln>
        </p:spPr>
      </p:pic>
      <p:sp>
        <p:nvSpPr>
          <p:cNvPr id="8" name="PlaceHolder 1"/>
          <p:cNvSpPr txBox="1"/>
          <p:nvPr/>
        </p:nvSpPr>
        <p:spPr bwMode="auto">
          <a:xfrm>
            <a:off x="1665180" y="210417"/>
            <a:ext cx="10259457" cy="725760"/>
          </a:xfrm>
          <a:prstGeom prst="rect">
            <a:avLst/>
          </a:prstGeom>
          <a:noFill/>
          <a:ln w="0">
            <a:noFill/>
          </a:ln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 fontScale="95000" lnSpcReduction="110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400" b="0" i="0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 </a:t>
            </a:r>
            <a:r>
              <a:rPr lang="ru-RU" sz="2600" b="1" i="0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Нормативные правовые акты, </a:t>
            </a:r>
            <a:endParaRPr sz="2600" b="1" i="0">
              <a:solidFill>
                <a:srgbClr val="002060"/>
              </a:solidFill>
              <a:latin typeface="Book Antiqua"/>
              <a:ea typeface="Book Antiqua"/>
              <a:cs typeface="Book Antiqua"/>
            </a:endParaRPr>
          </a:p>
          <a:p>
            <a:pPr algn="ctr">
              <a:defRPr/>
            </a:pPr>
            <a:r>
              <a:rPr lang="ru-RU" sz="2600" b="1" i="0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регламентирующие планирование спортивной подготовки</a:t>
            </a:r>
            <a:endParaRPr sz="2600" b="1" spc="0">
              <a:solidFill>
                <a:srgbClr val="002060"/>
              </a:solidFill>
              <a:latin typeface="Book Antiqua"/>
              <a:ea typeface="Book Antiqua"/>
              <a:cs typeface="Book Antiqua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3077475" y="3135214"/>
            <a:ext cx="86232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0" i="0">
                <a:solidFill>
                  <a:srgbClr val="22272F"/>
                </a:solidFill>
                <a:latin typeface="PT Serif"/>
              </a:rPr>
              <a:t>3. Приказ Минспорта России от 30 октября 2015 г. N 999 "Об утверждении требований к обеспечению подготовки спортивного резерва для спортивных сборных команд Российской Федерации"</a:t>
            </a:r>
            <a:endParaRPr lang="ru-RU"/>
          </a:p>
        </p:txBody>
      </p:sp>
      <p:sp>
        <p:nvSpPr>
          <p:cNvPr id="7" name="TextBox 6"/>
          <p:cNvSpPr txBox="1"/>
          <p:nvPr/>
        </p:nvSpPr>
        <p:spPr bwMode="auto">
          <a:xfrm>
            <a:off x="3077475" y="1372448"/>
            <a:ext cx="86957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0" i="0">
                <a:solidFill>
                  <a:srgbClr val="22272F"/>
                </a:solidFill>
                <a:latin typeface="PT Serif"/>
              </a:rPr>
              <a:t>1. Федеральный закон от 4 декабря 2007 г. N 329-ФЗ "О физической культуре и спорте в Российской Федерации"</a:t>
            </a:r>
            <a:endParaRPr lang="ru-RU"/>
          </a:p>
        </p:txBody>
      </p:sp>
      <p:sp>
        <p:nvSpPr>
          <p:cNvPr id="10" name="TextBox 9"/>
          <p:cNvSpPr txBox="1"/>
          <p:nvPr/>
        </p:nvSpPr>
        <p:spPr bwMode="auto">
          <a:xfrm>
            <a:off x="3077475" y="2207060"/>
            <a:ext cx="85877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0" i="0">
                <a:solidFill>
                  <a:srgbClr val="22272F"/>
                </a:solidFill>
                <a:latin typeface="PT Serif"/>
              </a:rPr>
              <a:t>2. Федеральный закон от 29 декабря 2012 г. N 273-ФЗ "Об образовании в Российской Федерации"</a:t>
            </a:r>
            <a:endParaRPr lang="ru-RU"/>
          </a:p>
        </p:txBody>
      </p:sp>
      <p:sp>
        <p:nvSpPr>
          <p:cNvPr id="12" name="TextBox 11"/>
          <p:cNvSpPr txBox="1"/>
          <p:nvPr/>
        </p:nvSpPr>
        <p:spPr bwMode="auto">
          <a:xfrm>
            <a:off x="3095230" y="5330678"/>
            <a:ext cx="85877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0" i="0">
                <a:solidFill>
                  <a:srgbClr val="22272F"/>
                </a:solidFill>
                <a:latin typeface="PT Serif"/>
              </a:rPr>
              <a:t>5. Приказ Минспорта России об утверждении федерального стандарта спортивной подготовки по виду спорта (по 158 видам спорта)</a:t>
            </a:r>
            <a:endParaRPr lang="ru-RU"/>
          </a:p>
        </p:txBody>
      </p:sp>
      <p:sp>
        <p:nvSpPr>
          <p:cNvPr id="11" name="TextBox 10"/>
          <p:cNvSpPr txBox="1"/>
          <p:nvPr/>
        </p:nvSpPr>
        <p:spPr bwMode="auto">
          <a:xfrm>
            <a:off x="3065211" y="4168260"/>
            <a:ext cx="85877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0" i="0">
                <a:solidFill>
                  <a:srgbClr val="22272F"/>
                </a:solidFill>
                <a:latin typeface="PT Serif"/>
              </a:rPr>
              <a:t>4. Приказ Минспорта России от 03.08.2022 г № 634 «Об особенностях организации и осуществления образовательной деятельности по дополнительным образовательным программа спортивной подготовки»</a:t>
            </a:r>
            <a:endParaRPr lang="ru-RU"/>
          </a:p>
        </p:txBody>
      </p:sp>
      <p:sp>
        <p:nvSpPr>
          <p:cNvPr id="77525306" name=" 77525305"/>
          <p:cNvSpPr/>
          <p:nvPr/>
        </p:nvSpPr>
        <p:spPr bwMode="auto">
          <a:xfrm>
            <a:off x="6309769" y="5248602"/>
            <a:ext cx="46642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2085991997" name="Рисунок 208599199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70693" y="2288807"/>
            <a:ext cx="2471190" cy="291239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1"/>
          <p:cNvPicPr/>
          <p:nvPr/>
        </p:nvPicPr>
        <p:blipFill>
          <a:blip r:embed="rId2"/>
          <a:stretch/>
        </p:blipFill>
        <p:spPr bwMode="auto">
          <a:xfrm>
            <a:off x="767408" y="148432"/>
            <a:ext cx="787118" cy="708765"/>
          </a:xfrm>
          <a:prstGeom prst="rect">
            <a:avLst/>
          </a:prstGeom>
          <a:ln w="0">
            <a:noFill/>
          </a:ln>
        </p:spPr>
      </p:pic>
      <p:sp>
        <p:nvSpPr>
          <p:cNvPr id="546502576" name="TextBox 546502575"/>
          <p:cNvSpPr txBox="1"/>
          <p:nvPr/>
        </p:nvSpPr>
        <p:spPr bwMode="auto">
          <a:xfrm>
            <a:off x="2330781" y="258958"/>
            <a:ext cx="9135106" cy="4877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600"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Виды планирования в спортивной организации</a:t>
            </a:r>
            <a:endParaRPr sz="2600">
              <a:solidFill>
                <a:srgbClr val="002060"/>
              </a:solidFill>
            </a:endParaRPr>
          </a:p>
        </p:txBody>
      </p:sp>
      <p:sp>
        <p:nvSpPr>
          <p:cNvPr id="962656078" name=" 962656077"/>
          <p:cNvSpPr/>
          <p:nvPr/>
        </p:nvSpPr>
        <p:spPr bwMode="auto">
          <a:xfrm>
            <a:off x="6525625" y="5265695"/>
            <a:ext cx="45791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5" name="TextBox 4"/>
          <p:cNvSpPr txBox="1"/>
          <p:nvPr/>
        </p:nvSpPr>
        <p:spPr bwMode="auto">
          <a:xfrm>
            <a:off x="1062909" y="4119130"/>
            <a:ext cx="20087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FF0000"/>
                </a:solidFill>
                <a:latin typeface="Book Antiqua"/>
                <a:ea typeface="Book Antiqua"/>
                <a:cs typeface="Book Antiqua"/>
              </a:rPr>
              <a:t>Руководитель</a:t>
            </a:r>
            <a:endParaRPr lang="ru-RU" sz="2000"/>
          </a:p>
        </p:txBody>
      </p:sp>
      <p:sp>
        <p:nvSpPr>
          <p:cNvPr id="7" name="TextBox 6"/>
          <p:cNvSpPr txBox="1"/>
          <p:nvPr/>
        </p:nvSpPr>
        <p:spPr bwMode="auto">
          <a:xfrm>
            <a:off x="5563437" y="4119130"/>
            <a:ext cx="14846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FF0000"/>
                </a:solidFill>
                <a:latin typeface="Book Antiqua"/>
                <a:ea typeface="Book Antiqua"/>
                <a:cs typeface="Book Antiqua"/>
              </a:rPr>
              <a:t>Методист</a:t>
            </a:r>
            <a:endParaRPr lang="ru-RU" sz="2000"/>
          </a:p>
        </p:txBody>
      </p:sp>
      <p:sp>
        <p:nvSpPr>
          <p:cNvPr id="9" name="TextBox 8"/>
          <p:cNvSpPr txBox="1"/>
          <p:nvPr/>
        </p:nvSpPr>
        <p:spPr bwMode="auto">
          <a:xfrm>
            <a:off x="8907821" y="4110408"/>
            <a:ext cx="24412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FF0000"/>
                </a:solidFill>
                <a:latin typeface="Book Antiqua"/>
                <a:ea typeface="Book Antiqua"/>
                <a:cs typeface="Book Antiqua"/>
              </a:rPr>
              <a:t>Тренер</a:t>
            </a:r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76819" y="1192181"/>
            <a:ext cx="1484605" cy="27853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458401" y="929134"/>
            <a:ext cx="1694679" cy="315190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662004" y="960141"/>
            <a:ext cx="2711216" cy="317798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 bwMode="auto">
          <a:xfrm>
            <a:off x="2496926" y="5522289"/>
            <a:ext cx="7437627" cy="10767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600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ПЛАНИРОВАНИЕ</a:t>
            </a:r>
            <a:endParaRPr>
              <a:latin typeface="Book Antiqua"/>
              <a:ea typeface="Book Antiqua"/>
              <a:cs typeface="Book Antiqua"/>
            </a:endParaRPr>
          </a:p>
        </p:txBody>
      </p:sp>
      <p:cxnSp>
        <p:nvCxnSpPr>
          <p:cNvPr id="16" name="Прямая соединительная линия 15"/>
          <p:cNvCxnSpPr>
            <a:cxnSpLocks/>
          </p:cNvCxnSpPr>
          <p:nvPr/>
        </p:nvCxnSpPr>
        <p:spPr bwMode="auto">
          <a:xfrm>
            <a:off x="1991543" y="5065090"/>
            <a:ext cx="8136904" cy="11692"/>
          </a:xfrm>
          <a:prstGeom prst="line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cxnSpLocks/>
          </p:cNvCxnSpPr>
          <p:nvPr/>
        </p:nvCxnSpPr>
        <p:spPr bwMode="auto">
          <a:xfrm>
            <a:off x="10128448" y="4708340"/>
            <a:ext cx="0" cy="368442"/>
          </a:xfrm>
          <a:prstGeom prst="line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cxnSpLocks/>
          </p:cNvCxnSpPr>
          <p:nvPr/>
        </p:nvCxnSpPr>
        <p:spPr bwMode="auto">
          <a:xfrm>
            <a:off x="6312024" y="4708340"/>
            <a:ext cx="0" cy="368442"/>
          </a:xfrm>
          <a:prstGeom prst="line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cxnSpLocks/>
          </p:cNvCxnSpPr>
          <p:nvPr/>
        </p:nvCxnSpPr>
        <p:spPr bwMode="auto">
          <a:xfrm>
            <a:off x="1991543" y="4708340"/>
            <a:ext cx="0" cy="368442"/>
          </a:xfrm>
          <a:prstGeom prst="line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cxnSpLocks/>
          </p:cNvCxnSpPr>
          <p:nvPr/>
        </p:nvCxnSpPr>
        <p:spPr bwMode="auto">
          <a:xfrm>
            <a:off x="6305741" y="5153848"/>
            <a:ext cx="0" cy="368442"/>
          </a:xfrm>
          <a:prstGeom prst="line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 bwMode="auto">
          <a:xfrm>
            <a:off x="10042531" y="4565279"/>
            <a:ext cx="180000" cy="1800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 bwMode="auto">
          <a:xfrm>
            <a:off x="6215740" y="4565057"/>
            <a:ext cx="180000" cy="1800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 bwMode="auto">
          <a:xfrm>
            <a:off x="1901543" y="4565057"/>
            <a:ext cx="180000" cy="1800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 bwMode="auto">
          <a:xfrm>
            <a:off x="2194457" y="287268"/>
            <a:ext cx="9037468" cy="725760"/>
          </a:xfrm>
          <a:prstGeom prst="rect">
            <a:avLst/>
          </a:prstGeom>
          <a:noFill/>
          <a:ln w="0">
            <a:noFill/>
          </a:ln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 fontScale="95000"/>
          </a:bodyPr>
          <a:lstStyle/>
          <a:p>
            <a:pPr indent="0">
              <a:lnSpc>
                <a:spcPct val="90000"/>
              </a:lnSpc>
              <a:buNone/>
              <a:defRPr/>
            </a:pPr>
            <a:r>
              <a:rPr lang="ru-RU" sz="2600" b="1" strike="noStrike" spc="-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Виды планирования учебно-тренировочного процесса</a:t>
            </a:r>
            <a:endParaRPr sz="2600" b="0" strike="noStrike" spc="-1">
              <a:solidFill>
                <a:srgbClr val="000000"/>
              </a:solidFill>
              <a:latin typeface="Book Antiqua"/>
              <a:ea typeface="Book Antiqua"/>
              <a:cs typeface="Book Antiqua"/>
            </a:endParaRPr>
          </a:p>
        </p:txBody>
      </p:sp>
      <p:sp>
        <p:nvSpPr>
          <p:cNvPr id="90" name=" 1804171137"/>
          <p:cNvSpPr/>
          <p:nvPr/>
        </p:nvSpPr>
        <p:spPr bwMode="auto">
          <a:xfrm>
            <a:off x="10007640" y="5030280"/>
            <a:ext cx="127080" cy="3654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Overflow="overflow" horzOverflow="clip" numCol="1" spcCol="0" anchor="t">
            <a:spAutoFit/>
          </a:bodyPr>
          <a:lstStyle/>
          <a:p>
            <a:pPr>
              <a:lnSpc>
                <a:spcPct val="100000"/>
              </a:lnSpc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  <a:ea typeface="Arial"/>
            </a:endParaRPr>
          </a:p>
        </p:txBody>
      </p:sp>
      <p:sp>
        <p:nvSpPr>
          <p:cNvPr id="91" name=" 109292817"/>
          <p:cNvSpPr/>
          <p:nvPr/>
        </p:nvSpPr>
        <p:spPr bwMode="auto">
          <a:xfrm>
            <a:off x="7670160" y="4838400"/>
            <a:ext cx="126359" cy="3654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Overflow="overflow" horzOverflow="clip" numCol="1" spcCol="0" anchor="t">
            <a:spAutoFit/>
          </a:bodyPr>
          <a:lstStyle/>
          <a:p>
            <a:pPr>
              <a:lnSpc>
                <a:spcPct val="100000"/>
              </a:lnSpc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  <a:ea typeface="Arial"/>
            </a:endParaRPr>
          </a:p>
        </p:txBody>
      </p:sp>
      <p:pic>
        <p:nvPicPr>
          <p:cNvPr id="92" name="Рисунок 1"/>
          <p:cNvPicPr/>
          <p:nvPr/>
        </p:nvPicPr>
        <p:blipFill>
          <a:blip r:embed="rId2"/>
          <a:stretch/>
        </p:blipFill>
        <p:spPr bwMode="auto">
          <a:xfrm>
            <a:off x="479376" y="287268"/>
            <a:ext cx="720080" cy="653824"/>
          </a:xfrm>
          <a:prstGeom prst="rect">
            <a:avLst/>
          </a:prstGeom>
          <a:ln w="0">
            <a:noFill/>
          </a:ln>
        </p:spPr>
      </p:pic>
      <p:sp>
        <p:nvSpPr>
          <p:cNvPr id="94" name=" 93"/>
          <p:cNvSpPr/>
          <p:nvPr/>
        </p:nvSpPr>
        <p:spPr bwMode="auto">
          <a:xfrm>
            <a:off x="5968440" y="3291840"/>
            <a:ext cx="107640" cy="3654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Overflow="overflow" horzOverflow="clip" numCol="1" spcCol="0" anchor="t">
            <a:spAutoFit/>
          </a:bodyPr>
          <a:lstStyle/>
          <a:p>
            <a:pPr>
              <a:lnSpc>
                <a:spcPct val="100000"/>
              </a:lnSpc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  <a:ea typeface="Arial"/>
            </a:endParaRPr>
          </a:p>
        </p:txBody>
      </p:sp>
      <p:sp>
        <p:nvSpPr>
          <p:cNvPr id="95" name=" 94"/>
          <p:cNvSpPr/>
          <p:nvPr/>
        </p:nvSpPr>
        <p:spPr bwMode="auto">
          <a:xfrm>
            <a:off x="6369120" y="4549680"/>
            <a:ext cx="108000" cy="3654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Overflow="overflow" horzOverflow="clip" numCol="1" spcCol="0" anchor="t">
            <a:spAutoFit/>
          </a:bodyPr>
          <a:lstStyle/>
          <a:p>
            <a:pPr>
              <a:lnSpc>
                <a:spcPct val="100000"/>
              </a:lnSpc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  <a:ea typeface="Arial"/>
            </a:endParaRPr>
          </a:p>
        </p:txBody>
      </p:sp>
      <p:sp>
        <p:nvSpPr>
          <p:cNvPr id="96" name=" 95"/>
          <p:cNvSpPr/>
          <p:nvPr/>
        </p:nvSpPr>
        <p:spPr bwMode="auto">
          <a:xfrm>
            <a:off x="6199560" y="5204160"/>
            <a:ext cx="55440" cy="3654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Overflow="overflow" horzOverflow="clip" numCol="1" spcCol="0" anchor="t">
            <a:spAutoFit/>
          </a:bodyPr>
          <a:lstStyle/>
          <a:p>
            <a:pPr>
              <a:lnSpc>
                <a:spcPct val="100000"/>
              </a:lnSpc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  <a:ea typeface="Arial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535128" y="1456637"/>
            <a:ext cx="1108190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5908" indent="-305908">
              <a:buAutoNum type="arabicPeriod"/>
              <a:defRPr/>
            </a:pPr>
            <a:r>
              <a:rPr lang="ru-RU" sz="2000">
                <a:solidFill>
                  <a:srgbClr val="22272F"/>
                </a:solidFill>
                <a:latin typeface="Times New Roman"/>
                <a:cs typeface="Times New Roman"/>
              </a:rPr>
              <a:t>Оперативное планирование (отдельного тренировочного занятия, микроцикла подготовки)</a:t>
            </a:r>
            <a:endParaRPr/>
          </a:p>
          <a:p>
            <a:pPr marL="305908" indent="-305908">
              <a:buAutoNum type="arabicPeriod"/>
              <a:defRPr/>
            </a:pPr>
            <a:r>
              <a:rPr lang="ru-RU" sz="2000" b="0" i="0" u="none" strike="noStrike" cap="none" spc="0">
                <a:ln>
                  <a:noFill/>
                </a:ln>
                <a:solidFill>
                  <a:srgbClr val="22272F"/>
                </a:solidFill>
                <a:latin typeface="Times New Roman"/>
                <a:cs typeface="Times New Roman"/>
              </a:rPr>
              <a:t>План физкультурных и спортивных мероприятий</a:t>
            </a:r>
            <a:endParaRPr lang="ru-RU" sz="2000">
              <a:solidFill>
                <a:srgbClr val="22272F"/>
              </a:solidFill>
              <a:latin typeface="Times New Roman"/>
              <a:cs typeface="Times New Roman"/>
            </a:endParaRPr>
          </a:p>
          <a:p>
            <a:pPr marL="305908" indent="-305908">
              <a:buAutoNum type="arabicPeriod"/>
              <a:defRPr/>
            </a:pPr>
            <a:r>
              <a:rPr lang="ru-RU" sz="2000" i="0">
                <a:solidFill>
                  <a:srgbClr val="22272F"/>
                </a:solidFill>
                <a:latin typeface="Times New Roman"/>
                <a:cs typeface="Times New Roman"/>
              </a:rPr>
              <a:t>Перспективное планирование</a:t>
            </a:r>
            <a:endParaRPr sz="1600"/>
          </a:p>
          <a:p>
            <a:pPr marL="305908" indent="-305908">
              <a:buAutoNum type="arabicPeriod"/>
              <a:defRPr/>
            </a:pPr>
            <a:r>
              <a:rPr lang="ru-RU" sz="2000" i="0">
                <a:solidFill>
                  <a:srgbClr val="22272F"/>
                </a:solidFill>
                <a:latin typeface="Times New Roman"/>
                <a:cs typeface="Times New Roman"/>
              </a:rPr>
              <a:t>Ежегодное (годовое) планирование</a:t>
            </a:r>
            <a:endParaRPr sz="1600"/>
          </a:p>
          <a:p>
            <a:pPr marL="305908" indent="-305908">
              <a:buAutoNum type="arabicPeriod"/>
              <a:defRPr/>
            </a:pPr>
            <a:r>
              <a:rPr lang="ru-RU" sz="2000" i="0">
                <a:solidFill>
                  <a:srgbClr val="22272F"/>
                </a:solidFill>
                <a:latin typeface="Times New Roman"/>
                <a:cs typeface="Times New Roman"/>
              </a:rPr>
              <a:t>Ежеквартальное планирование</a:t>
            </a:r>
            <a:endParaRPr sz="1600"/>
          </a:p>
          <a:p>
            <a:pPr marL="305908" indent="-305908">
              <a:buAutoNum type="arabicPeriod"/>
              <a:defRPr/>
            </a:pPr>
            <a:r>
              <a:rPr lang="ru-RU" sz="2000" i="0">
                <a:solidFill>
                  <a:srgbClr val="22272F"/>
                </a:solidFill>
                <a:latin typeface="Times New Roman"/>
                <a:cs typeface="Times New Roman"/>
              </a:rPr>
              <a:t>Ежемесячное планирование</a:t>
            </a:r>
            <a:endParaRPr sz="1600"/>
          </a:p>
          <a:p>
            <a:pPr marL="305908" marR="0" lvl="0" indent="-305908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sz="2000" b="0" i="0" u="none" strike="noStrike" cap="none" spc="0">
                <a:ln>
                  <a:noFill/>
                </a:ln>
                <a:solidFill>
                  <a:srgbClr val="22272F"/>
                </a:solidFill>
                <a:latin typeface="Times New Roman"/>
                <a:cs typeface="Times New Roman"/>
              </a:rPr>
              <a:t>Календарный план воспитательной работы</a:t>
            </a:r>
            <a:endParaRPr sz="1600"/>
          </a:p>
          <a:p>
            <a:pPr marL="305908" marR="0" lvl="0" indent="-305908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sz="2000" b="0" i="0" u="none" strike="noStrike" cap="none" spc="0">
                <a:ln>
                  <a:noFill/>
                </a:ln>
                <a:solidFill>
                  <a:srgbClr val="22272F"/>
                </a:solidFill>
                <a:latin typeface="Times New Roman"/>
                <a:cs typeface="Times New Roman"/>
              </a:rPr>
              <a:t>План мероприятий, направленных на предотвращение допинга в спорте и борьбу с ним</a:t>
            </a:r>
            <a:endParaRPr sz="1600"/>
          </a:p>
          <a:p>
            <a:pPr marL="305908" marR="0" lvl="0" indent="-305908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sz="2000" b="0" i="0" u="none" strike="noStrike" cap="none" spc="0">
                <a:ln>
                  <a:noFill/>
                </a:ln>
                <a:solidFill>
                  <a:srgbClr val="22272F"/>
                </a:solidFill>
                <a:latin typeface="Times New Roman"/>
                <a:cs typeface="Times New Roman"/>
              </a:rPr>
              <a:t>Планы инструкторской и судейской практики</a:t>
            </a:r>
            <a:endParaRPr sz="1600"/>
          </a:p>
          <a:p>
            <a:pPr marL="305908" marR="0" lvl="0" indent="-305908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sz="2000" b="0" i="0" u="none" strike="noStrike" cap="none" spc="0">
                <a:ln>
                  <a:noFill/>
                </a:ln>
                <a:solidFill>
                  <a:srgbClr val="22272F"/>
                </a:solidFill>
                <a:latin typeface="Times New Roman"/>
                <a:cs typeface="Times New Roman"/>
              </a:rPr>
              <a:t>Планы медицинских, медико-биологических мероприятий и применения восстановительных средств.</a:t>
            </a:r>
            <a:endParaRPr sz="1600"/>
          </a:p>
          <a:p>
            <a:pPr marL="305908" marR="0" lvl="0" indent="-305908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sz="2000">
                <a:solidFill>
                  <a:srgbClr val="22272F"/>
                </a:solidFill>
                <a:latin typeface="Times New Roman"/>
                <a:cs typeface="Times New Roman"/>
              </a:rPr>
              <a:t>Четырехлетнее планирование (Олимпийский цикл)</a:t>
            </a:r>
            <a:endParaRPr/>
          </a:p>
          <a:p>
            <a:pPr marL="305908" marR="0" lvl="0" indent="-305908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sz="2000" b="0" i="0">
                <a:solidFill>
                  <a:srgbClr val="22272F"/>
                </a:solidFill>
                <a:latin typeface="Times New Roman"/>
                <a:cs typeface="Times New Roman"/>
              </a:rPr>
              <a:t>Текущее планирование (мезо-, макроциклов, годичный цикл)</a:t>
            </a:r>
            <a:endParaRPr/>
          </a:p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>
                <a:solidFill>
                  <a:srgbClr val="22272F"/>
                </a:solidFill>
                <a:latin typeface="Times New Roman"/>
                <a:cs typeface="Times New Roman"/>
              </a:rPr>
              <a:t> </a:t>
            </a:r>
            <a:endParaRPr lang="ru-RU" sz="2000" b="0" i="0">
              <a:solidFill>
                <a:srgbClr val="22272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40393873" name="PlaceHolder 1"/>
          <p:cNvSpPr>
            <a:spLocks noGrp="1"/>
          </p:cNvSpPr>
          <p:nvPr>
            <p:ph type="title"/>
          </p:nvPr>
        </p:nvSpPr>
        <p:spPr bwMode="auto">
          <a:xfrm>
            <a:off x="2135560" y="14920"/>
            <a:ext cx="9037467" cy="594675"/>
          </a:xfrm>
          <a:prstGeom prst="rect">
            <a:avLst/>
          </a:prstGeom>
          <a:noFill/>
          <a:ln w="0">
            <a:noFill/>
          </a:ln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 fontScale="95000"/>
          </a:bodyPr>
          <a:lstStyle/>
          <a:p>
            <a:pPr indent="0" algn="ctr">
              <a:lnSpc>
                <a:spcPct val="90000"/>
              </a:lnSpc>
              <a:buNone/>
              <a:defRPr/>
            </a:pPr>
            <a:r>
              <a:rPr lang="ru-RU" sz="2400" b="1" strike="noStrike" spc="0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Виды планирования учебно-тренировочного процесса</a:t>
            </a:r>
            <a:endParaRPr sz="2400" b="0" strike="noStrike" spc="0">
              <a:solidFill>
                <a:srgbClr val="000000"/>
              </a:solidFill>
              <a:latin typeface="Book Antiqua"/>
              <a:ea typeface="Book Antiqua"/>
              <a:cs typeface="Book Antiqua"/>
            </a:endParaRPr>
          </a:p>
        </p:txBody>
      </p:sp>
      <p:sp>
        <p:nvSpPr>
          <p:cNvPr id="1072374816" name=" 1804171137"/>
          <p:cNvSpPr/>
          <p:nvPr/>
        </p:nvSpPr>
        <p:spPr bwMode="auto">
          <a:xfrm>
            <a:off x="10007640" y="5030279"/>
            <a:ext cx="127080" cy="3654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Overflow="overflow" horzOverflow="clip" numCol="1" spcCol="0" anchor="t">
            <a:spAutoFit/>
          </a:bodyPr>
          <a:lstStyle/>
          <a:p>
            <a:pPr>
              <a:lnSpc>
                <a:spcPct val="100000"/>
              </a:lnSpc>
              <a:defRPr/>
            </a:pPr>
            <a:endParaRPr lang="ru-RU" sz="1800" b="0" strike="noStrike" spc="0">
              <a:solidFill>
                <a:srgbClr val="000000"/>
              </a:solidFill>
              <a:latin typeface="Calibri"/>
              <a:ea typeface="Arial"/>
            </a:endParaRPr>
          </a:p>
        </p:txBody>
      </p:sp>
      <p:sp>
        <p:nvSpPr>
          <p:cNvPr id="768421073" name=" 109292817"/>
          <p:cNvSpPr/>
          <p:nvPr/>
        </p:nvSpPr>
        <p:spPr bwMode="auto">
          <a:xfrm>
            <a:off x="7670160" y="4838400"/>
            <a:ext cx="126358" cy="3654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Overflow="overflow" horzOverflow="clip" numCol="1" spcCol="0" anchor="t">
            <a:spAutoFit/>
          </a:bodyPr>
          <a:lstStyle/>
          <a:p>
            <a:pPr>
              <a:lnSpc>
                <a:spcPct val="100000"/>
              </a:lnSpc>
              <a:defRPr/>
            </a:pPr>
            <a:endParaRPr lang="ru-RU" sz="1800" b="0" strike="noStrike" spc="0">
              <a:solidFill>
                <a:srgbClr val="000000"/>
              </a:solidFill>
              <a:latin typeface="Calibri"/>
              <a:ea typeface="Arial"/>
            </a:endParaRPr>
          </a:p>
        </p:txBody>
      </p:sp>
      <p:sp>
        <p:nvSpPr>
          <p:cNvPr id="2014974790" name=" 93"/>
          <p:cNvSpPr/>
          <p:nvPr/>
        </p:nvSpPr>
        <p:spPr bwMode="auto">
          <a:xfrm>
            <a:off x="5968440" y="3291840"/>
            <a:ext cx="107640" cy="3654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Overflow="overflow" horzOverflow="clip" numCol="1" spcCol="0" anchor="t">
            <a:spAutoFit/>
          </a:bodyPr>
          <a:lstStyle/>
          <a:p>
            <a:pPr>
              <a:lnSpc>
                <a:spcPct val="100000"/>
              </a:lnSpc>
              <a:defRPr/>
            </a:pPr>
            <a:endParaRPr lang="ru-RU" sz="1800" b="0" strike="noStrike" spc="0">
              <a:solidFill>
                <a:srgbClr val="000000"/>
              </a:solidFill>
              <a:latin typeface="Calibri"/>
              <a:ea typeface="Arial"/>
            </a:endParaRPr>
          </a:p>
        </p:txBody>
      </p:sp>
      <p:sp>
        <p:nvSpPr>
          <p:cNvPr id="678497290" name=" 94"/>
          <p:cNvSpPr/>
          <p:nvPr/>
        </p:nvSpPr>
        <p:spPr bwMode="auto">
          <a:xfrm>
            <a:off x="6369120" y="4549680"/>
            <a:ext cx="108000" cy="3654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Overflow="overflow" horzOverflow="clip" numCol="1" spcCol="0" anchor="t">
            <a:spAutoFit/>
          </a:bodyPr>
          <a:lstStyle/>
          <a:p>
            <a:pPr>
              <a:lnSpc>
                <a:spcPct val="100000"/>
              </a:lnSpc>
              <a:defRPr/>
            </a:pPr>
            <a:endParaRPr lang="ru-RU" sz="1800" b="0" strike="noStrike" spc="0">
              <a:solidFill>
                <a:srgbClr val="000000"/>
              </a:solidFill>
              <a:latin typeface="Calibri"/>
              <a:ea typeface="Arial"/>
            </a:endParaRPr>
          </a:p>
        </p:txBody>
      </p:sp>
      <p:sp>
        <p:nvSpPr>
          <p:cNvPr id="1297746504" name=" 95"/>
          <p:cNvSpPr/>
          <p:nvPr/>
        </p:nvSpPr>
        <p:spPr bwMode="auto">
          <a:xfrm>
            <a:off x="6199560" y="5204160"/>
            <a:ext cx="55440" cy="3654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Overflow="overflow" horzOverflow="clip" numCol="1" spcCol="0" anchor="t">
            <a:spAutoFit/>
          </a:bodyPr>
          <a:lstStyle/>
          <a:p>
            <a:pPr>
              <a:lnSpc>
                <a:spcPct val="100000"/>
              </a:lnSpc>
              <a:defRPr/>
            </a:pPr>
            <a:endParaRPr lang="ru-RU" sz="1800" b="0" strike="noStrike" spc="0">
              <a:solidFill>
                <a:srgbClr val="000000"/>
              </a:solidFill>
              <a:latin typeface="Calibri"/>
              <a:ea typeface="Arial"/>
            </a:endParaRPr>
          </a:p>
        </p:txBody>
      </p:sp>
      <p:graphicFrame>
        <p:nvGraphicFramePr>
          <p:cNvPr id="556489132" name="Таблица 556489131"/>
          <p:cNvGraphicFramePr>
            <a:graphicFrameLocks/>
          </p:cNvGraphicFramePr>
          <p:nvPr/>
        </p:nvGraphicFramePr>
        <p:xfrm>
          <a:off x="93570" y="481566"/>
          <a:ext cx="11965020" cy="6351348"/>
        </p:xfrm>
        <a:graphic>
          <a:graphicData uri="http://schemas.openxmlformats.org/drawingml/2006/table">
            <a:tbl>
              <a:tblPr firstRow="1" bandRow="1">
                <a:tableStyleId>{78D6A029-C745-C514-99CE-6A9C60E5C68D}</a:tableStyleId>
              </a:tblPr>
              <a:tblGrid>
                <a:gridCol w="24236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357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055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389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8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Руководитель </a:t>
                      </a:r>
                      <a:endParaRPr sz="18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8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Методист </a:t>
                      </a:r>
                      <a:endParaRPr sz="18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8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Тренер </a:t>
                      </a:r>
                      <a:endParaRPr sz="18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3276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500" b="0" i="0" u="none" strike="noStrike" cap="none" spc="0">
                          <a:ln cmpd="sng"/>
                          <a:solidFill>
                            <a:srgbClr val="22272F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План физкультурных и спортивных мероприятий</a:t>
                      </a:r>
                      <a:endParaRPr sz="15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500" b="0" i="0" u="none" strike="noStrike" cap="none" spc="0">
                          <a:solidFill>
                            <a:srgbClr val="22272F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Оперативное планирование (микроцикла подготовки – совместно с тренером)</a:t>
                      </a:r>
                      <a:endParaRPr sz="15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500" b="0" i="0" u="none" strike="noStrike" cap="none" spc="0">
                          <a:solidFill>
                            <a:srgbClr val="22272F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Оперативное планирование (отдельного тренировочного занятия, микроцикла подготовки)</a:t>
                      </a:r>
                      <a:endParaRPr sz="15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5842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500" b="0" i="0" u="none" strike="noStrike" cap="none" spc="0">
                          <a:solidFill>
                            <a:srgbClr val="22272F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Перспективное планирование</a:t>
                      </a:r>
                      <a:endParaRPr sz="1500" b="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500" b="0" i="0" u="none" strike="noStrike" cap="none" spc="0">
                          <a:ln cmpd="sng"/>
                          <a:solidFill>
                            <a:srgbClr val="22272F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План физкультурных и спортивных мероприятий</a:t>
                      </a:r>
                      <a:endParaRPr sz="1500" b="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500" b="0" i="0" u="none" strike="noStrike" cap="none" spc="0">
                          <a:solidFill>
                            <a:srgbClr val="22272F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Ежегодное (годовое) планирование</a:t>
                      </a:r>
                      <a:endParaRPr lang="ru-RU" sz="1500" b="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8408">
                <a:tc rowSpan="2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500" b="0" i="0" u="none" strike="noStrike" cap="none" spc="0">
                          <a:solidFill>
                            <a:srgbClr val="22272F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Ежегодное (годовое) планирование</a:t>
                      </a:r>
                      <a:endParaRPr sz="1500" b="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>
                    <a:lnR w="12700" algn="ctr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500" b="0" i="0" u="none" strike="noStrike" cap="none" spc="0">
                          <a:solidFill>
                            <a:srgbClr val="22272F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Перспективное планирование</a:t>
                      </a:r>
                      <a:endParaRPr sz="15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500" b="0" i="0">
                          <a:solidFill>
                            <a:srgbClr val="22272F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Текущее планирование (мезо-, макроциклов, годичный цикл)</a:t>
                      </a:r>
                      <a:endParaRPr sz="15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>
                    <a:lnL w="12700" algn="ctr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8408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500" b="0" i="0" u="none" strike="noStrike" cap="none" spc="0">
                          <a:solidFill>
                            <a:srgbClr val="22272F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Ежегодное (годовое) планирование</a:t>
                      </a:r>
                      <a:endParaRPr sz="1500" b="0">
                        <a:solidFill>
                          <a:schemeClr val="dk1"/>
                        </a:solidFill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8408">
                <a:tc rowSpan="2"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500" b="0" i="0">
                          <a:solidFill>
                            <a:srgbClr val="22272F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Ежеквартальное планирование</a:t>
                      </a:r>
                      <a:endParaRPr sz="1500" b="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>
                    <a:lnR w="12700" algn="ctr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500" b="0" i="0">
                          <a:solidFill>
                            <a:srgbClr val="22272F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Ежеквартальное планирование</a:t>
                      </a:r>
                      <a:endParaRPr sz="15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500">
                          <a:solidFill>
                            <a:srgbClr val="22272F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Четырехлетнее планирование</a:t>
                      </a:r>
                      <a:endParaRPr/>
                    </a:p>
                    <a:p>
                      <a:pPr marL="0" marR="0" lvl="0" indent="0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500">
                          <a:solidFill>
                            <a:srgbClr val="22272F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 (Олимпийский цикл)</a:t>
                      </a:r>
                      <a:endParaRPr sz="15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>
                    <a:lnL w="12700" algn="ctr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8408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500" b="0" i="0">
                          <a:solidFill>
                            <a:srgbClr val="22272F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Ежемесячное планирование</a:t>
                      </a:r>
                      <a:endParaRPr sz="1500" b="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>
                    <a:lnT w="12700" algn="ctr">
                      <a:noFill/>
                    </a:lnT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5842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500" b="0" i="0">
                          <a:solidFill>
                            <a:srgbClr val="22272F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Ежемесячное планирование</a:t>
                      </a:r>
                      <a:endParaRPr sz="1500" b="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500" b="0" i="0">
                          <a:solidFill>
                            <a:srgbClr val="22272F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Текущее планирование (мезо-, макроциклов, годичный цикл)</a:t>
                      </a:r>
                      <a:endParaRPr sz="15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500" b="0" i="0" u="none" strike="noStrike" cap="none" spc="0">
                          <a:ln cmpd="sng"/>
                          <a:solidFill>
                            <a:srgbClr val="22272F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План физкультурных и спортивных мероприятий</a:t>
                      </a:r>
                      <a:endParaRPr lang="ru-RU" sz="15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45842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1500" b="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500">
                          <a:solidFill>
                            <a:srgbClr val="22272F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Четырехлетнее планирование </a:t>
                      </a:r>
                      <a:br>
                        <a:rPr lang="ru-RU" sz="1500">
                          <a:solidFill>
                            <a:srgbClr val="22272F"/>
                          </a:solidFill>
                          <a:latin typeface="Book Antiqua"/>
                          <a:ea typeface="Book Antiqua"/>
                          <a:cs typeface="Book Antiqua"/>
                        </a:rPr>
                      </a:br>
                      <a:r>
                        <a:rPr lang="ru-RU" sz="1500">
                          <a:solidFill>
                            <a:srgbClr val="22272F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(Олимпийский цикл)</a:t>
                      </a:r>
                      <a:endParaRPr sz="15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500" b="0" i="0" u="none" strike="noStrike" cap="none" spc="0">
                          <a:ln>
                            <a:noFill/>
                          </a:ln>
                          <a:solidFill>
                            <a:srgbClr val="22272F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Планы инструкторской и судейской практики</a:t>
                      </a:r>
                      <a:endParaRPr sz="15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73276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15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500" b="0" i="0" u="none" strike="noStrike" cap="none" spc="0">
                          <a:ln>
                            <a:noFill/>
                          </a:ln>
                          <a:solidFill>
                            <a:srgbClr val="22272F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План мероприятий, направленных на предотвращение допинга в спорте и борьбу с ним</a:t>
                      </a:r>
                      <a:endParaRPr sz="15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500" b="0" i="0" u="none" strike="noStrike" cap="none" spc="0">
                          <a:ln>
                            <a:noFill/>
                          </a:ln>
                          <a:solidFill>
                            <a:srgbClr val="22272F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Планы медицинских, медико-биологических мероприятий и применения восстановительных средств</a:t>
                      </a:r>
                      <a:endParaRPr sz="15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3894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15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500" b="0" i="0" u="none" strike="noStrike" cap="none" spc="0">
                          <a:ln>
                            <a:noFill/>
                          </a:ln>
                          <a:solidFill>
                            <a:srgbClr val="22272F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Календарный план воспитательной работы</a:t>
                      </a:r>
                      <a:endParaRPr sz="15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500" b="0" i="0" u="none" strike="noStrike" cap="none" spc="0">
                          <a:ln>
                            <a:noFill/>
                          </a:ln>
                          <a:solidFill>
                            <a:srgbClr val="22272F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Календарный план воспитательной работы</a:t>
                      </a:r>
                      <a:endParaRPr lang="ru-RU" sz="15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3894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15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500" b="0" i="0" u="none" strike="noStrike" cap="none" spc="0">
                          <a:ln>
                            <a:noFill/>
                          </a:ln>
                          <a:solidFill>
                            <a:srgbClr val="22272F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Планы инструкторской и судейской практики</a:t>
                      </a:r>
                      <a:endParaRPr sz="15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500" b="0" i="0" u="none" strike="noStrike" cap="none" spc="0">
                          <a:solidFill>
                            <a:srgbClr val="22272F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Перспективное планирование</a:t>
                      </a:r>
                      <a:endParaRPr lang="ru-RU" sz="1500" b="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773276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15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sz="15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500" b="0" i="0" u="none" strike="noStrike" cap="none" spc="0">
                          <a:ln>
                            <a:noFill/>
                          </a:ln>
                          <a:solidFill>
                            <a:srgbClr val="22272F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План мероприятий, направленных на предотвращение допинга в спорте и борьбу с ним</a:t>
                      </a:r>
                      <a:endParaRPr lang="ru-RU" sz="15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 bwMode="auto">
          <a:xfrm>
            <a:off x="263352" y="404770"/>
            <a:ext cx="11521279" cy="6264590"/>
            <a:chOff x="224771" y="214428"/>
            <a:chExt cx="11820625" cy="6598736"/>
          </a:xfrm>
        </p:grpSpPr>
        <p:sp>
          <p:nvSpPr>
            <p:cNvPr id="5" name="Прямоугольник 4"/>
            <p:cNvSpPr/>
            <p:nvPr/>
          </p:nvSpPr>
          <p:spPr bwMode="auto">
            <a:xfrm>
              <a:off x="227298" y="214428"/>
              <a:ext cx="6488754" cy="468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1600">
                  <a:solidFill>
                    <a:schemeClr val="tx1"/>
                  </a:solidFill>
                  <a:latin typeface="Book Antiqua"/>
                  <a:ea typeface="Book Antiqua"/>
                  <a:cs typeface="Book Antiqua"/>
                </a:rPr>
                <a:t>Стадия становления высшего спортивного мастерства</a:t>
              </a:r>
              <a:endParaRPr>
                <a:latin typeface="Book Antiqua"/>
                <a:ea typeface="Book Antiqua"/>
                <a:cs typeface="Book Antiqua"/>
              </a:endParaRPr>
            </a:p>
          </p:txBody>
        </p:sp>
        <p:sp>
          <p:nvSpPr>
            <p:cNvPr id="6" name="Прямоугольник 5"/>
            <p:cNvSpPr/>
            <p:nvPr/>
          </p:nvSpPr>
          <p:spPr bwMode="auto">
            <a:xfrm>
              <a:off x="6704546" y="214428"/>
              <a:ext cx="5326783" cy="46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1400">
                  <a:solidFill>
                    <a:schemeClr val="tx1"/>
                  </a:solidFill>
                  <a:latin typeface="Book Antiqua"/>
                  <a:ea typeface="Book Antiqua"/>
                  <a:cs typeface="Book Antiqua"/>
                </a:rPr>
                <a:t>Стадия развития и реализации высшего спортивного мастерства</a:t>
              </a:r>
              <a:endParaRPr>
                <a:latin typeface="Book Antiqua"/>
                <a:ea typeface="Book Antiqua"/>
                <a:cs typeface="Book Antiqua"/>
              </a:endParaRPr>
            </a:p>
          </p:txBody>
        </p:sp>
        <p:sp>
          <p:nvSpPr>
            <p:cNvPr id="7" name="Прямоугольник 6"/>
            <p:cNvSpPr/>
            <p:nvPr/>
          </p:nvSpPr>
          <p:spPr bwMode="auto">
            <a:xfrm>
              <a:off x="224772" y="687653"/>
              <a:ext cx="1247874" cy="1080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1400">
                  <a:solidFill>
                    <a:schemeClr val="tx1"/>
                  </a:solidFill>
                  <a:latin typeface="Book Antiqua"/>
                  <a:ea typeface="Book Antiqua"/>
                  <a:cs typeface="Book Antiqua"/>
                </a:rPr>
                <a:t>начальной подготовки</a:t>
              </a:r>
              <a:endParaRPr>
                <a:latin typeface="Book Antiqua"/>
                <a:ea typeface="Book Antiqua"/>
                <a:cs typeface="Book Antiqua"/>
              </a:endParaRPr>
            </a:p>
          </p:txBody>
        </p:sp>
        <p:sp>
          <p:nvSpPr>
            <p:cNvPr id="8" name="Прямоугольник 7"/>
            <p:cNvSpPr/>
            <p:nvPr/>
          </p:nvSpPr>
          <p:spPr bwMode="auto">
            <a:xfrm>
              <a:off x="1412771" y="682428"/>
              <a:ext cx="1830762" cy="1080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1400">
                  <a:solidFill>
                    <a:schemeClr val="tx1"/>
                  </a:solidFill>
                  <a:latin typeface="Book Antiqua"/>
                  <a:ea typeface="Book Antiqua"/>
                  <a:cs typeface="Book Antiqua"/>
                </a:rPr>
                <a:t>предварительной базовой подготовки</a:t>
              </a:r>
              <a:endParaRPr>
                <a:latin typeface="Book Antiqua"/>
                <a:ea typeface="Book Antiqua"/>
                <a:cs typeface="Book Antiqua"/>
              </a:endParaRPr>
            </a:p>
          </p:txBody>
        </p:sp>
        <p:sp>
          <p:nvSpPr>
            <p:cNvPr id="9" name="Прямоугольник 8"/>
            <p:cNvSpPr/>
            <p:nvPr/>
          </p:nvSpPr>
          <p:spPr bwMode="auto">
            <a:xfrm>
              <a:off x="3140772" y="686086"/>
              <a:ext cx="2161095" cy="1080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1400">
                  <a:solidFill>
                    <a:schemeClr val="tx1"/>
                  </a:solidFill>
                  <a:latin typeface="Book Antiqua"/>
                  <a:ea typeface="Book Antiqua"/>
                  <a:cs typeface="Book Antiqua"/>
                </a:rPr>
                <a:t>специализированной базовой подготовки</a:t>
              </a:r>
              <a:endParaRPr>
                <a:latin typeface="Book Antiqua"/>
                <a:ea typeface="Book Antiqua"/>
                <a:cs typeface="Book Antiqua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 bwMode="auto">
            <a:xfrm>
              <a:off x="5213331" y="686086"/>
              <a:ext cx="1491216" cy="1080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1400">
                  <a:solidFill>
                    <a:schemeClr val="tx1"/>
                  </a:solidFill>
                  <a:latin typeface="Book Antiqua"/>
                  <a:ea typeface="Book Antiqua"/>
                  <a:cs typeface="Book Antiqua"/>
                </a:rPr>
                <a:t>подготовки к высшим достижениям</a:t>
              </a:r>
              <a:endParaRPr>
                <a:latin typeface="Book Antiqua"/>
                <a:ea typeface="Book Antiqua"/>
                <a:cs typeface="Book Antiqua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 bwMode="auto">
            <a:xfrm>
              <a:off x="6711970" y="682428"/>
              <a:ext cx="1830763" cy="1080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1400">
                  <a:solidFill>
                    <a:schemeClr val="tx1"/>
                  </a:solidFill>
                  <a:latin typeface="Book Antiqua"/>
                  <a:ea typeface="Book Antiqua"/>
                  <a:cs typeface="Book Antiqua"/>
                </a:rPr>
                <a:t>максимальной реализации индивидуальных возможностей</a:t>
              </a:r>
              <a:endParaRPr>
                <a:latin typeface="Book Antiqua"/>
                <a:ea typeface="Book Antiqua"/>
                <a:cs typeface="Book Antiqua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 bwMode="auto">
            <a:xfrm>
              <a:off x="8542734" y="685539"/>
              <a:ext cx="1744297" cy="1080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1400">
                  <a:solidFill>
                    <a:schemeClr val="tx1"/>
                  </a:solidFill>
                  <a:latin typeface="Book Antiqua"/>
                  <a:ea typeface="Book Antiqua"/>
                  <a:cs typeface="Book Antiqua"/>
                </a:rPr>
                <a:t>сохранения высшего спортивного мастерства</a:t>
              </a:r>
              <a:endParaRPr>
                <a:latin typeface="Book Antiqua"/>
                <a:ea typeface="Book Antiqua"/>
                <a:cs typeface="Book Antiqua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 bwMode="auto">
            <a:xfrm>
              <a:off x="10287031" y="687444"/>
              <a:ext cx="1744297" cy="1080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1400">
                  <a:solidFill>
                    <a:schemeClr val="tx1"/>
                  </a:solidFill>
                  <a:latin typeface="Book Antiqua"/>
                  <a:ea typeface="Book Antiqua"/>
                  <a:cs typeface="Book Antiqua"/>
                </a:rPr>
                <a:t>постепенного снижения достижений </a:t>
              </a:r>
              <a:endParaRPr>
                <a:latin typeface="Book Antiqua"/>
                <a:ea typeface="Book Antiqua"/>
                <a:cs typeface="Book Antiqua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 bwMode="auto">
            <a:xfrm>
              <a:off x="224856" y="1769744"/>
              <a:ext cx="2930141" cy="54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1400">
                  <a:solidFill>
                    <a:schemeClr val="tx1"/>
                  </a:solidFill>
                  <a:latin typeface="Book Antiqua"/>
                  <a:ea typeface="Book Antiqua"/>
                  <a:cs typeface="Book Antiqua"/>
                </a:rPr>
                <a:t>Этап НП</a:t>
              </a:r>
              <a:endParaRPr>
                <a:latin typeface="Book Antiqua"/>
                <a:ea typeface="Book Antiqua"/>
                <a:cs typeface="Book Antiqua"/>
              </a:endParaRPr>
            </a:p>
            <a:p>
              <a:pPr algn="ctr">
                <a:defRPr/>
              </a:pPr>
              <a:r>
                <a:rPr lang="ru-RU" sz="1400">
                  <a:solidFill>
                    <a:schemeClr val="tx1"/>
                  </a:solidFill>
                  <a:latin typeface="Book Antiqua"/>
                  <a:ea typeface="Book Antiqua"/>
                  <a:cs typeface="Book Antiqua"/>
                </a:rPr>
                <a:t>(1,2 и 3 год обучения)</a:t>
              </a:r>
              <a:endParaRPr>
                <a:latin typeface="Book Antiqua"/>
                <a:ea typeface="Book Antiqua"/>
                <a:cs typeface="Book Antiqua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 bwMode="auto">
            <a:xfrm>
              <a:off x="3140772" y="1769744"/>
              <a:ext cx="2072558" cy="54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1400">
                  <a:solidFill>
                    <a:schemeClr val="tx1"/>
                  </a:solidFill>
                  <a:latin typeface="Book Antiqua"/>
                  <a:ea typeface="Book Antiqua"/>
                  <a:cs typeface="Book Antiqua"/>
                </a:rPr>
                <a:t>УТЭ (до 3-х лет)</a:t>
              </a:r>
              <a:endParaRPr>
                <a:latin typeface="Book Antiqua"/>
                <a:ea typeface="Book Antiqua"/>
                <a:cs typeface="Book Antiqua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auto">
            <a:xfrm>
              <a:off x="5218608" y="1769744"/>
              <a:ext cx="1491216" cy="540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1400">
                  <a:solidFill>
                    <a:schemeClr val="tx1"/>
                  </a:solidFill>
                  <a:latin typeface="Book Antiqua"/>
                  <a:ea typeface="Book Antiqua"/>
                  <a:cs typeface="Book Antiqua"/>
                </a:rPr>
                <a:t>Этап ССМ</a:t>
              </a:r>
              <a:endParaRPr>
                <a:latin typeface="Book Antiqua"/>
                <a:ea typeface="Book Antiqua"/>
                <a:cs typeface="Book Antiqua"/>
              </a:endParaRPr>
            </a:p>
            <a:p>
              <a:pPr algn="ctr">
                <a:defRPr/>
              </a:pPr>
              <a:r>
                <a:rPr lang="ru-RU" sz="1400">
                  <a:solidFill>
                    <a:schemeClr val="tx1"/>
                  </a:solidFill>
                  <a:latin typeface="Book Antiqua"/>
                  <a:ea typeface="Book Antiqua"/>
                  <a:cs typeface="Book Antiqua"/>
                </a:rPr>
                <a:t>(до 3-х лет)</a:t>
              </a:r>
              <a:endParaRPr>
                <a:latin typeface="Book Antiqua"/>
                <a:ea typeface="Book Antiqua"/>
                <a:cs typeface="Book Antiqua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 bwMode="auto">
            <a:xfrm>
              <a:off x="6711971" y="1769197"/>
              <a:ext cx="5319358" cy="54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1400">
                  <a:solidFill>
                    <a:schemeClr val="tx1"/>
                  </a:solidFill>
                  <a:latin typeface="Book Antiqua"/>
                  <a:ea typeface="Book Antiqua"/>
                  <a:cs typeface="Book Antiqua"/>
                </a:rPr>
                <a:t>Этап ВСМ (до 10-15 лет)</a:t>
              </a:r>
              <a:endParaRPr>
                <a:latin typeface="Book Antiqua"/>
                <a:ea typeface="Book Antiqua"/>
                <a:cs typeface="Book Antiqua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 bwMode="auto">
            <a:xfrm>
              <a:off x="224855" y="2317060"/>
              <a:ext cx="4988475" cy="72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1400">
                  <a:solidFill>
                    <a:schemeClr val="tx1"/>
                  </a:solidFill>
                  <a:latin typeface="Book Antiqua"/>
                  <a:ea typeface="Book Antiqua"/>
                  <a:cs typeface="Book Antiqua"/>
                </a:rPr>
                <a:t>Программа подготовки </a:t>
              </a:r>
              <a:endParaRPr>
                <a:latin typeface="Book Antiqua"/>
                <a:ea typeface="Book Antiqua"/>
                <a:cs typeface="Book Antiqua"/>
              </a:endParaRPr>
            </a:p>
            <a:p>
              <a:pPr algn="ctr">
                <a:defRPr/>
              </a:pPr>
              <a:r>
                <a:rPr lang="ru-RU" sz="1400">
                  <a:solidFill>
                    <a:schemeClr val="tx1"/>
                  </a:solidFill>
                  <a:latin typeface="Book Antiqua"/>
                  <a:ea typeface="Book Antiqua"/>
                  <a:cs typeface="Book Antiqua"/>
                </a:rPr>
                <a:t>модели программ подготовки: 6-9 лет; 10-14 лет;</a:t>
              </a:r>
              <a:endParaRPr>
                <a:latin typeface="Book Antiqua"/>
                <a:ea typeface="Book Antiqua"/>
                <a:cs typeface="Book Antiqua"/>
              </a:endParaRPr>
            </a:p>
            <a:p>
              <a:pPr algn="ctr">
                <a:defRPr/>
              </a:pPr>
              <a:r>
                <a:rPr lang="ru-RU" sz="1400">
                  <a:solidFill>
                    <a:schemeClr val="tx1"/>
                  </a:solidFill>
                  <a:latin typeface="Book Antiqua"/>
                  <a:ea typeface="Book Antiqua"/>
                  <a:cs typeface="Book Antiqua"/>
                </a:rPr>
                <a:t>15-17 лет</a:t>
              </a:r>
              <a:endParaRPr sz="1600">
                <a:solidFill>
                  <a:schemeClr val="tx1"/>
                </a:solidFill>
                <a:latin typeface="Book Antiqua"/>
                <a:ea typeface="Book Antiqua"/>
                <a:cs typeface="Book Antiqua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 bwMode="auto">
            <a:xfrm>
              <a:off x="5213330" y="2308910"/>
              <a:ext cx="1498640" cy="72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1400">
                  <a:solidFill>
                    <a:schemeClr val="tx1"/>
                  </a:solidFill>
                  <a:latin typeface="Book Antiqua"/>
                  <a:ea typeface="Book Antiqua"/>
                  <a:cs typeface="Book Antiqua"/>
                </a:rPr>
                <a:t>ИППС (годичный цикл)</a:t>
              </a:r>
              <a:endParaRPr>
                <a:latin typeface="Book Antiqua"/>
                <a:ea typeface="Book Antiqua"/>
                <a:cs typeface="Book Antiqua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 bwMode="auto">
            <a:xfrm>
              <a:off x="6711971" y="2305880"/>
              <a:ext cx="5319358" cy="72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1600">
                  <a:solidFill>
                    <a:schemeClr val="tx1"/>
                  </a:solidFill>
                  <a:latin typeface="Book Antiqua"/>
                  <a:ea typeface="Book Antiqua"/>
                  <a:cs typeface="Book Antiqua"/>
                </a:rPr>
                <a:t>Олимпийские (четырехлетние) циклы подготовки</a:t>
              </a:r>
              <a:endParaRPr>
                <a:latin typeface="Book Antiqua"/>
                <a:ea typeface="Book Antiqua"/>
                <a:cs typeface="Book Antiqua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 bwMode="auto">
            <a:xfrm>
              <a:off x="224772" y="3035866"/>
              <a:ext cx="4988475" cy="18013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>
                <a:latin typeface="Book Antiqua"/>
                <a:ea typeface="Book Antiqua"/>
                <a:cs typeface="Book Antiqua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 bwMode="auto">
            <a:xfrm>
              <a:off x="5213247" y="4232132"/>
              <a:ext cx="3612588" cy="61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1600">
                  <a:solidFill>
                    <a:schemeClr val="tx1"/>
                  </a:solidFill>
                  <a:latin typeface="Book Antiqua"/>
                  <a:ea typeface="Book Antiqua"/>
                  <a:cs typeface="Book Antiqua"/>
                </a:rPr>
                <a:t>Краткосрочное планирование (микроцикл подготовки)</a:t>
              </a:r>
              <a:endParaRPr>
                <a:latin typeface="Book Antiqua"/>
                <a:ea typeface="Book Antiqua"/>
                <a:cs typeface="Book Antiqua"/>
              </a:endParaRP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8825836" y="3025880"/>
              <a:ext cx="3205492" cy="1818252"/>
            </a:xfrm>
            <a:prstGeom prst="rect">
              <a:avLst/>
            </a:prstGeom>
            <a:ln w="15875">
              <a:solidFill>
                <a:schemeClr val="tx1"/>
              </a:solidFill>
            </a:ln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233834" y="3080592"/>
              <a:ext cx="1221093" cy="1728000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1472646" y="3071448"/>
              <a:ext cx="1221094" cy="1728000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3956975" y="3071448"/>
              <a:ext cx="1221094" cy="1728000"/>
            </a:xfrm>
            <a:prstGeom prst="rect">
              <a:avLst/>
            </a:prstGeom>
          </p:spPr>
        </p:pic>
        <p:sp>
          <p:nvSpPr>
            <p:cNvPr id="27" name="Прямоугольник 26"/>
            <p:cNvSpPr/>
            <p:nvPr/>
          </p:nvSpPr>
          <p:spPr bwMode="auto">
            <a:xfrm>
              <a:off x="5213247" y="3025880"/>
              <a:ext cx="3602756" cy="61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1600">
                  <a:solidFill>
                    <a:schemeClr val="tx1"/>
                  </a:solidFill>
                  <a:latin typeface="Book Antiqua"/>
                  <a:ea typeface="Book Antiqua"/>
                  <a:cs typeface="Book Antiqua"/>
                </a:rPr>
                <a:t>Долгосрочное планирование (годичный цикл)</a:t>
              </a:r>
              <a:endParaRPr>
                <a:latin typeface="Book Antiqua"/>
                <a:ea typeface="Book Antiqua"/>
                <a:cs typeface="Book Antiqua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 bwMode="auto">
            <a:xfrm>
              <a:off x="5213245" y="3644836"/>
              <a:ext cx="3602757" cy="61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1600">
                  <a:solidFill>
                    <a:schemeClr val="tx1"/>
                  </a:solidFill>
                  <a:latin typeface="Book Antiqua"/>
                  <a:ea typeface="Book Antiqua"/>
                  <a:cs typeface="Book Antiqua"/>
                </a:rPr>
                <a:t>Среднесрочное планирование (мезоцикл подготовки)</a:t>
              </a:r>
              <a:endParaRPr>
                <a:latin typeface="Book Antiqua"/>
                <a:ea typeface="Book Antiqua"/>
                <a:cs typeface="Book Antiqua"/>
              </a:endParaRPr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>
              <a:off x="2707883" y="3071448"/>
              <a:ext cx="1221096" cy="1728000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224771" y="4843208"/>
              <a:ext cx="4988475" cy="1116372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8"/>
            <a:stretch/>
          </p:blipFill>
          <p:spPr bwMode="auto">
            <a:xfrm>
              <a:off x="224772" y="5917605"/>
              <a:ext cx="4988474" cy="895109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7056922" y="4854990"/>
              <a:ext cx="4988474" cy="1116372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8"/>
            <a:stretch/>
          </p:blipFill>
          <p:spPr bwMode="auto">
            <a:xfrm>
              <a:off x="7056922" y="5918054"/>
              <a:ext cx="4988474" cy="895109"/>
            </a:xfrm>
            <a:prstGeom prst="rect">
              <a:avLst/>
            </a:prstGeom>
          </p:spPr>
        </p:pic>
        <p:sp>
          <p:nvSpPr>
            <p:cNvPr id="34" name="Прямоугольник 33"/>
            <p:cNvSpPr/>
            <p:nvPr/>
          </p:nvSpPr>
          <p:spPr bwMode="auto">
            <a:xfrm>
              <a:off x="5213245" y="4844132"/>
              <a:ext cx="1843676" cy="195842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1600">
                  <a:solidFill>
                    <a:schemeClr val="tx1"/>
                  </a:solidFill>
                  <a:latin typeface="Book Antiqua"/>
                  <a:ea typeface="Book Antiqua"/>
                  <a:cs typeface="Book Antiqua"/>
                </a:rPr>
                <a:t>структура тренировочного занятия</a:t>
              </a:r>
              <a:endParaRPr>
                <a:latin typeface="Book Antiqua"/>
                <a:ea typeface="Book Antiqua"/>
                <a:cs typeface="Book Antiqua"/>
              </a:endParaRPr>
            </a:p>
          </p:txBody>
        </p:sp>
      </p:grpSp>
      <p:sp>
        <p:nvSpPr>
          <p:cNvPr id="3" name="TextBox 2"/>
          <p:cNvSpPr txBox="1"/>
          <p:nvPr/>
        </p:nvSpPr>
        <p:spPr bwMode="auto">
          <a:xfrm>
            <a:off x="263352" y="20938"/>
            <a:ext cx="11660237" cy="36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>
                <a:latin typeface="Book Antiqua"/>
                <a:ea typeface="Book Antiqua"/>
                <a:cs typeface="Book Antiqua"/>
              </a:rPr>
              <a:t>ПЛАНИРОВАНИЕ ТРЕНИРОВОЧНОГО ПРОЦЕССА В СИСТЕМЕ МНОГОЛЕТНЕЙ ПОДГОТОВКИ</a:t>
            </a:r>
            <a:endParaRPr>
              <a:latin typeface="Book Antiqua"/>
              <a:ea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89620" y="828273"/>
            <a:ext cx="5326944" cy="913779"/>
          </a:xfrm>
        </p:spPr>
        <p:txBody>
          <a:bodyPr/>
          <a:lstStyle/>
          <a:p>
            <a:pPr algn="ctr">
              <a:defRPr/>
            </a:pPr>
            <a:r>
              <a:rPr lang="ru-RU" sz="4800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ПРАКТИКУМ</a:t>
            </a:r>
            <a:endParaRPr sz="4800">
              <a:solidFill>
                <a:schemeClr val="tx1"/>
              </a:solidFill>
              <a:latin typeface="Book Antiqua"/>
              <a:ea typeface="Book Antiqua"/>
              <a:cs typeface="Book Antiqua"/>
            </a:endParaRPr>
          </a:p>
        </p:txBody>
      </p:sp>
      <p:sp>
        <p:nvSpPr>
          <p:cNvPr id="963481213" name="TextBox 963481212"/>
          <p:cNvSpPr txBox="1"/>
          <p:nvPr/>
        </p:nvSpPr>
        <p:spPr bwMode="auto">
          <a:xfrm>
            <a:off x="6089620" y="2162622"/>
            <a:ext cx="5164947" cy="237747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5000"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План </a:t>
            </a:r>
            <a:endParaRPr/>
          </a:p>
          <a:p>
            <a:pPr algn="ctr">
              <a:defRPr/>
            </a:pPr>
            <a:r>
              <a:rPr lang="ru-RU" sz="5000"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и планирование</a:t>
            </a:r>
            <a:endParaRPr sz="4800">
              <a:latin typeface="Book Antiqua"/>
              <a:ea typeface="Book Antiqua"/>
              <a:cs typeface="Book Antiqua"/>
            </a:endParaRPr>
          </a:p>
        </p:txBody>
      </p:sp>
      <p:sp>
        <p:nvSpPr>
          <p:cNvPr id="352503450" name=" 352503449"/>
          <p:cNvSpPr/>
          <p:nvPr/>
        </p:nvSpPr>
        <p:spPr bwMode="auto">
          <a:xfrm>
            <a:off x="6469073" y="4841628"/>
            <a:ext cx="91640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735500971" name=" 735500970"/>
          <p:cNvSpPr/>
          <p:nvPr/>
        </p:nvSpPr>
        <p:spPr bwMode="auto">
          <a:xfrm>
            <a:off x="6466122" y="4932256"/>
            <a:ext cx="94591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311819968" name=" 311819967"/>
          <p:cNvSpPr/>
          <p:nvPr/>
        </p:nvSpPr>
        <p:spPr bwMode="auto">
          <a:xfrm>
            <a:off x="6180226" y="4357201"/>
            <a:ext cx="55040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657000991" name=" 657000990"/>
          <p:cNvSpPr/>
          <p:nvPr/>
        </p:nvSpPr>
        <p:spPr bwMode="auto">
          <a:xfrm>
            <a:off x="7079809" y="5298050"/>
            <a:ext cx="45791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47916368" name="Рисунок 14791636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32953" y="1742052"/>
            <a:ext cx="4778409" cy="254928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2444</Words>
  <Application>Microsoft Office PowerPoint</Application>
  <DocSecurity>0</DocSecurity>
  <PresentationFormat>Широкоэкранный</PresentationFormat>
  <Paragraphs>702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7" baseType="lpstr">
      <vt:lpstr>Arial</vt:lpstr>
      <vt:lpstr>Book Antiqua</vt:lpstr>
      <vt:lpstr>Calibri</vt:lpstr>
      <vt:lpstr>Calibri Light</vt:lpstr>
      <vt:lpstr>DejaVu Sans</vt:lpstr>
      <vt:lpstr>Open Sans</vt:lpstr>
      <vt:lpstr>PT Serif</vt:lpstr>
      <vt:lpstr>Tempora LGC Uni</vt:lpstr>
      <vt:lpstr>Times New Roman</vt:lpstr>
      <vt:lpstr>Times New Roman CYR</vt:lpstr>
      <vt:lpstr>Тема Office</vt:lpstr>
      <vt:lpstr>Презентация PowerPoint</vt:lpstr>
      <vt:lpstr>Методическая площадка   ПЛАНИРОВАНИЕ  И КОНТРОЛЬ  В ПОДГОТОВКЕ СПОРТИВНОГО РЕЗЕРВА</vt:lpstr>
      <vt:lpstr>Посвящаем слайд ориентированию и формированию группы</vt:lpstr>
      <vt:lpstr>Презентация PowerPoint</vt:lpstr>
      <vt:lpstr>Презентация PowerPoint</vt:lpstr>
      <vt:lpstr>Виды планирования учебно-тренировочного процесса</vt:lpstr>
      <vt:lpstr>Виды планирования учебно-тренировочного процесса</vt:lpstr>
      <vt:lpstr>Презентация PowerPoint</vt:lpstr>
      <vt:lpstr>ПРАКТИКУМ</vt:lpstr>
      <vt:lpstr>Структура тренировочного (учебно-тренировочного) занятия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Соотношение объемов по разделам подготовки ФССП (2013 г.) и ФССП (2022 г.) по виду спорта «баскетбол»  2013 г.                                                                    2022 г.</vt:lpstr>
      <vt:lpstr>Годовой учебно-тренировочный план (1 этап) </vt:lpstr>
      <vt:lpstr>Годовой учебно-тренировочный план (2 этап) </vt:lpstr>
      <vt:lpstr>Презентация PowerPoint</vt:lpstr>
      <vt:lpstr>Презентация PowerPoint</vt:lpstr>
      <vt:lpstr>Презентация PowerPoint</vt:lpstr>
      <vt:lpstr>Презентация PowerPoint</vt:lpstr>
      <vt:lpstr>Автоматизация планирования и контроля в АИС «Лспорт»</vt:lpstr>
      <vt:lpstr>Пиктограммы – показатель контроля за выполнением программ спортивной подготовки</vt:lpstr>
      <vt:lpstr>Спасибо за работу!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Современный этап развития подготовки спортивного резерва начался с конца 80-х гг. XX века, со времени принятия МОК решения о допуске профессиональных спортсменов к участию в Олимпийских играх</dc:title>
  <dc:subject/>
  <dc:creator>Иван Самсонов</dc:creator>
  <cp:keywords/>
  <dc:description/>
  <cp:lastModifiedBy>Тренер</cp:lastModifiedBy>
  <cp:revision>80</cp:revision>
  <dcterms:created xsi:type="dcterms:W3CDTF">2023-03-06T12:42:59Z</dcterms:created>
  <dcterms:modified xsi:type="dcterms:W3CDTF">2023-04-10T05:02:02Z</dcterms:modified>
  <cp:category/>
  <dc:identifier/>
  <cp:contentStatus/>
  <dc:language>ru-RU</dc:language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2</vt:i4>
  </property>
  <property fmtid="{D5CDD505-2E9C-101B-9397-08002B2CF9AE}" pid="3" name="Notes">
    <vt:i4>11</vt:i4>
  </property>
  <property fmtid="{D5CDD505-2E9C-101B-9397-08002B2CF9AE}" pid="4" name="PresentationFormat">
    <vt:lpwstr>Широкоэкранный</vt:lpwstr>
  </property>
  <property fmtid="{D5CDD505-2E9C-101B-9397-08002B2CF9AE}" pid="5" name="Slides">
    <vt:i4>11</vt:i4>
  </property>
</Properties>
</file>