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5" r:id="rId19"/>
    <p:sldId id="272" r:id="rId20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6710992" name="TextBox 1"/>
          <p:cNvSpPr txBox="1"/>
          <p:nvPr/>
        </p:nvSpPr>
        <p:spPr bwMode="auto">
          <a:xfrm>
            <a:off x="3488168" y="2046107"/>
            <a:ext cx="5250949" cy="140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Вопрос № 2</a:t>
            </a:r>
            <a:endParaRPr lang="ru-RU" sz="2400" b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22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Методическое сопровождение функционирования АИС «Лспорт»</a:t>
            </a:r>
            <a:endParaRPr/>
          </a:p>
        </p:txBody>
      </p:sp>
      <p:sp>
        <p:nvSpPr>
          <p:cNvPr id="2076711684" name="TextBox 2"/>
          <p:cNvSpPr txBox="1"/>
          <p:nvPr/>
        </p:nvSpPr>
        <p:spPr bwMode="auto">
          <a:xfrm>
            <a:off x="3285729" y="5970317"/>
            <a:ext cx="3053843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20 декабря 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595141518" name="TextBox 1713553735"/>
          <p:cNvSpPr txBox="1"/>
          <p:nvPr/>
        </p:nvSpPr>
        <p:spPr bwMode="auto">
          <a:xfrm>
            <a:off x="1118331" y="133258"/>
            <a:ext cx="7620680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80823593" name=" 1253322046"/>
          <p:cNvSpPr/>
          <p:nvPr/>
        </p:nvSpPr>
        <p:spPr bwMode="auto">
          <a:xfrm>
            <a:off x="4877622" y="3344364"/>
            <a:ext cx="254916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91397418" name=" 871241938"/>
          <p:cNvSpPr/>
          <p:nvPr/>
        </p:nvSpPr>
        <p:spPr bwMode="auto">
          <a:xfrm>
            <a:off x="-2748707" y="-5673980"/>
            <a:ext cx="4579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50437372" name=" 200837690"/>
          <p:cNvSpPr/>
          <p:nvPr/>
        </p:nvSpPr>
        <p:spPr bwMode="auto">
          <a:xfrm>
            <a:off x="4812651" y="5417325"/>
            <a:ext cx="61828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84887959" name="TextBox 80585678"/>
          <p:cNvSpPr txBox="1"/>
          <p:nvPr/>
        </p:nvSpPr>
        <p:spPr bwMode="auto">
          <a:xfrm>
            <a:off x="371317" y="265549"/>
            <a:ext cx="8599712" cy="5181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Исполнение п. 6.3. Протокола заседания координационно-методического совета при департаменте по физической культуре и спорту  </a:t>
            </a:r>
            <a:endParaRPr sz="1400" b="0">
              <a:solidFill>
                <a:schemeClr val="tx1"/>
              </a:solidFill>
            </a:endParaRPr>
          </a:p>
        </p:txBody>
      </p:sp>
      <p:sp>
        <p:nvSpPr>
          <p:cNvPr id="1709102889" name=" 1709102888"/>
          <p:cNvSpPr/>
          <p:nvPr/>
        </p:nvSpPr>
        <p:spPr bwMode="auto">
          <a:xfrm>
            <a:off x="5132537" y="4450309"/>
            <a:ext cx="42610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18146583" name=" 1318146582"/>
          <p:cNvSpPr/>
          <p:nvPr/>
        </p:nvSpPr>
        <p:spPr bwMode="auto">
          <a:xfrm>
            <a:off x="4986425" y="4450308"/>
            <a:ext cx="14611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953728887" name="Рисунок 953728886"/>
          <p:cNvPicPr>
            <a:picLocks noChangeAspect="1"/>
          </p:cNvPicPr>
          <p:nvPr/>
        </p:nvPicPr>
        <p:blipFill>
          <a:blip r:embed="rId2"/>
          <a:srcRect l="30439" t="7090" r="31224" b="52041"/>
          <a:stretch/>
        </p:blipFill>
        <p:spPr bwMode="auto">
          <a:xfrm>
            <a:off x="809178" y="1742432"/>
            <a:ext cx="2382613" cy="1428750"/>
          </a:xfrm>
          <a:prstGeom prst="rect">
            <a:avLst/>
          </a:prstGeom>
        </p:spPr>
      </p:pic>
      <p:pic>
        <p:nvPicPr>
          <p:cNvPr id="2081681025" name="Рисунок 208168102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18330" y="2749013"/>
            <a:ext cx="1556493" cy="1556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5359712" name=" 752199789"/>
          <p:cNvSpPr/>
          <p:nvPr/>
        </p:nvSpPr>
        <p:spPr bwMode="auto">
          <a:xfrm>
            <a:off x="-5826191" y="-1619856"/>
            <a:ext cx="101228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42535845" name=" 131829446"/>
          <p:cNvSpPr/>
          <p:nvPr/>
        </p:nvSpPr>
        <p:spPr bwMode="auto">
          <a:xfrm>
            <a:off x="4444560" y="3291840"/>
            <a:ext cx="133705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970425897" name=" 1346723869"/>
          <p:cNvSpPr/>
          <p:nvPr/>
        </p:nvSpPr>
        <p:spPr bwMode="auto">
          <a:xfrm>
            <a:off x="4444560" y="3291840"/>
            <a:ext cx="13377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00387857" name=" 1200387856"/>
          <p:cNvSpPr/>
          <p:nvPr/>
        </p:nvSpPr>
        <p:spPr bwMode="auto">
          <a:xfrm>
            <a:off x="4046241" y="3782503"/>
            <a:ext cx="13377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008193746" name="TextBox 1008193745"/>
          <p:cNvSpPr txBox="1"/>
          <p:nvPr/>
        </p:nvSpPr>
        <p:spPr bwMode="auto">
          <a:xfrm>
            <a:off x="5669163" y="844718"/>
            <a:ext cx="3835193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ГАУ ЯНАО «СШ «Ямал»  </a:t>
            </a:r>
            <a:endParaRPr/>
          </a:p>
        </p:txBody>
      </p:sp>
      <p:sp>
        <p:nvSpPr>
          <p:cNvPr id="1306306535" name="TextBox 1306306534"/>
          <p:cNvSpPr txBox="1"/>
          <p:nvPr/>
        </p:nvSpPr>
        <p:spPr bwMode="auto">
          <a:xfrm>
            <a:off x="497482" y="5355570"/>
            <a:ext cx="5785244" cy="66608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ГАУ ЯНАО «СШ </a:t>
            </a:r>
            <a:r>
              <a:rPr lang="ru-RU">
                <a:latin typeface="Book Antiqua"/>
                <a:ea typeface="Book Antiqua"/>
                <a:cs typeface="Book Antiqua"/>
              </a:rPr>
              <a:t/>
            </a:r>
            <a:br>
              <a:rPr lang="ru-RU">
                <a:latin typeface="Book Antiqua"/>
                <a:ea typeface="Book Antiqua"/>
                <a:cs typeface="Book Antiqua"/>
              </a:rPr>
            </a:br>
            <a:r>
              <a:rPr>
                <a:latin typeface="Book Antiqua"/>
                <a:ea typeface="Book Antiqua"/>
                <a:cs typeface="Book Antiqua"/>
              </a:rPr>
              <a:t>по северному многоборью»</a:t>
            </a:r>
            <a:endParaRPr/>
          </a:p>
        </p:txBody>
      </p:sp>
      <p:sp>
        <p:nvSpPr>
          <p:cNvPr id="1701924115" name=" 1701924114"/>
          <p:cNvSpPr/>
          <p:nvPr/>
        </p:nvSpPr>
        <p:spPr bwMode="auto">
          <a:xfrm>
            <a:off x="5691467" y="6062748"/>
            <a:ext cx="6696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509143103" name=" 1509143102"/>
          <p:cNvSpPr/>
          <p:nvPr/>
        </p:nvSpPr>
        <p:spPr bwMode="auto">
          <a:xfrm>
            <a:off x="4444559" y="3291840"/>
            <a:ext cx="9931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76945533" name="Рисунок 276945532"/>
          <p:cNvPicPr>
            <a:picLocks noChangeAspect="1"/>
          </p:cNvPicPr>
          <p:nvPr/>
        </p:nvPicPr>
        <p:blipFill>
          <a:blip r:embed="rId2"/>
          <a:srcRect l="-4286" t="7239" r="58572" b="51178"/>
          <a:stretch/>
        </p:blipFill>
        <p:spPr bwMode="auto">
          <a:xfrm>
            <a:off x="-180528" y="648327"/>
            <a:ext cx="5564303" cy="2886213"/>
          </a:xfrm>
          <a:prstGeom prst="rect">
            <a:avLst/>
          </a:prstGeom>
        </p:spPr>
      </p:pic>
      <p:sp>
        <p:nvSpPr>
          <p:cNvPr id="956995164" name=" 956995163"/>
          <p:cNvSpPr/>
          <p:nvPr/>
        </p:nvSpPr>
        <p:spPr bwMode="auto">
          <a:xfrm>
            <a:off x="4444560" y="3291840"/>
            <a:ext cx="13384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658122081" name="Рисунок 1658122080"/>
          <p:cNvPicPr>
            <a:picLocks noChangeAspect="1"/>
          </p:cNvPicPr>
          <p:nvPr/>
        </p:nvPicPr>
        <p:blipFill>
          <a:blip r:embed="rId3"/>
          <a:srcRect t="6897" r="58757" b="32247"/>
          <a:stretch/>
        </p:blipFill>
        <p:spPr bwMode="auto">
          <a:xfrm>
            <a:off x="3923928" y="2483047"/>
            <a:ext cx="4968552" cy="3964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8741398" name=" 752199789"/>
          <p:cNvSpPr/>
          <p:nvPr/>
        </p:nvSpPr>
        <p:spPr bwMode="auto">
          <a:xfrm>
            <a:off x="-5826191" y="-1619856"/>
            <a:ext cx="101228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15101493" name=" 131829446"/>
          <p:cNvSpPr/>
          <p:nvPr/>
        </p:nvSpPr>
        <p:spPr bwMode="auto">
          <a:xfrm>
            <a:off x="4444560" y="3291840"/>
            <a:ext cx="133705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136596172" name=" 1346723869"/>
          <p:cNvSpPr/>
          <p:nvPr/>
        </p:nvSpPr>
        <p:spPr bwMode="auto">
          <a:xfrm>
            <a:off x="4444560" y="3291840"/>
            <a:ext cx="13377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17873294" name=" 2017873293"/>
          <p:cNvSpPr/>
          <p:nvPr/>
        </p:nvSpPr>
        <p:spPr bwMode="auto">
          <a:xfrm>
            <a:off x="4046241" y="3782503"/>
            <a:ext cx="13377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92159377" name="TextBox 292159376"/>
          <p:cNvSpPr txBox="1"/>
          <p:nvPr/>
        </p:nvSpPr>
        <p:spPr bwMode="auto">
          <a:xfrm>
            <a:off x="5685707" y="553755"/>
            <a:ext cx="2397784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МО г. Салехард </a:t>
            </a:r>
            <a:endParaRPr/>
          </a:p>
        </p:txBody>
      </p:sp>
      <p:sp>
        <p:nvSpPr>
          <p:cNvPr id="2045763883" name="TextBox 2045763882"/>
          <p:cNvSpPr txBox="1"/>
          <p:nvPr/>
        </p:nvSpPr>
        <p:spPr bwMode="auto">
          <a:xfrm>
            <a:off x="827584" y="4836037"/>
            <a:ext cx="2444855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>
                <a:latin typeface="Book Antiqua"/>
                <a:ea typeface="Book Antiqua"/>
                <a:cs typeface="Book Antiqua"/>
              </a:rPr>
              <a:t>МО г. Лабытнанги</a:t>
            </a:r>
            <a:endParaRPr/>
          </a:p>
        </p:txBody>
      </p:sp>
      <p:sp>
        <p:nvSpPr>
          <p:cNvPr id="144544913" name=" 144544912"/>
          <p:cNvSpPr/>
          <p:nvPr/>
        </p:nvSpPr>
        <p:spPr bwMode="auto">
          <a:xfrm>
            <a:off x="5862760" y="6002135"/>
            <a:ext cx="6696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53361025" name=" 353361024"/>
          <p:cNvSpPr/>
          <p:nvPr/>
        </p:nvSpPr>
        <p:spPr bwMode="auto">
          <a:xfrm>
            <a:off x="4444559" y="3291840"/>
            <a:ext cx="9931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63735311" name=" 1363735310"/>
          <p:cNvSpPr/>
          <p:nvPr/>
        </p:nvSpPr>
        <p:spPr bwMode="auto">
          <a:xfrm>
            <a:off x="4444560" y="3291840"/>
            <a:ext cx="13384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091236112" name=" 1091236111"/>
          <p:cNvSpPr/>
          <p:nvPr/>
        </p:nvSpPr>
        <p:spPr bwMode="auto">
          <a:xfrm>
            <a:off x="4444560" y="3291840"/>
            <a:ext cx="13377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34643796" name=" 434643795"/>
          <p:cNvSpPr/>
          <p:nvPr/>
        </p:nvSpPr>
        <p:spPr bwMode="auto">
          <a:xfrm>
            <a:off x="4444560" y="3291840"/>
            <a:ext cx="9938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06337060" name="Рисунок 306337059"/>
          <p:cNvPicPr>
            <a:picLocks noChangeAspect="1"/>
          </p:cNvPicPr>
          <p:nvPr/>
        </p:nvPicPr>
        <p:blipFill>
          <a:blip r:embed="rId2"/>
          <a:srcRect l="1" t="7239" r="59125" b="27777"/>
          <a:stretch/>
        </p:blipFill>
        <p:spPr bwMode="auto">
          <a:xfrm>
            <a:off x="251520" y="285056"/>
            <a:ext cx="4769131" cy="3665850"/>
          </a:xfrm>
          <a:prstGeom prst="rect">
            <a:avLst/>
          </a:prstGeom>
        </p:spPr>
      </p:pic>
      <p:pic>
        <p:nvPicPr>
          <p:cNvPr id="1418350444" name="Рисунок 1418350443"/>
          <p:cNvPicPr>
            <a:picLocks noChangeAspect="1"/>
          </p:cNvPicPr>
          <p:nvPr/>
        </p:nvPicPr>
        <p:blipFill>
          <a:blip r:embed="rId3"/>
          <a:srcRect t="6900" r="56783" b="48966"/>
          <a:stretch/>
        </p:blipFill>
        <p:spPr bwMode="auto">
          <a:xfrm>
            <a:off x="3635896" y="3501008"/>
            <a:ext cx="5354232" cy="30755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515052" name="Заголовок 1"/>
          <p:cNvSpPr>
            <a:spLocks noGrp="1"/>
          </p:cNvSpPr>
          <p:nvPr>
            <p:ph type="title"/>
          </p:nvPr>
        </p:nvSpPr>
        <p:spPr bwMode="auto">
          <a:xfrm>
            <a:off x="5391681" y="906132"/>
            <a:ext cx="3550227" cy="366134"/>
          </a:xfrm>
        </p:spPr>
        <p:txBody>
          <a:bodyPr/>
          <a:lstStyle/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г. Губкинский</a:t>
            </a:r>
            <a:endParaRPr/>
          </a:p>
        </p:txBody>
      </p:sp>
      <p:sp>
        <p:nvSpPr>
          <p:cNvPr id="1275176967" name="Заголовок 1"/>
          <p:cNvSpPr>
            <a:spLocks noGrp="1"/>
          </p:cNvSpPr>
          <p:nvPr/>
        </p:nvSpPr>
        <p:spPr bwMode="auto">
          <a:xfrm>
            <a:off x="-180528" y="4482395"/>
            <a:ext cx="3550226" cy="366133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г. Муравленко</a:t>
            </a:r>
          </a:p>
        </p:txBody>
      </p:sp>
      <p:sp>
        <p:nvSpPr>
          <p:cNvPr id="2059473625" name=" 2059473624"/>
          <p:cNvSpPr/>
          <p:nvPr/>
        </p:nvSpPr>
        <p:spPr bwMode="auto">
          <a:xfrm>
            <a:off x="5518287" y="3888374"/>
            <a:ext cx="677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14860996" name="Рисунок 1514860995"/>
          <p:cNvPicPr>
            <a:picLocks noChangeAspect="1"/>
          </p:cNvPicPr>
          <p:nvPr/>
        </p:nvPicPr>
        <p:blipFill>
          <a:blip r:embed="rId2"/>
          <a:srcRect t="6339" r="59292" b="48010"/>
          <a:stretch/>
        </p:blipFill>
        <p:spPr bwMode="auto">
          <a:xfrm>
            <a:off x="251520" y="274638"/>
            <a:ext cx="4782686" cy="3016863"/>
          </a:xfrm>
          <a:prstGeom prst="rect">
            <a:avLst/>
          </a:prstGeom>
        </p:spPr>
      </p:pic>
      <p:sp>
        <p:nvSpPr>
          <p:cNvPr id="1851300644" name=" 1851300643"/>
          <p:cNvSpPr/>
          <p:nvPr/>
        </p:nvSpPr>
        <p:spPr bwMode="auto">
          <a:xfrm>
            <a:off x="4444560" y="3291840"/>
            <a:ext cx="10242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20778659" name="Рисунок 320778658"/>
          <p:cNvPicPr>
            <a:picLocks noChangeAspect="1"/>
          </p:cNvPicPr>
          <p:nvPr/>
        </p:nvPicPr>
        <p:blipFill>
          <a:blip r:embed="rId3"/>
          <a:srcRect l="-1" t="7374" r="57738" b="52311"/>
          <a:stretch/>
        </p:blipFill>
        <p:spPr bwMode="auto">
          <a:xfrm>
            <a:off x="3131840" y="3305478"/>
            <a:ext cx="5824339" cy="31649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3605360" name="Заголовок 1"/>
          <p:cNvSpPr>
            <a:spLocks noGrp="1"/>
          </p:cNvSpPr>
          <p:nvPr>
            <p:ph type="title"/>
          </p:nvPr>
        </p:nvSpPr>
        <p:spPr bwMode="auto">
          <a:xfrm>
            <a:off x="4851354" y="908720"/>
            <a:ext cx="3550227" cy="366134"/>
          </a:xfrm>
        </p:spPr>
        <p:txBody>
          <a:bodyPr/>
          <a:lstStyle/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г. Ноябрьск </a:t>
            </a:r>
            <a:endParaRPr/>
          </a:p>
        </p:txBody>
      </p:sp>
      <p:sp>
        <p:nvSpPr>
          <p:cNvPr id="1310261277" name="Заголовок 1"/>
          <p:cNvSpPr>
            <a:spLocks noGrp="1"/>
          </p:cNvSpPr>
          <p:nvPr/>
        </p:nvSpPr>
        <p:spPr bwMode="auto">
          <a:xfrm>
            <a:off x="323528" y="4509120"/>
            <a:ext cx="3550226" cy="366133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г. Надым</a:t>
            </a:r>
          </a:p>
        </p:txBody>
      </p:sp>
      <p:sp>
        <p:nvSpPr>
          <p:cNvPr id="1812846810" name=" 1812846809"/>
          <p:cNvSpPr/>
          <p:nvPr/>
        </p:nvSpPr>
        <p:spPr bwMode="auto">
          <a:xfrm>
            <a:off x="5518287" y="3888374"/>
            <a:ext cx="677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35644012" name=" 835644011"/>
          <p:cNvSpPr/>
          <p:nvPr/>
        </p:nvSpPr>
        <p:spPr bwMode="auto">
          <a:xfrm>
            <a:off x="4444560" y="3291840"/>
            <a:ext cx="10242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65206240" name=" 1265206239"/>
          <p:cNvSpPr/>
          <p:nvPr/>
        </p:nvSpPr>
        <p:spPr bwMode="auto">
          <a:xfrm>
            <a:off x="4444560" y="3291840"/>
            <a:ext cx="10249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11331927" name="Рисунок 1811331926"/>
          <p:cNvPicPr>
            <a:picLocks noChangeAspect="1"/>
          </p:cNvPicPr>
          <p:nvPr/>
        </p:nvPicPr>
        <p:blipFill>
          <a:blip r:embed="rId2"/>
          <a:srcRect l="1" t="6391" r="59255" b="47230"/>
          <a:stretch/>
        </p:blipFill>
        <p:spPr bwMode="auto">
          <a:xfrm>
            <a:off x="251520" y="260648"/>
            <a:ext cx="5108764" cy="3271046"/>
          </a:xfrm>
          <a:prstGeom prst="rect">
            <a:avLst/>
          </a:prstGeom>
        </p:spPr>
      </p:pic>
      <p:sp>
        <p:nvSpPr>
          <p:cNvPr id="231905486" name=" 231905485"/>
          <p:cNvSpPr/>
          <p:nvPr/>
        </p:nvSpPr>
        <p:spPr bwMode="auto">
          <a:xfrm>
            <a:off x="4444560" y="3291840"/>
            <a:ext cx="10256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458467405" name="Рисунок 458467404"/>
          <p:cNvPicPr>
            <a:picLocks noChangeAspect="1"/>
          </p:cNvPicPr>
          <p:nvPr/>
        </p:nvPicPr>
        <p:blipFill>
          <a:blip r:embed="rId3"/>
          <a:srcRect t="6227" r="57364" b="48050"/>
          <a:stretch/>
        </p:blipFill>
        <p:spPr bwMode="auto">
          <a:xfrm>
            <a:off x="3563888" y="3421860"/>
            <a:ext cx="5207026" cy="31410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9480222" name="Заголовок 1"/>
          <p:cNvSpPr>
            <a:spLocks noGrp="1"/>
          </p:cNvSpPr>
          <p:nvPr>
            <p:ph type="title"/>
          </p:nvPr>
        </p:nvSpPr>
        <p:spPr bwMode="auto">
          <a:xfrm>
            <a:off x="4912426" y="908720"/>
            <a:ext cx="3550227" cy="366134"/>
          </a:xfrm>
        </p:spPr>
        <p:txBody>
          <a:bodyPr/>
          <a:lstStyle/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г. Новый Уренгой </a:t>
            </a:r>
            <a:endParaRPr/>
          </a:p>
        </p:txBody>
      </p:sp>
      <p:sp>
        <p:nvSpPr>
          <p:cNvPr id="2082583404" name="Заголовок 1"/>
          <p:cNvSpPr>
            <a:spLocks noGrp="1"/>
          </p:cNvSpPr>
          <p:nvPr/>
        </p:nvSpPr>
        <p:spPr bwMode="auto">
          <a:xfrm>
            <a:off x="107504" y="4254169"/>
            <a:ext cx="3550226" cy="366133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Приуральский район</a:t>
            </a:r>
          </a:p>
        </p:txBody>
      </p:sp>
      <p:sp>
        <p:nvSpPr>
          <p:cNvPr id="2051907462" name=" 2051907461"/>
          <p:cNvSpPr/>
          <p:nvPr/>
        </p:nvSpPr>
        <p:spPr bwMode="auto">
          <a:xfrm>
            <a:off x="5518287" y="3888374"/>
            <a:ext cx="677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936067427" name=" 1936067426"/>
          <p:cNvSpPr/>
          <p:nvPr/>
        </p:nvSpPr>
        <p:spPr bwMode="auto">
          <a:xfrm>
            <a:off x="4444560" y="3291840"/>
            <a:ext cx="10242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76146388" name=" 1676146387"/>
          <p:cNvSpPr/>
          <p:nvPr/>
        </p:nvSpPr>
        <p:spPr bwMode="auto">
          <a:xfrm>
            <a:off x="4444560" y="3291840"/>
            <a:ext cx="10249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077888086" name=" 1077888085"/>
          <p:cNvSpPr/>
          <p:nvPr/>
        </p:nvSpPr>
        <p:spPr bwMode="auto">
          <a:xfrm>
            <a:off x="4444560" y="3291840"/>
            <a:ext cx="10256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44085947" name=" 444085946"/>
          <p:cNvSpPr/>
          <p:nvPr/>
        </p:nvSpPr>
        <p:spPr bwMode="auto">
          <a:xfrm>
            <a:off x="5068014" y="3474738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868289565" name="Рисунок 868289564"/>
          <p:cNvPicPr>
            <a:picLocks noChangeAspect="1"/>
          </p:cNvPicPr>
          <p:nvPr/>
        </p:nvPicPr>
        <p:blipFill>
          <a:blip r:embed="rId2"/>
          <a:srcRect t="6639" r="59212" b="53581"/>
          <a:stretch/>
        </p:blipFill>
        <p:spPr bwMode="auto">
          <a:xfrm>
            <a:off x="251520" y="332656"/>
            <a:ext cx="5039555" cy="2764692"/>
          </a:xfrm>
          <a:prstGeom prst="rect">
            <a:avLst/>
          </a:prstGeom>
        </p:spPr>
      </p:pic>
      <p:sp>
        <p:nvSpPr>
          <p:cNvPr id="1181483115" name=" 1181483114"/>
          <p:cNvSpPr/>
          <p:nvPr/>
        </p:nvSpPr>
        <p:spPr bwMode="auto">
          <a:xfrm>
            <a:off x="4444560" y="3291840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224114249" name="Рисунок 1224114248"/>
          <p:cNvPicPr>
            <a:picLocks noChangeAspect="1"/>
          </p:cNvPicPr>
          <p:nvPr/>
        </p:nvPicPr>
        <p:blipFill>
          <a:blip r:embed="rId3"/>
          <a:srcRect t="7239" r="59147" b="60437"/>
          <a:stretch/>
        </p:blipFill>
        <p:spPr bwMode="auto">
          <a:xfrm>
            <a:off x="3491880" y="3276675"/>
            <a:ext cx="5324184" cy="23695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4873373" name="Заголовок 1"/>
          <p:cNvSpPr>
            <a:spLocks noGrp="1"/>
          </p:cNvSpPr>
          <p:nvPr>
            <p:ph type="title"/>
          </p:nvPr>
        </p:nvSpPr>
        <p:spPr bwMode="auto">
          <a:xfrm>
            <a:off x="5292080" y="918944"/>
            <a:ext cx="3550227" cy="366134"/>
          </a:xfrm>
        </p:spPr>
        <p:txBody>
          <a:bodyPr/>
          <a:lstStyle/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Тазовский район </a:t>
            </a:r>
            <a:endParaRPr/>
          </a:p>
        </p:txBody>
      </p:sp>
      <p:sp>
        <p:nvSpPr>
          <p:cNvPr id="259969854" name="Заголовок 1"/>
          <p:cNvSpPr>
            <a:spLocks noGrp="1"/>
          </p:cNvSpPr>
          <p:nvPr/>
        </p:nvSpPr>
        <p:spPr bwMode="auto">
          <a:xfrm>
            <a:off x="-209911" y="4374103"/>
            <a:ext cx="3550226" cy="366133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Пуровский район</a:t>
            </a:r>
          </a:p>
        </p:txBody>
      </p:sp>
      <p:sp>
        <p:nvSpPr>
          <p:cNvPr id="115954150" name=" 115954149"/>
          <p:cNvSpPr/>
          <p:nvPr/>
        </p:nvSpPr>
        <p:spPr bwMode="auto">
          <a:xfrm>
            <a:off x="5518287" y="3888374"/>
            <a:ext cx="677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942082830" name=" 942082829"/>
          <p:cNvSpPr/>
          <p:nvPr/>
        </p:nvSpPr>
        <p:spPr bwMode="auto">
          <a:xfrm>
            <a:off x="4444560" y="3291840"/>
            <a:ext cx="10242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53351730" name=" 1353351729"/>
          <p:cNvSpPr/>
          <p:nvPr/>
        </p:nvSpPr>
        <p:spPr bwMode="auto">
          <a:xfrm>
            <a:off x="4444560" y="3291840"/>
            <a:ext cx="10249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78619068" name=" 1678619067"/>
          <p:cNvSpPr/>
          <p:nvPr/>
        </p:nvSpPr>
        <p:spPr bwMode="auto">
          <a:xfrm>
            <a:off x="4444560" y="3291840"/>
            <a:ext cx="10256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77503749" name=" 377503748"/>
          <p:cNvSpPr/>
          <p:nvPr/>
        </p:nvSpPr>
        <p:spPr bwMode="auto">
          <a:xfrm>
            <a:off x="5068014" y="3474738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50748087" name=" 850748086"/>
          <p:cNvSpPr/>
          <p:nvPr/>
        </p:nvSpPr>
        <p:spPr bwMode="auto">
          <a:xfrm>
            <a:off x="4444560" y="3291840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41809415" name=" 1741809414"/>
          <p:cNvSpPr/>
          <p:nvPr/>
        </p:nvSpPr>
        <p:spPr bwMode="auto">
          <a:xfrm>
            <a:off x="4444560" y="3291840"/>
            <a:ext cx="10270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82273904" name="Рисунок 382273903"/>
          <p:cNvPicPr>
            <a:picLocks noChangeAspect="1"/>
          </p:cNvPicPr>
          <p:nvPr/>
        </p:nvPicPr>
        <p:blipFill>
          <a:blip r:embed="rId2"/>
          <a:srcRect t="6397" r="59223" b="53535"/>
          <a:stretch/>
        </p:blipFill>
        <p:spPr bwMode="auto">
          <a:xfrm>
            <a:off x="368775" y="345292"/>
            <a:ext cx="5186342" cy="2866618"/>
          </a:xfrm>
          <a:prstGeom prst="rect">
            <a:avLst/>
          </a:prstGeom>
        </p:spPr>
      </p:pic>
      <p:sp>
        <p:nvSpPr>
          <p:cNvPr id="744549437" name=" 744549436"/>
          <p:cNvSpPr/>
          <p:nvPr/>
        </p:nvSpPr>
        <p:spPr bwMode="auto">
          <a:xfrm>
            <a:off x="4392989" y="4011929"/>
            <a:ext cx="10278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79889494" name="Рисунок 1579889493"/>
          <p:cNvPicPr>
            <a:picLocks noChangeAspect="1"/>
          </p:cNvPicPr>
          <p:nvPr/>
        </p:nvPicPr>
        <p:blipFill>
          <a:blip r:embed="rId3"/>
          <a:srcRect t="7548" r="57480" b="48848"/>
          <a:stretch/>
        </p:blipFill>
        <p:spPr bwMode="auto">
          <a:xfrm>
            <a:off x="3563888" y="3314878"/>
            <a:ext cx="5147226" cy="29690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6184793" name="Заголовок 1"/>
          <p:cNvSpPr>
            <a:spLocks noGrp="1"/>
          </p:cNvSpPr>
          <p:nvPr>
            <p:ph type="title"/>
          </p:nvPr>
        </p:nvSpPr>
        <p:spPr bwMode="auto">
          <a:xfrm>
            <a:off x="5464138" y="1450673"/>
            <a:ext cx="3550227" cy="366134"/>
          </a:xfrm>
        </p:spPr>
        <p:txBody>
          <a:bodyPr/>
          <a:lstStyle/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Красноселькупский район </a:t>
            </a:r>
            <a:endParaRPr/>
          </a:p>
        </p:txBody>
      </p:sp>
      <p:sp>
        <p:nvSpPr>
          <p:cNvPr id="308900291" name="Заголовок 1"/>
          <p:cNvSpPr>
            <a:spLocks noGrp="1"/>
          </p:cNvSpPr>
          <p:nvPr/>
        </p:nvSpPr>
        <p:spPr bwMode="auto">
          <a:xfrm>
            <a:off x="-148262" y="4488217"/>
            <a:ext cx="3550226" cy="366133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Шурышкарский район</a:t>
            </a:r>
          </a:p>
        </p:txBody>
      </p:sp>
      <p:sp>
        <p:nvSpPr>
          <p:cNvPr id="772853628" name=" 772853627"/>
          <p:cNvSpPr/>
          <p:nvPr/>
        </p:nvSpPr>
        <p:spPr bwMode="auto">
          <a:xfrm>
            <a:off x="5518287" y="3888374"/>
            <a:ext cx="677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78762399" name=" 1778762398"/>
          <p:cNvSpPr/>
          <p:nvPr/>
        </p:nvSpPr>
        <p:spPr bwMode="auto">
          <a:xfrm>
            <a:off x="4444560" y="3291840"/>
            <a:ext cx="10242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72323872" name=" 772323871"/>
          <p:cNvSpPr/>
          <p:nvPr/>
        </p:nvSpPr>
        <p:spPr bwMode="auto">
          <a:xfrm>
            <a:off x="4444560" y="3291840"/>
            <a:ext cx="10249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056767672" name=" 1056767671"/>
          <p:cNvSpPr/>
          <p:nvPr/>
        </p:nvSpPr>
        <p:spPr bwMode="auto">
          <a:xfrm>
            <a:off x="4444560" y="3291840"/>
            <a:ext cx="10256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16848181" name=" 1616848180"/>
          <p:cNvSpPr/>
          <p:nvPr/>
        </p:nvSpPr>
        <p:spPr bwMode="auto">
          <a:xfrm>
            <a:off x="5068014" y="3474738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5307352" name=" 45307351"/>
          <p:cNvSpPr/>
          <p:nvPr/>
        </p:nvSpPr>
        <p:spPr bwMode="auto">
          <a:xfrm>
            <a:off x="4444560" y="3291840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17721830" name=" 1317721829"/>
          <p:cNvSpPr/>
          <p:nvPr/>
        </p:nvSpPr>
        <p:spPr bwMode="auto">
          <a:xfrm>
            <a:off x="4444560" y="3291840"/>
            <a:ext cx="10270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74029858" name=" 1174029857"/>
          <p:cNvSpPr/>
          <p:nvPr/>
        </p:nvSpPr>
        <p:spPr bwMode="auto">
          <a:xfrm>
            <a:off x="4392989" y="4011929"/>
            <a:ext cx="10278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13170528" name=" 413170527"/>
          <p:cNvSpPr/>
          <p:nvPr/>
        </p:nvSpPr>
        <p:spPr bwMode="auto">
          <a:xfrm>
            <a:off x="2609156" y="2685040"/>
            <a:ext cx="13281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04623555" name="Рисунок 704623554"/>
          <p:cNvPicPr>
            <a:picLocks noChangeAspect="1"/>
          </p:cNvPicPr>
          <p:nvPr/>
        </p:nvPicPr>
        <p:blipFill>
          <a:blip r:embed="rId2"/>
          <a:srcRect t="6571" r="58132" b="52442"/>
          <a:stretch/>
        </p:blipFill>
        <p:spPr bwMode="auto">
          <a:xfrm>
            <a:off x="179512" y="381791"/>
            <a:ext cx="5284626" cy="2910050"/>
          </a:xfrm>
          <a:prstGeom prst="rect">
            <a:avLst/>
          </a:prstGeom>
        </p:spPr>
      </p:pic>
      <p:sp>
        <p:nvSpPr>
          <p:cNvPr id="489778637" name=" 489778636"/>
          <p:cNvSpPr/>
          <p:nvPr/>
        </p:nvSpPr>
        <p:spPr bwMode="auto">
          <a:xfrm>
            <a:off x="4755196" y="4194827"/>
            <a:ext cx="10249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90564343" name="Рисунок 2090564342"/>
          <p:cNvPicPr>
            <a:picLocks noChangeAspect="1"/>
          </p:cNvPicPr>
          <p:nvPr/>
        </p:nvPicPr>
        <p:blipFill>
          <a:blip r:embed="rId3"/>
          <a:srcRect l="-824" t="863" r="58132" b="45135"/>
          <a:stretch/>
        </p:blipFill>
        <p:spPr bwMode="auto">
          <a:xfrm>
            <a:off x="3851920" y="3291840"/>
            <a:ext cx="4756648" cy="3384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9717911" name="Заголовок 1"/>
          <p:cNvSpPr>
            <a:spLocks noGrp="1"/>
          </p:cNvSpPr>
          <p:nvPr>
            <p:ph type="title"/>
          </p:nvPr>
        </p:nvSpPr>
        <p:spPr bwMode="auto">
          <a:xfrm>
            <a:off x="5292080" y="1196752"/>
            <a:ext cx="3550227" cy="366134"/>
          </a:xfrm>
        </p:spPr>
        <p:txBody>
          <a:bodyPr/>
          <a:lstStyle/>
          <a:p>
            <a:pPr>
              <a:defRPr/>
            </a:pPr>
            <a:r>
              <a:rPr sz="1800">
                <a:latin typeface="Book Antiqua"/>
                <a:ea typeface="Book Antiqua"/>
                <a:cs typeface="Book Antiqua"/>
              </a:rPr>
              <a:t>МО Ямальский район </a:t>
            </a:r>
            <a:endParaRPr/>
          </a:p>
        </p:txBody>
      </p:sp>
      <p:sp>
        <p:nvSpPr>
          <p:cNvPr id="1362408730" name=" 1362408729"/>
          <p:cNvSpPr/>
          <p:nvPr/>
        </p:nvSpPr>
        <p:spPr bwMode="auto">
          <a:xfrm>
            <a:off x="5518287" y="3888374"/>
            <a:ext cx="677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21177425" name=" 221177424"/>
          <p:cNvSpPr/>
          <p:nvPr/>
        </p:nvSpPr>
        <p:spPr bwMode="auto">
          <a:xfrm>
            <a:off x="4444560" y="3291840"/>
            <a:ext cx="10242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13469135" name=" 713469134"/>
          <p:cNvSpPr/>
          <p:nvPr/>
        </p:nvSpPr>
        <p:spPr bwMode="auto">
          <a:xfrm>
            <a:off x="4444560" y="3291840"/>
            <a:ext cx="10249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65909971" name=" 1265909970"/>
          <p:cNvSpPr/>
          <p:nvPr/>
        </p:nvSpPr>
        <p:spPr bwMode="auto">
          <a:xfrm>
            <a:off x="4444560" y="3291840"/>
            <a:ext cx="10256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16167345" name=" 416167344"/>
          <p:cNvSpPr/>
          <p:nvPr/>
        </p:nvSpPr>
        <p:spPr bwMode="auto">
          <a:xfrm>
            <a:off x="5068014" y="3474738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03116523" name=" 1603116522"/>
          <p:cNvSpPr/>
          <p:nvPr/>
        </p:nvSpPr>
        <p:spPr bwMode="auto">
          <a:xfrm>
            <a:off x="4444560" y="3291840"/>
            <a:ext cx="10263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047556009" name=" 1047556008"/>
          <p:cNvSpPr/>
          <p:nvPr/>
        </p:nvSpPr>
        <p:spPr bwMode="auto">
          <a:xfrm>
            <a:off x="4444560" y="3291840"/>
            <a:ext cx="10270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38260645" name=" 1738260644"/>
          <p:cNvSpPr/>
          <p:nvPr/>
        </p:nvSpPr>
        <p:spPr bwMode="auto">
          <a:xfrm>
            <a:off x="4392989" y="4011929"/>
            <a:ext cx="10278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08931355" name=" 808931354"/>
          <p:cNvSpPr/>
          <p:nvPr/>
        </p:nvSpPr>
        <p:spPr bwMode="auto">
          <a:xfrm>
            <a:off x="2609156" y="2685040"/>
            <a:ext cx="13281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3195146" name=" 23195145"/>
          <p:cNvSpPr/>
          <p:nvPr/>
        </p:nvSpPr>
        <p:spPr bwMode="auto">
          <a:xfrm>
            <a:off x="4755196" y="4194827"/>
            <a:ext cx="10249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50499621" name=" 150499620"/>
          <p:cNvSpPr/>
          <p:nvPr/>
        </p:nvSpPr>
        <p:spPr bwMode="auto">
          <a:xfrm>
            <a:off x="4444560" y="3291840"/>
            <a:ext cx="10278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10774326" name="Рисунок 1110774325"/>
          <p:cNvPicPr>
            <a:picLocks noChangeAspect="1"/>
          </p:cNvPicPr>
          <p:nvPr/>
        </p:nvPicPr>
        <p:blipFill>
          <a:blip r:embed="rId2"/>
          <a:srcRect l="1" t="5339" r="58173" b="44241"/>
          <a:stretch/>
        </p:blipFill>
        <p:spPr bwMode="auto">
          <a:xfrm>
            <a:off x="440421" y="444424"/>
            <a:ext cx="5167880" cy="3504155"/>
          </a:xfrm>
          <a:prstGeom prst="rect">
            <a:avLst/>
          </a:prstGeom>
        </p:spPr>
      </p:pic>
      <p:sp>
        <p:nvSpPr>
          <p:cNvPr id="1648138159" name="TextBox 1648138158"/>
          <p:cNvSpPr txBox="1"/>
          <p:nvPr/>
        </p:nvSpPr>
        <p:spPr bwMode="auto">
          <a:xfrm>
            <a:off x="426709" y="4919105"/>
            <a:ext cx="8240544" cy="9144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Важно: 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п. 5.2.2 Протокола рабочего совещания Департамента ФКиС ЯНАО от 02.12.2022 № 20</a:t>
            </a:r>
            <a:endParaRPr sz="1800"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1800" b="0" i="0" u="none" strike="noStrike" cap="none" spc="0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срок исполнения: 23.12.2022, 15.02.2023, 15.04.2023, </a:t>
            </a:r>
            <a:endParaRPr sz="1800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12160" y="2457306"/>
            <a:ext cx="2944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 нажатии на иконку – отправляемся в рабочее окно для размещения информации!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581" t="11652" r="22094" b="46186"/>
          <a:stretch/>
        </p:blipFill>
        <p:spPr>
          <a:xfrm>
            <a:off x="611560" y="1268760"/>
            <a:ext cx="6680462" cy="2285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513" t="13213" r="22027" b="43904"/>
          <a:stretch/>
        </p:blipFill>
        <p:spPr>
          <a:xfrm>
            <a:off x="971600" y="4077072"/>
            <a:ext cx="7200800" cy="2500667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 rot="16200000">
            <a:off x="4224317" y="2984595"/>
            <a:ext cx="240956" cy="2656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8" name="Стрелка вниз 7"/>
          <p:cNvSpPr/>
          <p:nvPr/>
        </p:nvSpPr>
        <p:spPr>
          <a:xfrm rot="5400000">
            <a:off x="5956554" y="5644846"/>
            <a:ext cx="321276" cy="210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9" name="Стрелка вниз 8"/>
          <p:cNvSpPr/>
          <p:nvPr/>
        </p:nvSpPr>
        <p:spPr>
          <a:xfrm rot="10800000">
            <a:off x="4932040" y="6165304"/>
            <a:ext cx="321276" cy="210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10" name="TextBox 9"/>
          <p:cNvSpPr txBox="1"/>
          <p:nvPr/>
        </p:nvSpPr>
        <p:spPr>
          <a:xfrm>
            <a:off x="395536" y="764704"/>
            <a:ext cx="79208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Напоминаем: Не использовать в контрольно-переводных нормативов ввод оценок </a:t>
            </a:r>
            <a:r>
              <a:rPr lang="ru-RU" sz="1350" dirty="0" smtClean="0"/>
              <a:t>вручную, иначе система не засчитает  тест  при определении процента выполнение иконки    </a:t>
            </a:r>
            <a:endParaRPr lang="ru-RU" sz="1350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3573016"/>
            <a:ext cx="85663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В контрольно-переводных нормативов используйте тип оценки «сдал/не сдал» с выставлением </a:t>
            </a:r>
            <a:r>
              <a:rPr lang="ru-RU" sz="1350" dirty="0" smtClean="0"/>
              <a:t>требуемого </a:t>
            </a:r>
            <a:r>
              <a:rPr lang="ru-RU" sz="1350" dirty="0"/>
              <a:t>результат для </a:t>
            </a:r>
            <a:r>
              <a:rPr lang="ru-RU" sz="1350" dirty="0" smtClean="0"/>
              <a:t>выполнения теста.</a:t>
            </a:r>
            <a:endParaRPr lang="ru-RU" sz="1350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755576" y="188640"/>
            <a:ext cx="785880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Ошибки при занесении нормативов КПН и Техник </a:t>
            </a:r>
          </a:p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 разделе программы подготовки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548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847568" y="260646"/>
            <a:ext cx="7858807" cy="6401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Обновленная версия обучения по применению АИС «</a:t>
            </a:r>
            <a:r>
              <a:rPr lang="ru-RU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LSport</a:t>
            </a:r>
            <a:r>
              <a:rPr lang="ru-RU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» </a:t>
            </a:r>
            <a:endParaRPr dirty="0"/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 профессиональной деятельности</a:t>
            </a:r>
            <a:endParaRPr lang="ru-RU" dirty="0"/>
          </a:p>
        </p:txBody>
      </p:sp>
      <p:sp>
        <p:nvSpPr>
          <p:cNvPr id="1926722739" name=" 1926722738"/>
          <p:cNvSpPr/>
          <p:nvPr/>
        </p:nvSpPr>
        <p:spPr bwMode="auto">
          <a:xfrm>
            <a:off x="4885531" y="3953298"/>
            <a:ext cx="12751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936079090" name="Рисунок 936079089"/>
          <p:cNvPicPr>
            <a:picLocks noChangeAspect="1"/>
          </p:cNvPicPr>
          <p:nvPr/>
        </p:nvPicPr>
        <p:blipFill>
          <a:blip r:embed="rId2"/>
          <a:srcRect l="27791" t="16291" r="39024" b="6192"/>
          <a:stretch/>
        </p:blipFill>
        <p:spPr bwMode="auto">
          <a:xfrm>
            <a:off x="248025" y="1039269"/>
            <a:ext cx="3818639" cy="5017515"/>
          </a:xfrm>
          <a:prstGeom prst="rect">
            <a:avLst/>
          </a:prstGeom>
        </p:spPr>
      </p:pic>
      <p:sp>
        <p:nvSpPr>
          <p:cNvPr id="937429454" name=" 937429453"/>
          <p:cNvSpPr/>
          <p:nvPr/>
        </p:nvSpPr>
        <p:spPr bwMode="auto">
          <a:xfrm>
            <a:off x="5151892" y="4421162"/>
            <a:ext cx="10724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74639677" name="TextBox 2074639676"/>
          <p:cNvSpPr txBox="1"/>
          <p:nvPr/>
        </p:nvSpPr>
        <p:spPr bwMode="auto">
          <a:xfrm>
            <a:off x="472759" y="6056784"/>
            <a:ext cx="3369242" cy="30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вступит в силу с 10.01.2023 года</a:t>
            </a:r>
            <a:endParaRPr/>
          </a:p>
        </p:txBody>
      </p:sp>
      <p:sp>
        <p:nvSpPr>
          <p:cNvPr id="391030638" name=" 391030637"/>
          <p:cNvSpPr/>
          <p:nvPr/>
        </p:nvSpPr>
        <p:spPr bwMode="auto">
          <a:xfrm>
            <a:off x="2267499" y="2759757"/>
            <a:ext cx="7069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38410586" name="Рисунок 1538410585"/>
          <p:cNvPicPr>
            <a:picLocks noChangeAspect="1"/>
          </p:cNvPicPr>
          <p:nvPr/>
        </p:nvPicPr>
        <p:blipFill>
          <a:blip r:embed="rId3"/>
          <a:srcRect l="10270" t="7345" r="27706" b="38838"/>
          <a:stretch/>
        </p:blipFill>
        <p:spPr bwMode="auto">
          <a:xfrm>
            <a:off x="4241360" y="1039270"/>
            <a:ext cx="4711278" cy="2381249"/>
          </a:xfrm>
          <a:prstGeom prst="rect">
            <a:avLst/>
          </a:prstGeom>
        </p:spPr>
      </p:pic>
      <p:sp>
        <p:nvSpPr>
          <p:cNvPr id="1470501329" name="TextBox 1470501328"/>
          <p:cNvSpPr txBox="1"/>
          <p:nvPr/>
        </p:nvSpPr>
        <p:spPr bwMode="auto">
          <a:xfrm>
            <a:off x="4644483" y="3395609"/>
            <a:ext cx="4061425" cy="30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онлайн-курс откроется с 10.01.2023 года</a:t>
            </a:r>
            <a:endParaRPr sz="1400" b="1"/>
          </a:p>
        </p:txBody>
      </p:sp>
      <p:pic>
        <p:nvPicPr>
          <p:cNvPr id="1427074985" name="Рисунок 246181374"/>
          <p:cNvPicPr>
            <a:picLocks noChangeAspect="1"/>
          </p:cNvPicPr>
          <p:nvPr/>
        </p:nvPicPr>
        <p:blipFill>
          <a:blip r:embed="rId4"/>
          <a:srcRect l="34997" t="22740" r="33973" b="23200"/>
          <a:stretch/>
        </p:blipFill>
        <p:spPr bwMode="auto">
          <a:xfrm>
            <a:off x="5704065" y="3936136"/>
            <a:ext cx="2436081" cy="2387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6548816" name="TextBox 646548815"/>
          <p:cNvSpPr txBox="1"/>
          <p:nvPr/>
        </p:nvSpPr>
        <p:spPr bwMode="auto">
          <a:xfrm>
            <a:off x="323528" y="388055"/>
            <a:ext cx="8294115" cy="40152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Нормативное</a:t>
            </a:r>
            <a:r>
              <a:rPr sz="20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правовое</a:t>
            </a:r>
            <a:r>
              <a:rPr sz="20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урегулирование</a:t>
            </a:r>
            <a:r>
              <a:rPr sz="20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работы</a:t>
            </a:r>
            <a:r>
              <a:rPr sz="20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в АИС «</a:t>
            </a:r>
            <a:r>
              <a:rPr sz="20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Лспорт</a:t>
            </a:r>
            <a:r>
              <a:rPr sz="20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»</a:t>
            </a:r>
          </a:p>
        </p:txBody>
      </p:sp>
      <p:sp>
        <p:nvSpPr>
          <p:cNvPr id="1764386930" name="TextBox 1764386929"/>
          <p:cNvSpPr txBox="1"/>
          <p:nvPr/>
        </p:nvSpPr>
        <p:spPr bwMode="auto">
          <a:xfrm>
            <a:off x="2931144" y="2020819"/>
            <a:ext cx="6079160" cy="359284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327936" indent="-327936">
              <a:buFont typeface="Arial"/>
              <a:buChar char="–"/>
              <a:defRPr/>
            </a:pPr>
            <a:r>
              <a:rPr sz="2000" b="1" i="1" dirty="0" err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Соглашение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endParaRPr lang="ru-RU" sz="2000" dirty="0" smtClean="0">
              <a:latin typeface="Book Antiqua"/>
              <a:ea typeface="Book Antiqua"/>
              <a:cs typeface="Book Antiqua"/>
            </a:endParaRPr>
          </a:p>
          <a:p>
            <a:pPr marL="361950">
              <a:defRPr/>
            </a:pPr>
            <a:r>
              <a:rPr sz="2000" dirty="0" err="1" smtClean="0">
                <a:latin typeface="Book Antiqua"/>
                <a:ea typeface="Book Antiqua"/>
                <a:cs typeface="Book Antiqua"/>
              </a:rPr>
              <a:t>между</a:t>
            </a:r>
            <a:r>
              <a:rPr sz="2000" dirty="0" smtClean="0">
                <a:latin typeface="Book Antiqua"/>
                <a:ea typeface="Book Antiqua"/>
                <a:cs typeface="Book Antiqua"/>
              </a:rPr>
              <a:t>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Департаментом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ФКиС</a:t>
            </a:r>
            <a:r>
              <a:rPr sz="2000" dirty="0">
                <a:latin typeface="Book Antiqua"/>
                <a:ea typeface="Book Antiqua"/>
                <a:cs typeface="Book Antiqua"/>
              </a:rPr>
              <a:t> ЯНАО и ООО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Лспорт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до</a:t>
            </a:r>
            <a:r>
              <a:rPr sz="2000" dirty="0">
                <a:latin typeface="Book Antiqua"/>
                <a:ea typeface="Book Antiqua"/>
                <a:cs typeface="Book Antiqua"/>
              </a:rPr>
              <a:t> 2024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года</a:t>
            </a:r>
            <a:r>
              <a:rPr sz="2000" dirty="0">
                <a:latin typeface="Book Antiqua"/>
                <a:ea typeface="Book Antiqua"/>
                <a:cs typeface="Book Antiqua"/>
              </a:rPr>
              <a:t>;</a:t>
            </a:r>
          </a:p>
          <a:p>
            <a:pPr>
              <a:defRPr/>
            </a:pPr>
            <a:endParaRPr sz="2000" dirty="0">
              <a:latin typeface="Book Antiqua"/>
              <a:ea typeface="Book Antiqua"/>
              <a:cs typeface="Book Antiqua"/>
            </a:endParaRPr>
          </a:p>
          <a:p>
            <a:pPr marL="327936" indent="-327936">
              <a:buFont typeface="Arial"/>
              <a:buChar char="–"/>
              <a:defRPr/>
            </a:pPr>
            <a:r>
              <a:rPr sz="2000" b="1" i="1" dirty="0" err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Договор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endParaRPr lang="ru-RU" sz="2000" dirty="0" smtClean="0">
              <a:latin typeface="Book Antiqua"/>
              <a:ea typeface="Book Antiqua"/>
              <a:cs typeface="Book Antiqua"/>
            </a:endParaRPr>
          </a:p>
          <a:p>
            <a:pPr marL="442913">
              <a:defRPr/>
            </a:pPr>
            <a:r>
              <a:rPr sz="2000" dirty="0" smtClean="0">
                <a:latin typeface="Book Antiqua"/>
                <a:ea typeface="Book Antiqua"/>
                <a:cs typeface="Book Antiqua"/>
              </a:rPr>
              <a:t>о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сопровождении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Облачной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системы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Лспорт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между</a:t>
            </a:r>
            <a:r>
              <a:rPr sz="2000" dirty="0">
                <a:latin typeface="Book Antiqua"/>
                <a:ea typeface="Book Antiqua"/>
                <a:cs typeface="Book Antiqua"/>
              </a:rPr>
              <a:t> ФСО и ООО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Лспорт</a:t>
            </a:r>
            <a:r>
              <a:rPr sz="2000" dirty="0">
                <a:latin typeface="Book Antiqua"/>
                <a:ea typeface="Book Antiqua"/>
                <a:cs typeface="Book Antiqua"/>
              </a:rPr>
              <a:t>;</a:t>
            </a:r>
          </a:p>
          <a:p>
            <a:pPr>
              <a:defRPr/>
            </a:pPr>
            <a:endParaRPr sz="2000" dirty="0">
              <a:latin typeface="Book Antiqua"/>
              <a:ea typeface="Book Antiqua"/>
              <a:cs typeface="Book Antiqua"/>
            </a:endParaRPr>
          </a:p>
          <a:p>
            <a:pPr marL="327936" indent="-327936">
              <a:buFont typeface="Arial"/>
              <a:buChar char="–"/>
              <a:defRPr/>
            </a:pPr>
            <a:r>
              <a:rPr sz="2000" b="1" i="1" dirty="0" err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Приказ</a:t>
            </a:r>
            <a:r>
              <a:rPr sz="2000" dirty="0">
                <a:latin typeface="Book Antiqua"/>
                <a:ea typeface="Book Antiqua"/>
                <a:cs typeface="Book Antiqua"/>
              </a:rPr>
              <a:t> </a:t>
            </a:r>
            <a:endParaRPr lang="ru-RU" sz="2000" dirty="0" smtClean="0">
              <a:latin typeface="Book Antiqua"/>
              <a:ea typeface="Book Antiqua"/>
              <a:cs typeface="Book Antiqua"/>
            </a:endParaRPr>
          </a:p>
          <a:p>
            <a:pPr marL="361950">
              <a:defRPr/>
            </a:pPr>
            <a:r>
              <a:rPr sz="2000" dirty="0" smtClean="0">
                <a:latin typeface="Book Antiqua"/>
                <a:ea typeface="Book Antiqua"/>
                <a:cs typeface="Book Antiqua"/>
              </a:rPr>
              <a:t>в </a:t>
            </a:r>
            <a:r>
              <a:rPr sz="2000" dirty="0">
                <a:latin typeface="Book Antiqua"/>
                <a:ea typeface="Book Antiqua"/>
                <a:cs typeface="Book Antiqua"/>
              </a:rPr>
              <a:t>ФСО о 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работе</a:t>
            </a:r>
            <a:r>
              <a:rPr sz="2000" dirty="0">
                <a:latin typeface="Book Antiqua"/>
                <a:ea typeface="Book Antiqua"/>
                <a:cs typeface="Book Antiqua"/>
              </a:rPr>
              <a:t> в АИС «</a:t>
            </a:r>
            <a:r>
              <a:rPr sz="2000" dirty="0" err="1">
                <a:latin typeface="Book Antiqua"/>
                <a:ea typeface="Book Antiqua"/>
                <a:cs typeface="Book Antiqua"/>
              </a:rPr>
              <a:t>Лспорт</a:t>
            </a:r>
            <a:r>
              <a:rPr sz="2000" dirty="0">
                <a:latin typeface="Book Antiqua"/>
                <a:ea typeface="Book Antiqua"/>
                <a:cs typeface="Book Antiqua"/>
              </a:rPr>
              <a:t>».</a:t>
            </a:r>
          </a:p>
          <a:p>
            <a:pPr marL="283879" indent="-283879">
              <a:buAutoNum type="arabicPeriod"/>
              <a:defRPr/>
            </a:pPr>
            <a:endParaRPr sz="2000" dirty="0"/>
          </a:p>
        </p:txBody>
      </p:sp>
      <p:sp>
        <p:nvSpPr>
          <p:cNvPr id="1545503367" name="TextBox 1545503366"/>
          <p:cNvSpPr txBox="1"/>
          <p:nvPr/>
        </p:nvSpPr>
        <p:spPr bwMode="auto">
          <a:xfrm>
            <a:off x="2876404" y="843696"/>
            <a:ext cx="3748335" cy="30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dirty="0" err="1">
                <a:latin typeface="Book Antiqua"/>
                <a:ea typeface="Book Antiqua"/>
                <a:cs typeface="Book Antiqua"/>
              </a:rPr>
              <a:t>Основание</a:t>
            </a:r>
            <a:r>
              <a:rPr sz="1400" dirty="0">
                <a:latin typeface="Book Antiqua"/>
                <a:ea typeface="Book Antiqua"/>
                <a:cs typeface="Book Antiqua"/>
              </a:rPr>
              <a:t> </a:t>
            </a:r>
            <a:r>
              <a:rPr sz="1400" dirty="0" err="1">
                <a:latin typeface="Book Antiqua"/>
                <a:ea typeface="Book Antiqua"/>
                <a:cs typeface="Book Antiqua"/>
              </a:rPr>
              <a:t>для</a:t>
            </a:r>
            <a:r>
              <a:rPr sz="1400" dirty="0">
                <a:latin typeface="Book Antiqua"/>
                <a:ea typeface="Book Antiqua"/>
                <a:cs typeface="Book Antiqua"/>
              </a:rPr>
              <a:t> </a:t>
            </a:r>
            <a:r>
              <a:rPr sz="1400" dirty="0" err="1">
                <a:latin typeface="Book Antiqua"/>
                <a:ea typeface="Book Antiqua"/>
                <a:cs typeface="Book Antiqua"/>
              </a:rPr>
              <a:t>финансового</a:t>
            </a:r>
            <a:r>
              <a:rPr sz="1400" dirty="0">
                <a:latin typeface="Book Antiqua"/>
                <a:ea typeface="Book Antiqua"/>
                <a:cs typeface="Book Antiqua"/>
              </a:rPr>
              <a:t> </a:t>
            </a:r>
            <a:r>
              <a:rPr sz="1400" dirty="0" err="1">
                <a:latin typeface="Book Antiqua"/>
                <a:ea typeface="Book Antiqua"/>
                <a:cs typeface="Book Antiqua"/>
              </a:rPr>
              <a:t>обеспечения</a:t>
            </a:r>
            <a:endParaRPr sz="1400" dirty="0">
              <a:latin typeface="Book Antiqua"/>
              <a:ea typeface="Book Antiqua"/>
              <a:cs typeface="Book Antiqua"/>
            </a:endParaRPr>
          </a:p>
        </p:txBody>
      </p:sp>
      <p:sp>
        <p:nvSpPr>
          <p:cNvPr id="985943962" name=" 985943961"/>
          <p:cNvSpPr/>
          <p:nvPr/>
        </p:nvSpPr>
        <p:spPr bwMode="auto">
          <a:xfrm>
            <a:off x="4841434" y="5796561"/>
            <a:ext cx="6173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947767231" name=" 947767230"/>
          <p:cNvSpPr/>
          <p:nvPr/>
        </p:nvSpPr>
        <p:spPr bwMode="auto">
          <a:xfrm>
            <a:off x="4450029" y="5430765"/>
            <a:ext cx="6970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66940056" name="Рисунок 156694005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3528" y="2492896"/>
            <a:ext cx="2507962" cy="1836920"/>
          </a:xfrm>
          <a:prstGeom prst="flowChartAlternateProcess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6452007" name=" 1576452006"/>
          <p:cNvSpPr/>
          <p:nvPr/>
        </p:nvSpPr>
        <p:spPr bwMode="auto">
          <a:xfrm>
            <a:off x="4844885" y="5134720"/>
            <a:ext cx="9094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76444983" name="TextBox 576444982"/>
          <p:cNvSpPr txBox="1"/>
          <p:nvPr/>
        </p:nvSpPr>
        <p:spPr bwMode="auto">
          <a:xfrm>
            <a:off x="1559522" y="398318"/>
            <a:ext cx="6970640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Book Antiqua"/>
                <a:ea typeface="Book Antiqua"/>
                <a:cs typeface="Book Antiqua"/>
              </a:rPr>
              <a:t>Модель функциональных возможностей АИС «Лспорт»</a:t>
            </a:r>
            <a:endParaRPr/>
          </a:p>
        </p:txBody>
      </p:sp>
      <p:sp>
        <p:nvSpPr>
          <p:cNvPr id="1215229901" name=" 1215229900"/>
          <p:cNvSpPr/>
          <p:nvPr/>
        </p:nvSpPr>
        <p:spPr bwMode="auto">
          <a:xfrm>
            <a:off x="3238372" y="3531966"/>
            <a:ext cx="8350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78920423" name="Рисунок 37892042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0471" y="1168816"/>
            <a:ext cx="8762166" cy="5073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1771387" name=" 1491771386"/>
          <p:cNvSpPr/>
          <p:nvPr/>
        </p:nvSpPr>
        <p:spPr bwMode="auto">
          <a:xfrm>
            <a:off x="5779998" y="4385450"/>
            <a:ext cx="7422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35244601" name=" 835244600"/>
          <p:cNvSpPr/>
          <p:nvPr/>
        </p:nvSpPr>
        <p:spPr bwMode="auto">
          <a:xfrm>
            <a:off x="4444559" y="3291840"/>
            <a:ext cx="12488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454011251" name="Рисунок 454011250"/>
          <p:cNvPicPr>
            <a:picLocks noChangeAspect="1"/>
          </p:cNvPicPr>
          <p:nvPr/>
        </p:nvPicPr>
        <p:blipFill>
          <a:blip r:embed="rId2"/>
          <a:srcRect l="17344" t="25739" r="28188" b="12932"/>
          <a:stretch/>
        </p:blipFill>
        <p:spPr bwMode="auto">
          <a:xfrm>
            <a:off x="142013" y="156439"/>
            <a:ext cx="8929479" cy="56555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547954" name=" 76547953"/>
          <p:cNvSpPr/>
          <p:nvPr/>
        </p:nvSpPr>
        <p:spPr bwMode="auto">
          <a:xfrm>
            <a:off x="4444560" y="3291840"/>
            <a:ext cx="14252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917617025" name=" 917617024"/>
          <p:cNvSpPr/>
          <p:nvPr/>
        </p:nvSpPr>
        <p:spPr bwMode="auto">
          <a:xfrm>
            <a:off x="4480227" y="3291840"/>
            <a:ext cx="7133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67567278" name="Рисунок 2067567277"/>
          <p:cNvPicPr>
            <a:picLocks noChangeAspect="1"/>
          </p:cNvPicPr>
          <p:nvPr/>
        </p:nvPicPr>
        <p:blipFill>
          <a:blip r:embed="rId2"/>
          <a:srcRect l="16963" t="22235" r="28351" b="16054"/>
          <a:stretch/>
        </p:blipFill>
        <p:spPr bwMode="auto">
          <a:xfrm>
            <a:off x="-5712" y="273402"/>
            <a:ext cx="9114550" cy="5785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8350" y="1729380"/>
            <a:ext cx="2664296" cy="39116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План на 2023 год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91213" y="704452"/>
            <a:ext cx="6336704" cy="580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Электронное заявление в кабинете спортивной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школы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Формирование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группы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Составление приказа о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зачислении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Присвоение массовых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разрядов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ОФП, СФП, техники,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тактики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Освоение основ антидопинговых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правил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Медицинская справка и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здоровье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Индивидуальный план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подготовки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Судейская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практика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Дневник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самоконтроля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тестирования теоретических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знаний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Рейтинг </a:t>
            </a:r>
            <a:r>
              <a:rPr lang="ru-RU" sz="72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спортсмена</a:t>
            </a:r>
          </a:p>
          <a:p>
            <a:pPr marL="285750" indent="-285750" algn="l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Полный цикл проведения спортивных мероприятий</a:t>
            </a:r>
            <a:endParaRPr lang="ru-RU" sz="72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s://cdn5.vectorstock.com/i/1000x1000/80/69/notepad-paper-with-pencil-vector-118806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9" b="8139"/>
          <a:stretch/>
        </p:blipFill>
        <p:spPr bwMode="auto">
          <a:xfrm>
            <a:off x="6300192" y="2388677"/>
            <a:ext cx="2592288" cy="322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csp.lsport.net/Web/Image/02a7fb20-0595-4e2a-af63-6f25859b0c2a?path=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24944"/>
            <a:ext cx="1368152" cy="1368151"/>
          </a:xfrm>
          <a:prstGeom prst="ellipse">
            <a:avLst/>
          </a:prstGeom>
          <a:ln w="3175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7593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8259043" name="TextBox 3"/>
          <p:cNvSpPr txBox="1"/>
          <p:nvPr/>
        </p:nvSpPr>
        <p:spPr bwMode="auto">
          <a:xfrm>
            <a:off x="2285136" y="184158"/>
            <a:ext cx="5106925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Модель подготовки спортсмена </a:t>
            </a:r>
            <a:endParaRPr sz="1200" b="1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  <p:grpSp>
        <p:nvGrpSpPr>
          <p:cNvPr id="371" name="Группа 370"/>
          <p:cNvGrpSpPr/>
          <p:nvPr/>
        </p:nvGrpSpPr>
        <p:grpSpPr bwMode="auto">
          <a:xfrm>
            <a:off x="168471" y="529082"/>
            <a:ext cx="8890719" cy="6995345"/>
            <a:chOff x="0" y="0"/>
            <a:chExt cx="8890719" cy="6995345"/>
          </a:xfrm>
        </p:grpSpPr>
        <p:sp>
          <p:nvSpPr>
            <p:cNvPr id="372" name="圆角矩形 33"/>
            <p:cNvSpPr/>
            <p:nvPr/>
          </p:nvSpPr>
          <p:spPr bwMode="auto">
            <a:xfrm>
              <a:off x="5366151" y="5564208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33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grpSp>
          <p:nvGrpSpPr>
            <p:cNvPr id="373" name="组合 217"/>
            <p:cNvGrpSpPr/>
            <p:nvPr/>
          </p:nvGrpSpPr>
          <p:grpSpPr bwMode="auto">
            <a:xfrm>
              <a:off x="3456833" y="3382928"/>
              <a:ext cx="1815198" cy="3612417"/>
              <a:chOff x="0" y="0"/>
              <a:chExt cx="1815198" cy="3612417"/>
            </a:xfrm>
          </p:grpSpPr>
          <p:sp>
            <p:nvSpPr>
              <p:cNvPr id="490" name="Rectangle 217"/>
              <p:cNvSpPr>
                <a:spLocks noChangeArrowheads="1"/>
              </p:cNvSpPr>
              <p:nvPr/>
            </p:nvSpPr>
            <p:spPr bwMode="auto">
              <a:xfrm>
                <a:off x="728364" y="2479942"/>
                <a:ext cx="9415" cy="1132475"/>
              </a:xfrm>
              <a:prstGeom prst="rect">
                <a:avLst/>
              </a:prstGeom>
              <a:no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1" name="Freeform 219"/>
              <p:cNvSpPr/>
              <p:nvPr/>
            </p:nvSpPr>
            <p:spPr bwMode="auto">
              <a:xfrm>
                <a:off x="484230" y="3561499"/>
                <a:ext cx="0" cy="11315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  <a:gd name="T4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2" name="Freeform 220"/>
              <p:cNvSpPr/>
              <p:nvPr/>
            </p:nvSpPr>
            <p:spPr bwMode="auto">
              <a:xfrm>
                <a:off x="484230" y="3507751"/>
                <a:ext cx="2017" cy="53747"/>
              </a:xfrm>
              <a:custGeom>
                <a:avLst/>
                <a:gdLst>
                  <a:gd name="T0" fmla="*/ 0 w 1"/>
                  <a:gd name="T1" fmla="*/ 0 h 24"/>
                  <a:gd name="T2" fmla="*/ 0 w 1"/>
                  <a:gd name="T3" fmla="*/ 24 h 24"/>
                  <a:gd name="T4" fmla="*/ 0 w 1"/>
                  <a:gd name="T5" fmla="*/ 24 h 24"/>
                  <a:gd name="T6" fmla="*/ 1 w 1"/>
                  <a:gd name="T7" fmla="*/ 16 h 24"/>
                  <a:gd name="T8" fmla="*/ 0 w 1"/>
                  <a:gd name="T9" fmla="*/ 8 h 24"/>
                  <a:gd name="T10" fmla="*/ 0 w 1"/>
                  <a:gd name="T11" fmla="*/ 8 h 24"/>
                  <a:gd name="T12" fmla="*/ 0 w 1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4" extrusionOk="0">
                    <a:moveTo>
                      <a:pt x="0" y="0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" y="22"/>
                      <a:pt x="1" y="19"/>
                      <a:pt x="1" y="16"/>
                    </a:cubicBezTo>
                    <a:cubicBezTo>
                      <a:pt x="1" y="13"/>
                      <a:pt x="1" y="11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3" name="Freeform 221"/>
              <p:cNvSpPr/>
              <p:nvPr/>
            </p:nvSpPr>
            <p:spPr bwMode="auto">
              <a:xfrm>
                <a:off x="1225377" y="2479942"/>
                <a:ext cx="9415" cy="35831"/>
              </a:xfrm>
              <a:custGeom>
                <a:avLst/>
                <a:gdLst>
                  <a:gd name="T0" fmla="*/ 6 w 6"/>
                  <a:gd name="T1" fmla="*/ 0 h 16"/>
                  <a:gd name="T2" fmla="*/ 0 w 6"/>
                  <a:gd name="T3" fmla="*/ 0 h 16"/>
                  <a:gd name="T4" fmla="*/ 0 w 6"/>
                  <a:gd name="T5" fmla="*/ 15 h 16"/>
                  <a:gd name="T6" fmla="*/ 6 w 6"/>
                  <a:gd name="T7" fmla="*/ 16 h 16"/>
                  <a:gd name="T8" fmla="*/ 6 w 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6" extrusionOk="0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2" y="16"/>
                      <a:pt x="4" y="16"/>
                      <a:pt x="6" y="16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4" name="Freeform 222"/>
              <p:cNvSpPr/>
              <p:nvPr/>
            </p:nvSpPr>
            <p:spPr bwMode="auto">
              <a:xfrm>
                <a:off x="1225377" y="2513889"/>
                <a:ext cx="9415" cy="956145"/>
              </a:xfrm>
              <a:custGeom>
                <a:avLst/>
                <a:gdLst>
                  <a:gd name="T0" fmla="*/ 0 w 6"/>
                  <a:gd name="T1" fmla="*/ 0 h 429"/>
                  <a:gd name="T2" fmla="*/ 0 w 6"/>
                  <a:gd name="T3" fmla="*/ 0 h 429"/>
                  <a:gd name="T4" fmla="*/ 5 w 6"/>
                  <a:gd name="T5" fmla="*/ 1 h 429"/>
                  <a:gd name="T6" fmla="*/ 5 w 6"/>
                  <a:gd name="T7" fmla="*/ 428 h 429"/>
                  <a:gd name="T8" fmla="*/ 6 w 6"/>
                  <a:gd name="T9" fmla="*/ 429 h 429"/>
                  <a:gd name="T10" fmla="*/ 6 w 6"/>
                  <a:gd name="T11" fmla="*/ 1 h 429"/>
                  <a:gd name="T12" fmla="*/ 0 w 6"/>
                  <a:gd name="T13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29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1"/>
                      <a:pt x="5" y="1"/>
                    </a:cubicBezTo>
                    <a:cubicBezTo>
                      <a:pt x="5" y="428"/>
                      <a:pt x="5" y="428"/>
                      <a:pt x="5" y="428"/>
                    </a:cubicBezTo>
                    <a:cubicBezTo>
                      <a:pt x="5" y="428"/>
                      <a:pt x="6" y="429"/>
                      <a:pt x="6" y="42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2" y="1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5" name="Freeform 224"/>
              <p:cNvSpPr/>
              <p:nvPr/>
            </p:nvSpPr>
            <p:spPr bwMode="auto">
              <a:xfrm>
                <a:off x="978552" y="2479942"/>
                <a:ext cx="1344" cy="985377"/>
              </a:xfrm>
              <a:custGeom>
                <a:avLst/>
                <a:gdLst>
                  <a:gd name="T0" fmla="*/ 1 w 1"/>
                  <a:gd name="T1" fmla="*/ 0 h 442"/>
                  <a:gd name="T2" fmla="*/ 0 w 1"/>
                  <a:gd name="T3" fmla="*/ 0 h 442"/>
                  <a:gd name="T4" fmla="*/ 0 w 1"/>
                  <a:gd name="T5" fmla="*/ 442 h 442"/>
                  <a:gd name="T6" fmla="*/ 1 w 1"/>
                  <a:gd name="T7" fmla="*/ 438 h 442"/>
                  <a:gd name="T8" fmla="*/ 1 w 1"/>
                  <a:gd name="T9" fmla="*/ 441 h 442"/>
                  <a:gd name="T10" fmla="*/ 1 w 1"/>
                  <a:gd name="T11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42" extrusionOk="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42"/>
                      <a:pt x="0" y="442"/>
                      <a:pt x="0" y="442"/>
                    </a:cubicBezTo>
                    <a:cubicBezTo>
                      <a:pt x="1" y="440"/>
                      <a:pt x="1" y="438"/>
                      <a:pt x="1" y="438"/>
                    </a:cubicBezTo>
                    <a:cubicBezTo>
                      <a:pt x="1" y="438"/>
                      <a:pt x="1" y="439"/>
                      <a:pt x="1" y="44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6" name="Freeform 228"/>
              <p:cNvSpPr/>
              <p:nvPr/>
            </p:nvSpPr>
            <p:spPr bwMode="auto">
              <a:xfrm>
                <a:off x="893810" y="1499280"/>
                <a:ext cx="299955" cy="82035"/>
              </a:xfrm>
              <a:custGeom>
                <a:avLst/>
                <a:gdLst>
                  <a:gd name="T0" fmla="*/ 0 w 188"/>
                  <a:gd name="T1" fmla="*/ 0 h 37"/>
                  <a:gd name="T2" fmla="*/ 188 w 188"/>
                  <a:gd name="T3" fmla="*/ 4 h 37"/>
                  <a:gd name="T4" fmla="*/ 50 w 188"/>
                  <a:gd name="T5" fmla="*/ 37 h 37"/>
                  <a:gd name="T6" fmla="*/ 0 w 188"/>
                  <a:gd name="T7" fmla="*/ 36 h 37"/>
                  <a:gd name="T8" fmla="*/ 0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0" y="0"/>
                    </a:moveTo>
                    <a:cubicBezTo>
                      <a:pt x="67" y="0"/>
                      <a:pt x="130" y="1"/>
                      <a:pt x="188" y="4"/>
                    </a:cubicBezTo>
                    <a:cubicBezTo>
                      <a:pt x="50" y="37"/>
                      <a:pt x="50" y="37"/>
                      <a:pt x="50" y="37"/>
                    </a:cubicBezTo>
                    <a:cubicBezTo>
                      <a:pt x="34" y="36"/>
                      <a:pt x="18" y="36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7" name="Freeform 229"/>
              <p:cNvSpPr/>
              <p:nvPr/>
            </p:nvSpPr>
            <p:spPr bwMode="auto">
              <a:xfrm>
                <a:off x="973845" y="1432332"/>
                <a:ext cx="479524" cy="80150"/>
              </a:xfrm>
              <a:custGeom>
                <a:avLst/>
                <a:gdLst>
                  <a:gd name="T0" fmla="*/ 138 w 301"/>
                  <a:gd name="T1" fmla="*/ 0 h 36"/>
                  <a:gd name="T2" fmla="*/ 301 w 301"/>
                  <a:gd name="T3" fmla="*/ 11 h 36"/>
                  <a:gd name="T4" fmla="*/ 42 w 301"/>
                  <a:gd name="T5" fmla="*/ 36 h 36"/>
                  <a:gd name="T6" fmla="*/ 0 w 301"/>
                  <a:gd name="T7" fmla="*/ 34 h 36"/>
                  <a:gd name="T8" fmla="*/ 13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138" y="0"/>
                    </a:moveTo>
                    <a:cubicBezTo>
                      <a:pt x="199" y="3"/>
                      <a:pt x="254" y="6"/>
                      <a:pt x="301" y="11"/>
                    </a:cubicBezTo>
                    <a:cubicBezTo>
                      <a:pt x="42" y="36"/>
                      <a:pt x="42" y="36"/>
                      <a:pt x="42" y="36"/>
                    </a:cubicBezTo>
                    <a:cubicBezTo>
                      <a:pt x="30" y="35"/>
                      <a:pt x="16" y="34"/>
                      <a:pt x="0" y="34"/>
                    </a:cubicBez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8" name="Freeform 230"/>
              <p:cNvSpPr/>
              <p:nvPr/>
            </p:nvSpPr>
            <p:spPr bwMode="auto">
              <a:xfrm>
                <a:off x="1040427" y="1383298"/>
                <a:ext cx="580406" cy="64120"/>
              </a:xfrm>
              <a:custGeom>
                <a:avLst/>
                <a:gdLst>
                  <a:gd name="T0" fmla="*/ 258 w 364"/>
                  <a:gd name="T1" fmla="*/ 0 h 29"/>
                  <a:gd name="T2" fmla="*/ 364 w 364"/>
                  <a:gd name="T3" fmla="*/ 15 h 29"/>
                  <a:gd name="T4" fmla="*/ 28 w 364"/>
                  <a:gd name="T5" fmla="*/ 29 h 29"/>
                  <a:gd name="T6" fmla="*/ 0 w 364"/>
                  <a:gd name="T7" fmla="*/ 25 h 29"/>
                  <a:gd name="T8" fmla="*/ 258 w 364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9" extrusionOk="0">
                    <a:moveTo>
                      <a:pt x="258" y="0"/>
                    </a:moveTo>
                    <a:cubicBezTo>
                      <a:pt x="303" y="4"/>
                      <a:pt x="339" y="9"/>
                      <a:pt x="364" y="15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1" y="28"/>
                      <a:pt x="12" y="26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9" name="Freeform 231"/>
              <p:cNvSpPr/>
              <p:nvPr/>
            </p:nvSpPr>
            <p:spPr bwMode="auto">
              <a:xfrm>
                <a:off x="589819" y="1572829"/>
                <a:ext cx="303990" cy="82035"/>
              </a:xfrm>
              <a:custGeom>
                <a:avLst/>
                <a:gdLst>
                  <a:gd name="T0" fmla="*/ 0 w 191"/>
                  <a:gd name="T1" fmla="*/ 4 h 37"/>
                  <a:gd name="T2" fmla="*/ 141 w 191"/>
                  <a:gd name="T3" fmla="*/ 37 h 37"/>
                  <a:gd name="T4" fmla="*/ 191 w 191"/>
                  <a:gd name="T5" fmla="*/ 36 h 37"/>
                  <a:gd name="T6" fmla="*/ 191 w 191"/>
                  <a:gd name="T7" fmla="*/ 0 h 37"/>
                  <a:gd name="T8" fmla="*/ 0 w 191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1" h="37" extrusionOk="0">
                    <a:moveTo>
                      <a:pt x="0" y="4"/>
                    </a:moveTo>
                    <a:cubicBezTo>
                      <a:pt x="141" y="37"/>
                      <a:pt x="141" y="37"/>
                      <a:pt x="141" y="37"/>
                    </a:cubicBezTo>
                    <a:cubicBezTo>
                      <a:pt x="157" y="37"/>
                      <a:pt x="173" y="36"/>
                      <a:pt x="191" y="36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23" y="0"/>
                      <a:pt x="59" y="2"/>
                      <a:pt x="0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0" name="Freeform 232"/>
              <p:cNvSpPr/>
              <p:nvPr/>
            </p:nvSpPr>
            <p:spPr bwMode="auto">
              <a:xfrm>
                <a:off x="336270" y="1654866"/>
                <a:ext cx="478179" cy="80150"/>
              </a:xfrm>
              <a:custGeom>
                <a:avLst/>
                <a:gdLst>
                  <a:gd name="T0" fmla="*/ 159 w 300"/>
                  <a:gd name="T1" fmla="*/ 0 h 36"/>
                  <a:gd name="T2" fmla="*/ 300 w 300"/>
                  <a:gd name="T3" fmla="*/ 33 h 36"/>
                  <a:gd name="T4" fmla="*/ 258 w 300"/>
                  <a:gd name="T5" fmla="*/ 36 h 36"/>
                  <a:gd name="T6" fmla="*/ 0 w 300"/>
                  <a:gd name="T7" fmla="*/ 11 h 36"/>
                  <a:gd name="T8" fmla="*/ 159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159" y="0"/>
                    </a:moveTo>
                    <a:cubicBezTo>
                      <a:pt x="300" y="33"/>
                      <a:pt x="300" y="33"/>
                      <a:pt x="300" y="33"/>
                    </a:cubicBezTo>
                    <a:cubicBezTo>
                      <a:pt x="284" y="34"/>
                      <a:pt x="270" y="35"/>
                      <a:pt x="258" y="3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5" y="6"/>
                      <a:pt x="99" y="3"/>
                      <a:pt x="1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1" name="Freeform 233"/>
              <p:cNvSpPr/>
              <p:nvPr/>
            </p:nvSpPr>
            <p:spPr bwMode="auto">
              <a:xfrm>
                <a:off x="164098" y="1752931"/>
                <a:ext cx="583097" cy="65062"/>
              </a:xfrm>
              <a:custGeom>
                <a:avLst/>
                <a:gdLst>
                  <a:gd name="T0" fmla="*/ 108 w 366"/>
                  <a:gd name="T1" fmla="*/ 0 h 29"/>
                  <a:gd name="T2" fmla="*/ 366 w 366"/>
                  <a:gd name="T3" fmla="*/ 25 h 29"/>
                  <a:gd name="T4" fmla="*/ 338 w 366"/>
                  <a:gd name="T5" fmla="*/ 29 h 29"/>
                  <a:gd name="T6" fmla="*/ 0 w 366"/>
                  <a:gd name="T7" fmla="*/ 16 h 29"/>
                  <a:gd name="T8" fmla="*/ 108 w 366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29" extrusionOk="0">
                    <a:moveTo>
                      <a:pt x="108" y="0"/>
                    </a:moveTo>
                    <a:cubicBezTo>
                      <a:pt x="366" y="25"/>
                      <a:pt x="366" y="25"/>
                      <a:pt x="366" y="25"/>
                    </a:cubicBezTo>
                    <a:cubicBezTo>
                      <a:pt x="354" y="26"/>
                      <a:pt x="345" y="28"/>
                      <a:pt x="338" y="2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5" y="9"/>
                      <a:pt x="62" y="4"/>
                      <a:pt x="1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2" name="Freeform 234"/>
              <p:cNvSpPr/>
              <p:nvPr/>
            </p:nvSpPr>
            <p:spPr bwMode="auto">
              <a:xfrm>
                <a:off x="105588" y="1862313"/>
                <a:ext cx="597220" cy="42432"/>
              </a:xfrm>
              <a:custGeom>
                <a:avLst/>
                <a:gdLst>
                  <a:gd name="T0" fmla="*/ 37 w 375"/>
                  <a:gd name="T1" fmla="*/ 0 h 19"/>
                  <a:gd name="T2" fmla="*/ 375 w 375"/>
                  <a:gd name="T3" fmla="*/ 14 h 19"/>
                  <a:gd name="T4" fmla="*/ 365 w 375"/>
                  <a:gd name="T5" fmla="*/ 19 h 19"/>
                  <a:gd name="T6" fmla="*/ 0 w 375"/>
                  <a:gd name="T7" fmla="*/ 19 h 19"/>
                  <a:gd name="T8" fmla="*/ 37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7" y="0"/>
                    </a:moveTo>
                    <a:cubicBezTo>
                      <a:pt x="375" y="14"/>
                      <a:pt x="375" y="14"/>
                      <a:pt x="375" y="14"/>
                    </a:cubicBezTo>
                    <a:cubicBezTo>
                      <a:pt x="369" y="15"/>
                      <a:pt x="365" y="17"/>
                      <a:pt x="365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2"/>
                      <a:pt x="13" y="6"/>
                      <a:pt x="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3" name="Rectangle 235"/>
              <p:cNvSpPr>
                <a:spLocks noChangeArrowheads="1"/>
              </p:cNvSpPr>
              <p:nvPr/>
            </p:nvSpPr>
            <p:spPr bwMode="auto">
              <a:xfrm>
                <a:off x="105588" y="1904745"/>
                <a:ext cx="581078" cy="7354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4" name="Freeform 236"/>
              <p:cNvSpPr/>
              <p:nvPr/>
            </p:nvSpPr>
            <p:spPr bwMode="auto">
              <a:xfrm>
                <a:off x="164098" y="1788764"/>
                <a:ext cx="538708" cy="102780"/>
              </a:xfrm>
              <a:custGeom>
                <a:avLst/>
                <a:gdLst>
                  <a:gd name="T0" fmla="*/ 801 w 801"/>
                  <a:gd name="T1" fmla="*/ 109 h 109"/>
                  <a:gd name="T2" fmla="*/ 0 w 801"/>
                  <a:gd name="T3" fmla="*/ 78 h 109"/>
                  <a:gd name="T4" fmla="*/ 0 w 801"/>
                  <a:gd name="T5" fmla="*/ 0 h 109"/>
                  <a:gd name="T6" fmla="*/ 801 w 801"/>
                  <a:gd name="T7" fmla="*/ 31 h 109"/>
                  <a:gd name="T8" fmla="*/ 801 w 801"/>
                  <a:gd name="T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1" h="109" extrusionOk="0">
                    <a:moveTo>
                      <a:pt x="801" y="109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801" y="31"/>
                    </a:lnTo>
                    <a:lnTo>
                      <a:pt x="801" y="10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5" name="Freeform 237"/>
              <p:cNvSpPr/>
              <p:nvPr/>
            </p:nvSpPr>
            <p:spPr bwMode="auto">
              <a:xfrm>
                <a:off x="336270" y="1679382"/>
                <a:ext cx="410925" cy="132012"/>
              </a:xfrm>
              <a:custGeom>
                <a:avLst/>
                <a:gdLst>
                  <a:gd name="T0" fmla="*/ 611 w 611"/>
                  <a:gd name="T1" fmla="*/ 140 h 140"/>
                  <a:gd name="T2" fmla="*/ 0 w 611"/>
                  <a:gd name="T3" fmla="*/ 78 h 140"/>
                  <a:gd name="T4" fmla="*/ 0 w 611"/>
                  <a:gd name="T5" fmla="*/ 0 h 140"/>
                  <a:gd name="T6" fmla="*/ 611 w 611"/>
                  <a:gd name="T7" fmla="*/ 59 h 140"/>
                  <a:gd name="T8" fmla="*/ 611 w 611"/>
                  <a:gd name="T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1" h="140" extrusionOk="0">
                    <a:moveTo>
                      <a:pt x="611" y="140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611" y="59"/>
                    </a:lnTo>
                    <a:lnTo>
                      <a:pt x="611" y="14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6" name="Freeform 238"/>
              <p:cNvSpPr/>
              <p:nvPr/>
            </p:nvSpPr>
            <p:spPr bwMode="auto">
              <a:xfrm>
                <a:off x="589819" y="1581315"/>
                <a:ext cx="224629" cy="148985"/>
              </a:xfrm>
              <a:custGeom>
                <a:avLst/>
                <a:gdLst>
                  <a:gd name="T0" fmla="*/ 334 w 334"/>
                  <a:gd name="T1" fmla="*/ 158 h 158"/>
                  <a:gd name="T2" fmla="*/ 0 w 334"/>
                  <a:gd name="T3" fmla="*/ 78 h 158"/>
                  <a:gd name="T4" fmla="*/ 0 w 334"/>
                  <a:gd name="T5" fmla="*/ 0 h 158"/>
                  <a:gd name="T6" fmla="*/ 334 w 334"/>
                  <a:gd name="T7" fmla="*/ 78 h 158"/>
                  <a:gd name="T8" fmla="*/ 334 w 334"/>
                  <a:gd name="T9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4" h="158" extrusionOk="0">
                    <a:moveTo>
                      <a:pt x="334" y="158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334" y="78"/>
                    </a:lnTo>
                    <a:lnTo>
                      <a:pt x="334" y="15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7" name="Freeform 239"/>
              <p:cNvSpPr/>
              <p:nvPr/>
            </p:nvSpPr>
            <p:spPr bwMode="auto">
              <a:xfrm>
                <a:off x="334926" y="2071647"/>
                <a:ext cx="412270" cy="127297"/>
              </a:xfrm>
              <a:custGeom>
                <a:avLst/>
                <a:gdLst>
                  <a:gd name="T0" fmla="*/ 613 w 613"/>
                  <a:gd name="T1" fmla="*/ 76 h 135"/>
                  <a:gd name="T2" fmla="*/ 0 w 613"/>
                  <a:gd name="T3" fmla="*/ 135 h 135"/>
                  <a:gd name="T4" fmla="*/ 0 w 613"/>
                  <a:gd name="T5" fmla="*/ 57 h 135"/>
                  <a:gd name="T6" fmla="*/ 613 w 613"/>
                  <a:gd name="T7" fmla="*/ 0 h 135"/>
                  <a:gd name="T8" fmla="*/ 613 w 613"/>
                  <a:gd name="T9" fmla="*/ 7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3" h="135" extrusionOk="0">
                    <a:moveTo>
                      <a:pt x="613" y="76"/>
                    </a:moveTo>
                    <a:lnTo>
                      <a:pt x="0" y="135"/>
                    </a:lnTo>
                    <a:lnTo>
                      <a:pt x="0" y="57"/>
                    </a:lnTo>
                    <a:lnTo>
                      <a:pt x="613" y="0"/>
                    </a:lnTo>
                    <a:lnTo>
                      <a:pt x="613" y="7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8" name="Freeform 240"/>
              <p:cNvSpPr/>
              <p:nvPr/>
            </p:nvSpPr>
            <p:spPr bwMode="auto">
              <a:xfrm>
                <a:off x="594528" y="2149911"/>
                <a:ext cx="219922" cy="147099"/>
              </a:xfrm>
              <a:custGeom>
                <a:avLst/>
                <a:gdLst>
                  <a:gd name="T0" fmla="*/ 327 w 327"/>
                  <a:gd name="T1" fmla="*/ 80 h 156"/>
                  <a:gd name="T2" fmla="*/ 0 w 327"/>
                  <a:gd name="T3" fmla="*/ 156 h 156"/>
                  <a:gd name="T4" fmla="*/ 0 w 327"/>
                  <a:gd name="T5" fmla="*/ 78 h 156"/>
                  <a:gd name="T6" fmla="*/ 327 w 327"/>
                  <a:gd name="T7" fmla="*/ 0 h 156"/>
                  <a:gd name="T8" fmla="*/ 327 w 327"/>
                  <a:gd name="T9" fmla="*/ 8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156" extrusionOk="0">
                    <a:moveTo>
                      <a:pt x="327" y="80"/>
                    </a:moveTo>
                    <a:lnTo>
                      <a:pt x="0" y="156"/>
                    </a:lnTo>
                    <a:lnTo>
                      <a:pt x="0" y="78"/>
                    </a:lnTo>
                    <a:lnTo>
                      <a:pt x="327" y="0"/>
                    </a:lnTo>
                    <a:lnTo>
                      <a:pt x="327" y="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9" name="Freeform 241"/>
              <p:cNvSpPr/>
              <p:nvPr/>
            </p:nvSpPr>
            <p:spPr bwMode="auto">
              <a:xfrm>
                <a:off x="167463" y="2063160"/>
                <a:ext cx="579733" cy="62234"/>
              </a:xfrm>
              <a:custGeom>
                <a:avLst/>
                <a:gdLst>
                  <a:gd name="T0" fmla="*/ 336 w 364"/>
                  <a:gd name="T1" fmla="*/ 0 h 28"/>
                  <a:gd name="T2" fmla="*/ 364 w 364"/>
                  <a:gd name="T3" fmla="*/ 4 h 28"/>
                  <a:gd name="T4" fmla="*/ 105 w 364"/>
                  <a:gd name="T5" fmla="*/ 28 h 28"/>
                  <a:gd name="T6" fmla="*/ 0 w 364"/>
                  <a:gd name="T7" fmla="*/ 14 h 28"/>
                  <a:gd name="T8" fmla="*/ 336 w 36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8" extrusionOk="0">
                    <a:moveTo>
                      <a:pt x="336" y="0"/>
                    </a:moveTo>
                    <a:cubicBezTo>
                      <a:pt x="343" y="2"/>
                      <a:pt x="353" y="3"/>
                      <a:pt x="364" y="4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60" y="24"/>
                      <a:pt x="25" y="20"/>
                      <a:pt x="0" y="14"/>
                    </a:cubicBez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0" name="Freeform 242"/>
              <p:cNvSpPr/>
              <p:nvPr/>
            </p:nvSpPr>
            <p:spPr bwMode="auto">
              <a:xfrm>
                <a:off x="334926" y="2143310"/>
                <a:ext cx="479524" cy="80150"/>
              </a:xfrm>
              <a:custGeom>
                <a:avLst/>
                <a:gdLst>
                  <a:gd name="T0" fmla="*/ 258 w 301"/>
                  <a:gd name="T1" fmla="*/ 0 h 36"/>
                  <a:gd name="T2" fmla="*/ 301 w 301"/>
                  <a:gd name="T3" fmla="*/ 3 h 36"/>
                  <a:gd name="T4" fmla="*/ 163 w 301"/>
                  <a:gd name="T5" fmla="*/ 36 h 36"/>
                  <a:gd name="T6" fmla="*/ 0 w 301"/>
                  <a:gd name="T7" fmla="*/ 25 h 36"/>
                  <a:gd name="T8" fmla="*/ 25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258" y="0"/>
                    </a:moveTo>
                    <a:cubicBezTo>
                      <a:pt x="270" y="1"/>
                      <a:pt x="285" y="2"/>
                      <a:pt x="301" y="3"/>
                    </a:cubicBezTo>
                    <a:cubicBezTo>
                      <a:pt x="163" y="36"/>
                      <a:pt x="163" y="36"/>
                      <a:pt x="163" y="36"/>
                    </a:cubicBezTo>
                    <a:cubicBezTo>
                      <a:pt x="101" y="34"/>
                      <a:pt x="46" y="30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1" name="Freeform 243"/>
              <p:cNvSpPr/>
              <p:nvPr/>
            </p:nvSpPr>
            <p:spPr bwMode="auto">
              <a:xfrm>
                <a:off x="593182" y="2225346"/>
                <a:ext cx="299282" cy="82977"/>
              </a:xfrm>
              <a:custGeom>
                <a:avLst/>
                <a:gdLst>
                  <a:gd name="T0" fmla="*/ 139 w 188"/>
                  <a:gd name="T1" fmla="*/ 0 h 37"/>
                  <a:gd name="T2" fmla="*/ 188 w 188"/>
                  <a:gd name="T3" fmla="*/ 1 h 37"/>
                  <a:gd name="T4" fmla="*/ 188 w 188"/>
                  <a:gd name="T5" fmla="*/ 37 h 37"/>
                  <a:gd name="T6" fmla="*/ 0 w 188"/>
                  <a:gd name="T7" fmla="*/ 32 h 37"/>
                  <a:gd name="T8" fmla="*/ 139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139" y="0"/>
                    </a:moveTo>
                    <a:cubicBezTo>
                      <a:pt x="154" y="1"/>
                      <a:pt x="171" y="1"/>
                      <a:pt x="188" y="1"/>
                    </a:cubicBezTo>
                    <a:cubicBezTo>
                      <a:pt x="188" y="37"/>
                      <a:pt x="188" y="37"/>
                      <a:pt x="188" y="37"/>
                    </a:cubicBezTo>
                    <a:cubicBezTo>
                      <a:pt x="122" y="37"/>
                      <a:pt x="58" y="35"/>
                      <a:pt x="0" y="32"/>
                    </a:cubicBez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2" name="Freeform 244"/>
              <p:cNvSpPr/>
              <p:nvPr/>
            </p:nvSpPr>
            <p:spPr bwMode="auto">
              <a:xfrm>
                <a:off x="1083468" y="2497860"/>
                <a:ext cx="599237" cy="40546"/>
              </a:xfrm>
              <a:custGeom>
                <a:avLst/>
                <a:gdLst>
                  <a:gd name="T0" fmla="*/ 10 w 376"/>
                  <a:gd name="T1" fmla="*/ 0 h 18"/>
                  <a:gd name="T2" fmla="*/ 376 w 376"/>
                  <a:gd name="T3" fmla="*/ 0 h 18"/>
                  <a:gd name="T4" fmla="*/ 338 w 376"/>
                  <a:gd name="T5" fmla="*/ 18 h 18"/>
                  <a:gd name="T6" fmla="*/ 0 w 376"/>
                  <a:gd name="T7" fmla="*/ 5 h 18"/>
                  <a:gd name="T8" fmla="*/ 10 w 37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6" h="18" extrusionOk="0">
                    <a:moveTo>
                      <a:pt x="10" y="0"/>
                    </a:moveTo>
                    <a:cubicBezTo>
                      <a:pt x="376" y="0"/>
                      <a:pt x="376" y="0"/>
                      <a:pt x="376" y="0"/>
                    </a:cubicBezTo>
                    <a:cubicBezTo>
                      <a:pt x="376" y="6"/>
                      <a:pt x="362" y="13"/>
                      <a:pt x="338" y="18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7" y="3"/>
                      <a:pt x="10" y="2"/>
                      <a:pt x="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3" name="Freeform 245"/>
              <p:cNvSpPr/>
              <p:nvPr/>
            </p:nvSpPr>
            <p:spPr bwMode="auto">
              <a:xfrm>
                <a:off x="1039080" y="2432794"/>
                <a:ext cx="583097" cy="66948"/>
              </a:xfrm>
              <a:custGeom>
                <a:avLst/>
                <a:gdLst>
                  <a:gd name="T0" fmla="*/ 28 w 366"/>
                  <a:gd name="T1" fmla="*/ 0 h 30"/>
                  <a:gd name="T2" fmla="*/ 366 w 366"/>
                  <a:gd name="T3" fmla="*/ 14 h 30"/>
                  <a:gd name="T4" fmla="*/ 258 w 366"/>
                  <a:gd name="T5" fmla="*/ 30 h 30"/>
                  <a:gd name="T6" fmla="*/ 0 w 366"/>
                  <a:gd name="T7" fmla="*/ 5 h 30"/>
                  <a:gd name="T8" fmla="*/ 28 w 36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30" extrusionOk="0">
                    <a:moveTo>
                      <a:pt x="28" y="0"/>
                    </a:moveTo>
                    <a:cubicBezTo>
                      <a:pt x="366" y="14"/>
                      <a:pt x="366" y="14"/>
                      <a:pt x="366" y="14"/>
                    </a:cubicBezTo>
                    <a:cubicBezTo>
                      <a:pt x="341" y="20"/>
                      <a:pt x="304" y="25"/>
                      <a:pt x="258" y="3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3"/>
                      <a:pt x="22" y="2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4" name="Freeform 246"/>
              <p:cNvSpPr/>
              <p:nvPr/>
            </p:nvSpPr>
            <p:spPr bwMode="auto">
              <a:xfrm>
                <a:off x="971826" y="2368674"/>
                <a:ext cx="478179" cy="80150"/>
              </a:xfrm>
              <a:custGeom>
                <a:avLst/>
                <a:gdLst>
                  <a:gd name="T0" fmla="*/ 42 w 300"/>
                  <a:gd name="T1" fmla="*/ 0 h 36"/>
                  <a:gd name="T2" fmla="*/ 300 w 300"/>
                  <a:gd name="T3" fmla="*/ 26 h 36"/>
                  <a:gd name="T4" fmla="*/ 142 w 300"/>
                  <a:gd name="T5" fmla="*/ 36 h 36"/>
                  <a:gd name="T6" fmla="*/ 0 w 300"/>
                  <a:gd name="T7" fmla="*/ 3 h 36"/>
                  <a:gd name="T8" fmla="*/ 42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42" y="0"/>
                    </a:moveTo>
                    <a:cubicBezTo>
                      <a:pt x="300" y="26"/>
                      <a:pt x="300" y="26"/>
                      <a:pt x="300" y="26"/>
                    </a:cubicBezTo>
                    <a:cubicBezTo>
                      <a:pt x="255" y="30"/>
                      <a:pt x="201" y="34"/>
                      <a:pt x="142" y="3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6" y="2"/>
                      <a:pt x="30" y="2"/>
                      <a:pt x="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5" name="Freeform 247"/>
              <p:cNvSpPr/>
              <p:nvPr/>
            </p:nvSpPr>
            <p:spPr bwMode="auto">
              <a:xfrm>
                <a:off x="892467" y="2301725"/>
                <a:ext cx="306007" cy="80150"/>
              </a:xfrm>
              <a:custGeom>
                <a:avLst/>
                <a:gdLst>
                  <a:gd name="T0" fmla="*/ 50 w 192"/>
                  <a:gd name="T1" fmla="*/ 0 h 36"/>
                  <a:gd name="T2" fmla="*/ 192 w 192"/>
                  <a:gd name="T3" fmla="*/ 33 h 36"/>
                  <a:gd name="T4" fmla="*/ 0 w 192"/>
                  <a:gd name="T5" fmla="*/ 36 h 36"/>
                  <a:gd name="T6" fmla="*/ 0 w 192"/>
                  <a:gd name="T7" fmla="*/ 1 h 36"/>
                  <a:gd name="T8" fmla="*/ 50 w 19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6" extrusionOk="0">
                    <a:moveTo>
                      <a:pt x="50" y="0"/>
                    </a:moveTo>
                    <a:cubicBezTo>
                      <a:pt x="192" y="33"/>
                      <a:pt x="192" y="33"/>
                      <a:pt x="192" y="33"/>
                    </a:cubicBezTo>
                    <a:cubicBezTo>
                      <a:pt x="133" y="35"/>
                      <a:pt x="68" y="36"/>
                      <a:pt x="0" y="36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"/>
                      <a:pt x="35" y="0"/>
                      <a:pt x="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6" name="Freeform 248"/>
              <p:cNvSpPr/>
              <p:nvPr/>
            </p:nvSpPr>
            <p:spPr bwMode="auto">
              <a:xfrm>
                <a:off x="683976" y="1438931"/>
                <a:ext cx="415632" cy="601598"/>
              </a:xfrm>
              <a:custGeom>
                <a:avLst/>
                <a:gdLst>
                  <a:gd name="T0" fmla="*/ 251 w 261"/>
                  <a:gd name="T1" fmla="*/ 4 h 270"/>
                  <a:gd name="T2" fmla="*/ 224 w 261"/>
                  <a:gd name="T3" fmla="*/ 0 h 270"/>
                  <a:gd name="T4" fmla="*/ 224 w 261"/>
                  <a:gd name="T5" fmla="*/ 33 h 270"/>
                  <a:gd name="T6" fmla="*/ 214 w 261"/>
                  <a:gd name="T7" fmla="*/ 32 h 270"/>
                  <a:gd name="T8" fmla="*/ 205 w 261"/>
                  <a:gd name="T9" fmla="*/ 32 h 270"/>
                  <a:gd name="T10" fmla="*/ 196 w 261"/>
                  <a:gd name="T11" fmla="*/ 31 h 270"/>
                  <a:gd name="T12" fmla="*/ 188 w 261"/>
                  <a:gd name="T13" fmla="*/ 31 h 270"/>
                  <a:gd name="T14" fmla="*/ 182 w 261"/>
                  <a:gd name="T15" fmla="*/ 31 h 270"/>
                  <a:gd name="T16" fmla="*/ 182 w 261"/>
                  <a:gd name="T17" fmla="*/ 64 h 270"/>
                  <a:gd name="T18" fmla="*/ 180 w 261"/>
                  <a:gd name="T19" fmla="*/ 64 h 270"/>
                  <a:gd name="T20" fmla="*/ 172 w 261"/>
                  <a:gd name="T21" fmla="*/ 63 h 270"/>
                  <a:gd name="T22" fmla="*/ 164 w 261"/>
                  <a:gd name="T23" fmla="*/ 63 h 270"/>
                  <a:gd name="T24" fmla="*/ 156 w 261"/>
                  <a:gd name="T25" fmla="*/ 63 h 270"/>
                  <a:gd name="T26" fmla="*/ 147 w 261"/>
                  <a:gd name="T27" fmla="*/ 63 h 270"/>
                  <a:gd name="T28" fmla="*/ 139 w 261"/>
                  <a:gd name="T29" fmla="*/ 63 h 270"/>
                  <a:gd name="T30" fmla="*/ 132 w 261"/>
                  <a:gd name="T31" fmla="*/ 63 h 270"/>
                  <a:gd name="T32" fmla="*/ 132 w 261"/>
                  <a:gd name="T33" fmla="*/ 96 h 270"/>
                  <a:gd name="T34" fmla="*/ 129 w 261"/>
                  <a:gd name="T35" fmla="*/ 96 h 270"/>
                  <a:gd name="T36" fmla="*/ 120 w 261"/>
                  <a:gd name="T37" fmla="*/ 96 h 270"/>
                  <a:gd name="T38" fmla="*/ 109 w 261"/>
                  <a:gd name="T39" fmla="*/ 96 h 270"/>
                  <a:gd name="T40" fmla="*/ 94 w 261"/>
                  <a:gd name="T41" fmla="*/ 97 h 270"/>
                  <a:gd name="T42" fmla="*/ 82 w 261"/>
                  <a:gd name="T43" fmla="*/ 97 h 270"/>
                  <a:gd name="T44" fmla="*/ 82 w 261"/>
                  <a:gd name="T45" fmla="*/ 130 h 270"/>
                  <a:gd name="T46" fmla="*/ 49 w 261"/>
                  <a:gd name="T47" fmla="*/ 132 h 270"/>
                  <a:gd name="T48" fmla="*/ 40 w 261"/>
                  <a:gd name="T49" fmla="*/ 133 h 270"/>
                  <a:gd name="T50" fmla="*/ 40 w 261"/>
                  <a:gd name="T51" fmla="*/ 166 h 270"/>
                  <a:gd name="T52" fmla="*/ 36 w 261"/>
                  <a:gd name="T53" fmla="*/ 166 h 270"/>
                  <a:gd name="T54" fmla="*/ 28 w 261"/>
                  <a:gd name="T55" fmla="*/ 167 h 270"/>
                  <a:gd name="T56" fmla="*/ 22 w 261"/>
                  <a:gd name="T57" fmla="*/ 168 h 270"/>
                  <a:gd name="T58" fmla="*/ 17 w 261"/>
                  <a:gd name="T59" fmla="*/ 169 h 270"/>
                  <a:gd name="T60" fmla="*/ 13 w 261"/>
                  <a:gd name="T61" fmla="*/ 170 h 270"/>
                  <a:gd name="T62" fmla="*/ 12 w 261"/>
                  <a:gd name="T63" fmla="*/ 170 h 270"/>
                  <a:gd name="T64" fmla="*/ 12 w 261"/>
                  <a:gd name="T65" fmla="*/ 203 h 270"/>
                  <a:gd name="T66" fmla="*/ 12 w 261"/>
                  <a:gd name="T67" fmla="*/ 204 h 270"/>
                  <a:gd name="T68" fmla="*/ 10 w 261"/>
                  <a:gd name="T69" fmla="*/ 204 h 270"/>
                  <a:gd name="T70" fmla="*/ 7 w 261"/>
                  <a:gd name="T71" fmla="*/ 205 h 270"/>
                  <a:gd name="T72" fmla="*/ 5 w 261"/>
                  <a:gd name="T73" fmla="*/ 206 h 270"/>
                  <a:gd name="T74" fmla="*/ 4 w 261"/>
                  <a:gd name="T75" fmla="*/ 207 h 270"/>
                  <a:gd name="T76" fmla="*/ 3 w 261"/>
                  <a:gd name="T77" fmla="*/ 208 h 270"/>
                  <a:gd name="T78" fmla="*/ 2 w 261"/>
                  <a:gd name="T79" fmla="*/ 208 h 270"/>
                  <a:gd name="T80" fmla="*/ 2 w 261"/>
                  <a:gd name="T81" fmla="*/ 242 h 270"/>
                  <a:gd name="T82" fmla="*/ 12 w 261"/>
                  <a:gd name="T83" fmla="*/ 270 h 270"/>
                  <a:gd name="T84" fmla="*/ 112 w 261"/>
                  <a:gd name="T85" fmla="*/ 155 h 270"/>
                  <a:gd name="T86" fmla="*/ 112 w 261"/>
                  <a:gd name="T87" fmla="*/ 155 h 270"/>
                  <a:gd name="T88" fmla="*/ 251 w 261"/>
                  <a:gd name="T89" fmla="*/ 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1" h="270" extrusionOk="0">
                    <a:moveTo>
                      <a:pt x="251" y="4"/>
                    </a:moveTo>
                    <a:cubicBezTo>
                      <a:pt x="244" y="2"/>
                      <a:pt x="235" y="1"/>
                      <a:pt x="224" y="0"/>
                    </a:cubicBezTo>
                    <a:cubicBezTo>
                      <a:pt x="224" y="33"/>
                      <a:pt x="224" y="33"/>
                      <a:pt x="224" y="33"/>
                    </a:cubicBezTo>
                    <a:cubicBezTo>
                      <a:pt x="221" y="33"/>
                      <a:pt x="218" y="33"/>
                      <a:pt x="214" y="32"/>
                    </a:cubicBezTo>
                    <a:cubicBezTo>
                      <a:pt x="211" y="32"/>
                      <a:pt x="208" y="32"/>
                      <a:pt x="205" y="32"/>
                    </a:cubicBezTo>
                    <a:cubicBezTo>
                      <a:pt x="202" y="32"/>
                      <a:pt x="199" y="31"/>
                      <a:pt x="196" y="31"/>
                    </a:cubicBezTo>
                    <a:cubicBezTo>
                      <a:pt x="194" y="31"/>
                      <a:pt x="191" y="31"/>
                      <a:pt x="188" y="31"/>
                    </a:cubicBezTo>
                    <a:cubicBezTo>
                      <a:pt x="186" y="31"/>
                      <a:pt x="184" y="31"/>
                      <a:pt x="182" y="31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1" y="64"/>
                      <a:pt x="180" y="64"/>
                      <a:pt x="180" y="64"/>
                    </a:cubicBezTo>
                    <a:cubicBezTo>
                      <a:pt x="177" y="64"/>
                      <a:pt x="174" y="64"/>
                      <a:pt x="172" y="63"/>
                    </a:cubicBezTo>
                    <a:cubicBezTo>
                      <a:pt x="169" y="63"/>
                      <a:pt x="166" y="63"/>
                      <a:pt x="164" y="63"/>
                    </a:cubicBezTo>
                    <a:cubicBezTo>
                      <a:pt x="161" y="63"/>
                      <a:pt x="158" y="63"/>
                      <a:pt x="156" y="63"/>
                    </a:cubicBezTo>
                    <a:cubicBezTo>
                      <a:pt x="153" y="63"/>
                      <a:pt x="150" y="63"/>
                      <a:pt x="147" y="63"/>
                    </a:cubicBezTo>
                    <a:cubicBezTo>
                      <a:pt x="144" y="63"/>
                      <a:pt x="142" y="63"/>
                      <a:pt x="139" y="63"/>
                    </a:cubicBezTo>
                    <a:cubicBezTo>
                      <a:pt x="137" y="63"/>
                      <a:pt x="134" y="63"/>
                      <a:pt x="132" y="63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31" y="96"/>
                      <a:pt x="130" y="96"/>
                      <a:pt x="129" y="96"/>
                    </a:cubicBezTo>
                    <a:cubicBezTo>
                      <a:pt x="126" y="96"/>
                      <a:pt x="123" y="96"/>
                      <a:pt x="120" y="96"/>
                    </a:cubicBezTo>
                    <a:cubicBezTo>
                      <a:pt x="116" y="96"/>
                      <a:pt x="112" y="96"/>
                      <a:pt x="109" y="96"/>
                    </a:cubicBezTo>
                    <a:cubicBezTo>
                      <a:pt x="104" y="96"/>
                      <a:pt x="99" y="97"/>
                      <a:pt x="94" y="97"/>
                    </a:cubicBezTo>
                    <a:cubicBezTo>
                      <a:pt x="90" y="97"/>
                      <a:pt x="86" y="97"/>
                      <a:pt x="82" y="97"/>
                    </a:cubicBezTo>
                    <a:cubicBezTo>
                      <a:pt x="82" y="130"/>
                      <a:pt x="82" y="130"/>
                      <a:pt x="82" y="130"/>
                    </a:cubicBezTo>
                    <a:cubicBezTo>
                      <a:pt x="70" y="131"/>
                      <a:pt x="58" y="132"/>
                      <a:pt x="49" y="132"/>
                    </a:cubicBezTo>
                    <a:cubicBezTo>
                      <a:pt x="46" y="133"/>
                      <a:pt x="43" y="133"/>
                      <a:pt x="40" y="133"/>
                    </a:cubicBezTo>
                    <a:cubicBezTo>
                      <a:pt x="40" y="166"/>
                      <a:pt x="40" y="166"/>
                      <a:pt x="40" y="166"/>
                    </a:cubicBezTo>
                    <a:cubicBezTo>
                      <a:pt x="39" y="166"/>
                      <a:pt x="37" y="166"/>
                      <a:pt x="36" y="166"/>
                    </a:cubicBezTo>
                    <a:cubicBezTo>
                      <a:pt x="33" y="167"/>
                      <a:pt x="30" y="167"/>
                      <a:pt x="28" y="167"/>
                    </a:cubicBezTo>
                    <a:cubicBezTo>
                      <a:pt x="26" y="168"/>
                      <a:pt x="24" y="168"/>
                      <a:pt x="22" y="168"/>
                    </a:cubicBezTo>
                    <a:cubicBezTo>
                      <a:pt x="20" y="168"/>
                      <a:pt x="19" y="169"/>
                      <a:pt x="17" y="169"/>
                    </a:cubicBezTo>
                    <a:cubicBezTo>
                      <a:pt x="16" y="169"/>
                      <a:pt x="14" y="170"/>
                      <a:pt x="13" y="170"/>
                    </a:cubicBezTo>
                    <a:cubicBezTo>
                      <a:pt x="12" y="170"/>
                      <a:pt x="12" y="170"/>
                      <a:pt x="12" y="170"/>
                    </a:cubicBezTo>
                    <a:cubicBezTo>
                      <a:pt x="12" y="203"/>
                      <a:pt x="12" y="203"/>
                      <a:pt x="12" y="203"/>
                    </a:cubicBezTo>
                    <a:cubicBezTo>
                      <a:pt x="12" y="204"/>
                      <a:pt x="12" y="204"/>
                      <a:pt x="12" y="204"/>
                    </a:cubicBezTo>
                    <a:cubicBezTo>
                      <a:pt x="11" y="204"/>
                      <a:pt x="11" y="204"/>
                      <a:pt x="10" y="204"/>
                    </a:cubicBezTo>
                    <a:cubicBezTo>
                      <a:pt x="9" y="205"/>
                      <a:pt x="8" y="205"/>
                      <a:pt x="7" y="205"/>
                    </a:cubicBezTo>
                    <a:cubicBezTo>
                      <a:pt x="7" y="205"/>
                      <a:pt x="6" y="206"/>
                      <a:pt x="5" y="206"/>
                    </a:cubicBezTo>
                    <a:cubicBezTo>
                      <a:pt x="5" y="206"/>
                      <a:pt x="4" y="206"/>
                      <a:pt x="4" y="207"/>
                    </a:cubicBezTo>
                    <a:cubicBezTo>
                      <a:pt x="3" y="207"/>
                      <a:pt x="3" y="207"/>
                      <a:pt x="3" y="208"/>
                    </a:cubicBezTo>
                    <a:cubicBezTo>
                      <a:pt x="2" y="208"/>
                      <a:pt x="2" y="208"/>
                      <a:pt x="2" y="208"/>
                    </a:cubicBezTo>
                    <a:cubicBezTo>
                      <a:pt x="2" y="242"/>
                      <a:pt x="2" y="242"/>
                      <a:pt x="2" y="242"/>
                    </a:cubicBezTo>
                    <a:cubicBezTo>
                      <a:pt x="12" y="270"/>
                      <a:pt x="12" y="270"/>
                      <a:pt x="12" y="270"/>
                    </a:cubicBezTo>
                    <a:cubicBezTo>
                      <a:pt x="12" y="270"/>
                      <a:pt x="0" y="206"/>
                      <a:pt x="112" y="155"/>
                    </a:cubicBezTo>
                    <a:cubicBezTo>
                      <a:pt x="112" y="155"/>
                      <a:pt x="112" y="155"/>
                      <a:pt x="112" y="155"/>
                    </a:cubicBezTo>
                    <a:cubicBezTo>
                      <a:pt x="233" y="82"/>
                      <a:pt x="261" y="34"/>
                      <a:pt x="25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7" name="Freeform 249"/>
              <p:cNvSpPr/>
              <p:nvPr/>
            </p:nvSpPr>
            <p:spPr bwMode="auto">
              <a:xfrm>
                <a:off x="862201" y="1300317"/>
                <a:ext cx="920714" cy="483730"/>
              </a:xfrm>
              <a:custGeom>
                <a:avLst/>
                <a:gdLst>
                  <a:gd name="T0" fmla="*/ 272 w 578"/>
                  <a:gd name="T1" fmla="*/ 38 h 217"/>
                  <a:gd name="T2" fmla="*/ 274 w 578"/>
                  <a:gd name="T3" fmla="*/ 32 h 217"/>
                  <a:gd name="T4" fmla="*/ 145 w 578"/>
                  <a:gd name="T5" fmla="*/ 0 h 217"/>
                  <a:gd name="T6" fmla="*/ 14 w 578"/>
                  <a:gd name="T7" fmla="*/ 13 h 217"/>
                  <a:gd name="T8" fmla="*/ 139 w 578"/>
                  <a:gd name="T9" fmla="*/ 66 h 217"/>
                  <a:gd name="T10" fmla="*/ 140 w 578"/>
                  <a:gd name="T11" fmla="*/ 69 h 217"/>
                  <a:gd name="T12" fmla="*/ 140 w 578"/>
                  <a:gd name="T13" fmla="*/ 70 h 217"/>
                  <a:gd name="T14" fmla="*/ 140 w 578"/>
                  <a:gd name="T15" fmla="*/ 73 h 217"/>
                  <a:gd name="T16" fmla="*/ 141 w 578"/>
                  <a:gd name="T17" fmla="*/ 74 h 217"/>
                  <a:gd name="T18" fmla="*/ 141 w 578"/>
                  <a:gd name="T19" fmla="*/ 77 h 217"/>
                  <a:gd name="T20" fmla="*/ 141 w 578"/>
                  <a:gd name="T21" fmla="*/ 78 h 217"/>
                  <a:gd name="T22" fmla="*/ 141 w 578"/>
                  <a:gd name="T23" fmla="*/ 81 h 217"/>
                  <a:gd name="T24" fmla="*/ 140 w 578"/>
                  <a:gd name="T25" fmla="*/ 82 h 217"/>
                  <a:gd name="T26" fmla="*/ 140 w 578"/>
                  <a:gd name="T27" fmla="*/ 85 h 217"/>
                  <a:gd name="T28" fmla="*/ 140 w 578"/>
                  <a:gd name="T29" fmla="*/ 87 h 217"/>
                  <a:gd name="T30" fmla="*/ 139 w 578"/>
                  <a:gd name="T31" fmla="*/ 90 h 217"/>
                  <a:gd name="T32" fmla="*/ 139 w 578"/>
                  <a:gd name="T33" fmla="*/ 91 h 217"/>
                  <a:gd name="T34" fmla="*/ 137 w 578"/>
                  <a:gd name="T35" fmla="*/ 95 h 217"/>
                  <a:gd name="T36" fmla="*/ 137 w 578"/>
                  <a:gd name="T37" fmla="*/ 96 h 217"/>
                  <a:gd name="T38" fmla="*/ 135 w 578"/>
                  <a:gd name="T39" fmla="*/ 100 h 217"/>
                  <a:gd name="T40" fmla="*/ 134 w 578"/>
                  <a:gd name="T41" fmla="*/ 101 h 217"/>
                  <a:gd name="T42" fmla="*/ 133 w 578"/>
                  <a:gd name="T43" fmla="*/ 105 h 217"/>
                  <a:gd name="T44" fmla="*/ 132 w 578"/>
                  <a:gd name="T45" fmla="*/ 106 h 217"/>
                  <a:gd name="T46" fmla="*/ 130 w 578"/>
                  <a:gd name="T47" fmla="*/ 110 h 217"/>
                  <a:gd name="T48" fmla="*/ 129 w 578"/>
                  <a:gd name="T49" fmla="*/ 111 h 217"/>
                  <a:gd name="T50" fmla="*/ 125 w 578"/>
                  <a:gd name="T51" fmla="*/ 116 h 217"/>
                  <a:gd name="T52" fmla="*/ 125 w 578"/>
                  <a:gd name="T53" fmla="*/ 117 h 217"/>
                  <a:gd name="T54" fmla="*/ 121 w 578"/>
                  <a:gd name="T55" fmla="*/ 122 h 217"/>
                  <a:gd name="T56" fmla="*/ 120 w 578"/>
                  <a:gd name="T57" fmla="*/ 123 h 217"/>
                  <a:gd name="T58" fmla="*/ 117 w 578"/>
                  <a:gd name="T59" fmla="*/ 127 h 217"/>
                  <a:gd name="T60" fmla="*/ 115 w 578"/>
                  <a:gd name="T61" fmla="*/ 129 h 217"/>
                  <a:gd name="T62" fmla="*/ 111 w 578"/>
                  <a:gd name="T63" fmla="*/ 133 h 217"/>
                  <a:gd name="T64" fmla="*/ 110 w 578"/>
                  <a:gd name="T65" fmla="*/ 135 h 217"/>
                  <a:gd name="T66" fmla="*/ 104 w 578"/>
                  <a:gd name="T67" fmla="*/ 140 h 217"/>
                  <a:gd name="T68" fmla="*/ 103 w 578"/>
                  <a:gd name="T69" fmla="*/ 142 h 217"/>
                  <a:gd name="T70" fmla="*/ 98 w 578"/>
                  <a:gd name="T71" fmla="*/ 146 h 217"/>
                  <a:gd name="T72" fmla="*/ 96 w 578"/>
                  <a:gd name="T73" fmla="*/ 149 h 217"/>
                  <a:gd name="T74" fmla="*/ 91 w 578"/>
                  <a:gd name="T75" fmla="*/ 153 h 217"/>
                  <a:gd name="T76" fmla="*/ 89 w 578"/>
                  <a:gd name="T77" fmla="*/ 155 h 217"/>
                  <a:gd name="T78" fmla="*/ 81 w 578"/>
                  <a:gd name="T79" fmla="*/ 161 h 217"/>
                  <a:gd name="T80" fmla="*/ 80 w 578"/>
                  <a:gd name="T81" fmla="*/ 162 h 217"/>
                  <a:gd name="T82" fmla="*/ 73 w 578"/>
                  <a:gd name="T83" fmla="*/ 168 h 217"/>
                  <a:gd name="T84" fmla="*/ 70 w 578"/>
                  <a:gd name="T85" fmla="*/ 170 h 217"/>
                  <a:gd name="T86" fmla="*/ 64 w 578"/>
                  <a:gd name="T87" fmla="*/ 175 h 217"/>
                  <a:gd name="T88" fmla="*/ 61 w 578"/>
                  <a:gd name="T89" fmla="*/ 177 h 217"/>
                  <a:gd name="T90" fmla="*/ 53 w 578"/>
                  <a:gd name="T91" fmla="*/ 183 h 217"/>
                  <a:gd name="T92" fmla="*/ 51 w 578"/>
                  <a:gd name="T93" fmla="*/ 184 h 217"/>
                  <a:gd name="T94" fmla="*/ 40 w 578"/>
                  <a:gd name="T95" fmla="*/ 191 h 217"/>
                  <a:gd name="T96" fmla="*/ 38 w 578"/>
                  <a:gd name="T97" fmla="*/ 193 h 217"/>
                  <a:gd name="T98" fmla="*/ 29 w 578"/>
                  <a:gd name="T99" fmla="*/ 199 h 217"/>
                  <a:gd name="T100" fmla="*/ 25 w 578"/>
                  <a:gd name="T101" fmla="*/ 202 h 217"/>
                  <a:gd name="T102" fmla="*/ 17 w 578"/>
                  <a:gd name="T103" fmla="*/ 207 h 217"/>
                  <a:gd name="T104" fmla="*/ 13 w 578"/>
                  <a:gd name="T105" fmla="*/ 209 h 217"/>
                  <a:gd name="T106" fmla="*/ 0 w 578"/>
                  <a:gd name="T107" fmla="*/ 217 h 217"/>
                  <a:gd name="T108" fmla="*/ 578 w 578"/>
                  <a:gd name="T109" fmla="*/ 151 h 217"/>
                  <a:gd name="T110" fmla="*/ 514 w 578"/>
                  <a:gd name="T111" fmla="*/ 38 h 217"/>
                  <a:gd name="T112" fmla="*/ 272 w 578"/>
                  <a:gd name="T113" fmla="*/ 38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78" h="217" extrusionOk="0">
                    <a:moveTo>
                      <a:pt x="272" y="38"/>
                    </a:moveTo>
                    <a:cubicBezTo>
                      <a:pt x="274" y="32"/>
                      <a:pt x="274" y="32"/>
                      <a:pt x="274" y="3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3"/>
                      <a:pt x="123" y="19"/>
                      <a:pt x="139" y="66"/>
                    </a:cubicBezTo>
                    <a:cubicBezTo>
                      <a:pt x="139" y="67"/>
                      <a:pt x="140" y="68"/>
                      <a:pt x="140" y="69"/>
                    </a:cubicBezTo>
                    <a:cubicBezTo>
                      <a:pt x="140" y="70"/>
                      <a:pt x="140" y="70"/>
                      <a:pt x="140" y="70"/>
                    </a:cubicBezTo>
                    <a:cubicBezTo>
                      <a:pt x="140" y="71"/>
                      <a:pt x="140" y="72"/>
                      <a:pt x="140" y="73"/>
                    </a:cubicBezTo>
                    <a:cubicBezTo>
                      <a:pt x="140" y="73"/>
                      <a:pt x="140" y="74"/>
                      <a:pt x="141" y="74"/>
                    </a:cubicBezTo>
                    <a:cubicBezTo>
                      <a:pt x="141" y="75"/>
                      <a:pt x="141" y="76"/>
                      <a:pt x="141" y="77"/>
                    </a:cubicBezTo>
                    <a:cubicBezTo>
                      <a:pt x="141" y="77"/>
                      <a:pt x="141" y="77"/>
                      <a:pt x="141" y="78"/>
                    </a:cubicBezTo>
                    <a:cubicBezTo>
                      <a:pt x="141" y="79"/>
                      <a:pt x="141" y="80"/>
                      <a:pt x="141" y="81"/>
                    </a:cubicBezTo>
                    <a:cubicBezTo>
                      <a:pt x="140" y="82"/>
                      <a:pt x="140" y="82"/>
                      <a:pt x="140" y="82"/>
                    </a:cubicBezTo>
                    <a:cubicBezTo>
                      <a:pt x="140" y="83"/>
                      <a:pt x="140" y="84"/>
                      <a:pt x="140" y="85"/>
                    </a:cubicBezTo>
                    <a:cubicBezTo>
                      <a:pt x="140" y="86"/>
                      <a:pt x="140" y="86"/>
                      <a:pt x="140" y="87"/>
                    </a:cubicBezTo>
                    <a:cubicBezTo>
                      <a:pt x="139" y="88"/>
                      <a:pt x="139" y="89"/>
                      <a:pt x="139" y="90"/>
                    </a:cubicBezTo>
                    <a:cubicBezTo>
                      <a:pt x="139" y="90"/>
                      <a:pt x="139" y="91"/>
                      <a:pt x="139" y="91"/>
                    </a:cubicBezTo>
                    <a:cubicBezTo>
                      <a:pt x="138" y="92"/>
                      <a:pt x="138" y="94"/>
                      <a:pt x="137" y="95"/>
                    </a:cubicBezTo>
                    <a:cubicBezTo>
                      <a:pt x="137" y="96"/>
                      <a:pt x="137" y="96"/>
                      <a:pt x="137" y="96"/>
                    </a:cubicBezTo>
                    <a:cubicBezTo>
                      <a:pt x="136" y="97"/>
                      <a:pt x="136" y="99"/>
                      <a:pt x="135" y="100"/>
                    </a:cubicBezTo>
                    <a:cubicBezTo>
                      <a:pt x="135" y="100"/>
                      <a:pt x="135" y="101"/>
                      <a:pt x="134" y="101"/>
                    </a:cubicBezTo>
                    <a:cubicBezTo>
                      <a:pt x="134" y="103"/>
                      <a:pt x="133" y="104"/>
                      <a:pt x="133" y="105"/>
                    </a:cubicBezTo>
                    <a:cubicBezTo>
                      <a:pt x="132" y="105"/>
                      <a:pt x="132" y="106"/>
                      <a:pt x="132" y="106"/>
                    </a:cubicBezTo>
                    <a:cubicBezTo>
                      <a:pt x="131" y="108"/>
                      <a:pt x="130" y="109"/>
                      <a:pt x="130" y="110"/>
                    </a:cubicBezTo>
                    <a:cubicBezTo>
                      <a:pt x="129" y="110"/>
                      <a:pt x="129" y="111"/>
                      <a:pt x="129" y="111"/>
                    </a:cubicBezTo>
                    <a:cubicBezTo>
                      <a:pt x="128" y="113"/>
                      <a:pt x="127" y="115"/>
                      <a:pt x="125" y="116"/>
                    </a:cubicBezTo>
                    <a:cubicBezTo>
                      <a:pt x="125" y="117"/>
                      <a:pt x="125" y="117"/>
                      <a:pt x="125" y="117"/>
                    </a:cubicBezTo>
                    <a:cubicBezTo>
                      <a:pt x="124" y="119"/>
                      <a:pt x="123" y="120"/>
                      <a:pt x="121" y="122"/>
                    </a:cubicBezTo>
                    <a:cubicBezTo>
                      <a:pt x="121" y="122"/>
                      <a:pt x="120" y="123"/>
                      <a:pt x="120" y="123"/>
                    </a:cubicBezTo>
                    <a:cubicBezTo>
                      <a:pt x="119" y="125"/>
                      <a:pt x="118" y="126"/>
                      <a:pt x="117" y="127"/>
                    </a:cubicBezTo>
                    <a:cubicBezTo>
                      <a:pt x="116" y="128"/>
                      <a:pt x="116" y="128"/>
                      <a:pt x="115" y="129"/>
                    </a:cubicBezTo>
                    <a:cubicBezTo>
                      <a:pt x="114" y="130"/>
                      <a:pt x="113" y="132"/>
                      <a:pt x="111" y="133"/>
                    </a:cubicBezTo>
                    <a:cubicBezTo>
                      <a:pt x="111" y="134"/>
                      <a:pt x="110" y="134"/>
                      <a:pt x="110" y="135"/>
                    </a:cubicBezTo>
                    <a:cubicBezTo>
                      <a:pt x="108" y="137"/>
                      <a:pt x="106" y="138"/>
                      <a:pt x="104" y="140"/>
                    </a:cubicBezTo>
                    <a:cubicBezTo>
                      <a:pt x="104" y="141"/>
                      <a:pt x="103" y="141"/>
                      <a:pt x="103" y="142"/>
                    </a:cubicBezTo>
                    <a:cubicBezTo>
                      <a:pt x="101" y="143"/>
                      <a:pt x="100" y="145"/>
                      <a:pt x="98" y="146"/>
                    </a:cubicBezTo>
                    <a:cubicBezTo>
                      <a:pt x="97" y="147"/>
                      <a:pt x="97" y="148"/>
                      <a:pt x="96" y="149"/>
                    </a:cubicBezTo>
                    <a:cubicBezTo>
                      <a:pt x="94" y="150"/>
                      <a:pt x="92" y="151"/>
                      <a:pt x="91" y="153"/>
                    </a:cubicBezTo>
                    <a:cubicBezTo>
                      <a:pt x="90" y="154"/>
                      <a:pt x="89" y="154"/>
                      <a:pt x="89" y="155"/>
                    </a:cubicBezTo>
                    <a:cubicBezTo>
                      <a:pt x="86" y="157"/>
                      <a:pt x="84" y="159"/>
                      <a:pt x="81" y="161"/>
                    </a:cubicBezTo>
                    <a:cubicBezTo>
                      <a:pt x="80" y="162"/>
                      <a:pt x="80" y="162"/>
                      <a:pt x="80" y="162"/>
                    </a:cubicBezTo>
                    <a:cubicBezTo>
                      <a:pt x="78" y="164"/>
                      <a:pt x="75" y="166"/>
                      <a:pt x="73" y="168"/>
                    </a:cubicBezTo>
                    <a:cubicBezTo>
                      <a:pt x="72" y="169"/>
                      <a:pt x="71" y="169"/>
                      <a:pt x="70" y="170"/>
                    </a:cubicBezTo>
                    <a:cubicBezTo>
                      <a:pt x="68" y="172"/>
                      <a:pt x="66" y="173"/>
                      <a:pt x="64" y="175"/>
                    </a:cubicBezTo>
                    <a:cubicBezTo>
                      <a:pt x="63" y="176"/>
                      <a:pt x="62" y="176"/>
                      <a:pt x="61" y="177"/>
                    </a:cubicBezTo>
                    <a:cubicBezTo>
                      <a:pt x="58" y="179"/>
                      <a:pt x="56" y="181"/>
                      <a:pt x="53" y="183"/>
                    </a:cubicBezTo>
                    <a:cubicBezTo>
                      <a:pt x="52" y="183"/>
                      <a:pt x="52" y="184"/>
                      <a:pt x="51" y="184"/>
                    </a:cubicBezTo>
                    <a:cubicBezTo>
                      <a:pt x="47" y="187"/>
                      <a:pt x="44" y="189"/>
                      <a:pt x="40" y="191"/>
                    </a:cubicBezTo>
                    <a:cubicBezTo>
                      <a:pt x="39" y="192"/>
                      <a:pt x="39" y="193"/>
                      <a:pt x="38" y="193"/>
                    </a:cubicBezTo>
                    <a:cubicBezTo>
                      <a:pt x="35" y="195"/>
                      <a:pt x="32" y="197"/>
                      <a:pt x="29" y="199"/>
                    </a:cubicBezTo>
                    <a:cubicBezTo>
                      <a:pt x="28" y="200"/>
                      <a:pt x="27" y="201"/>
                      <a:pt x="25" y="202"/>
                    </a:cubicBezTo>
                    <a:cubicBezTo>
                      <a:pt x="23" y="203"/>
                      <a:pt x="20" y="205"/>
                      <a:pt x="17" y="207"/>
                    </a:cubicBezTo>
                    <a:cubicBezTo>
                      <a:pt x="16" y="208"/>
                      <a:pt x="14" y="209"/>
                      <a:pt x="13" y="209"/>
                    </a:cubicBezTo>
                    <a:cubicBezTo>
                      <a:pt x="9" y="212"/>
                      <a:pt x="5" y="215"/>
                      <a:pt x="0" y="217"/>
                    </a:cubicBezTo>
                    <a:cubicBezTo>
                      <a:pt x="35" y="202"/>
                      <a:pt x="578" y="176"/>
                      <a:pt x="578" y="151"/>
                    </a:cubicBezTo>
                    <a:cubicBezTo>
                      <a:pt x="514" y="38"/>
                      <a:pt x="514" y="38"/>
                      <a:pt x="514" y="38"/>
                    </a:cubicBezTo>
                    <a:lnTo>
                      <a:pt x="272" y="3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8" name="Freeform 250"/>
              <p:cNvSpPr/>
              <p:nvPr/>
            </p:nvSpPr>
            <p:spPr bwMode="auto">
              <a:xfrm>
                <a:off x="105588" y="1976409"/>
                <a:ext cx="1601330" cy="784530"/>
              </a:xfrm>
              <a:custGeom>
                <a:avLst/>
                <a:gdLst>
                  <a:gd name="T0" fmla="*/ 990 w 1005"/>
                  <a:gd name="T1" fmla="*/ 352 h 352"/>
                  <a:gd name="T2" fmla="*/ 990 w 1005"/>
                  <a:gd name="T3" fmla="*/ 233 h 352"/>
                  <a:gd name="T4" fmla="*/ 990 w 1005"/>
                  <a:gd name="T5" fmla="*/ 233 h 352"/>
                  <a:gd name="T6" fmla="*/ 988 w 1005"/>
                  <a:gd name="T7" fmla="*/ 237 h 352"/>
                  <a:gd name="T8" fmla="*/ 984 w 1005"/>
                  <a:gd name="T9" fmla="*/ 240 h 352"/>
                  <a:gd name="T10" fmla="*/ 978 w 1005"/>
                  <a:gd name="T11" fmla="*/ 243 h 352"/>
                  <a:gd name="T12" fmla="*/ 970 w 1005"/>
                  <a:gd name="T13" fmla="*/ 246 h 352"/>
                  <a:gd name="T14" fmla="*/ 960 w 1005"/>
                  <a:gd name="T15" fmla="*/ 249 h 352"/>
                  <a:gd name="T16" fmla="*/ 952 w 1005"/>
                  <a:gd name="T17" fmla="*/ 251 h 352"/>
                  <a:gd name="T18" fmla="*/ 952 w 1005"/>
                  <a:gd name="T19" fmla="*/ 218 h 352"/>
                  <a:gd name="T20" fmla="*/ 948 w 1005"/>
                  <a:gd name="T21" fmla="*/ 219 h 352"/>
                  <a:gd name="T22" fmla="*/ 933 w 1005"/>
                  <a:gd name="T23" fmla="*/ 222 h 352"/>
                  <a:gd name="T24" fmla="*/ 915 w 1005"/>
                  <a:gd name="T25" fmla="*/ 225 h 352"/>
                  <a:gd name="T26" fmla="*/ 892 w 1005"/>
                  <a:gd name="T27" fmla="*/ 228 h 352"/>
                  <a:gd name="T28" fmla="*/ 861 w 1005"/>
                  <a:gd name="T29" fmla="*/ 232 h 352"/>
                  <a:gd name="T30" fmla="*/ 844 w 1005"/>
                  <a:gd name="T31" fmla="*/ 234 h 352"/>
                  <a:gd name="T32" fmla="*/ 844 w 1005"/>
                  <a:gd name="T33" fmla="*/ 200 h 352"/>
                  <a:gd name="T34" fmla="*/ 813 w 1005"/>
                  <a:gd name="T35" fmla="*/ 203 h 352"/>
                  <a:gd name="T36" fmla="*/ 687 w 1005"/>
                  <a:gd name="T37" fmla="*/ 211 h 352"/>
                  <a:gd name="T38" fmla="*/ 686 w 1005"/>
                  <a:gd name="T39" fmla="*/ 211 h 352"/>
                  <a:gd name="T40" fmla="*/ 686 w 1005"/>
                  <a:gd name="T41" fmla="*/ 177 h 352"/>
                  <a:gd name="T42" fmla="*/ 640 w 1005"/>
                  <a:gd name="T43" fmla="*/ 179 h 352"/>
                  <a:gd name="T44" fmla="*/ 584 w 1005"/>
                  <a:gd name="T45" fmla="*/ 180 h 352"/>
                  <a:gd name="T46" fmla="*/ 543 w 1005"/>
                  <a:gd name="T47" fmla="*/ 181 h 352"/>
                  <a:gd name="T48" fmla="*/ 505 w 1005"/>
                  <a:gd name="T49" fmla="*/ 181 h 352"/>
                  <a:gd name="T50" fmla="*/ 494 w 1005"/>
                  <a:gd name="T51" fmla="*/ 181 h 352"/>
                  <a:gd name="T52" fmla="*/ 494 w 1005"/>
                  <a:gd name="T53" fmla="*/ 148 h 352"/>
                  <a:gd name="T54" fmla="*/ 470 w 1005"/>
                  <a:gd name="T55" fmla="*/ 148 h 352"/>
                  <a:gd name="T56" fmla="*/ 437 w 1005"/>
                  <a:gd name="T57" fmla="*/ 148 h 352"/>
                  <a:gd name="T58" fmla="*/ 405 w 1005"/>
                  <a:gd name="T59" fmla="*/ 147 h 352"/>
                  <a:gd name="T60" fmla="*/ 374 w 1005"/>
                  <a:gd name="T61" fmla="*/ 146 h 352"/>
                  <a:gd name="T62" fmla="*/ 344 w 1005"/>
                  <a:gd name="T63" fmla="*/ 146 h 352"/>
                  <a:gd name="T64" fmla="*/ 313 w 1005"/>
                  <a:gd name="T65" fmla="*/ 145 h 352"/>
                  <a:gd name="T66" fmla="*/ 307 w 1005"/>
                  <a:gd name="T67" fmla="*/ 144 h 352"/>
                  <a:gd name="T68" fmla="*/ 307 w 1005"/>
                  <a:gd name="T69" fmla="*/ 111 h 352"/>
                  <a:gd name="T70" fmla="*/ 282 w 1005"/>
                  <a:gd name="T71" fmla="*/ 110 h 352"/>
                  <a:gd name="T72" fmla="*/ 251 w 1005"/>
                  <a:gd name="T73" fmla="*/ 108 h 352"/>
                  <a:gd name="T74" fmla="*/ 218 w 1005"/>
                  <a:gd name="T75" fmla="*/ 106 h 352"/>
                  <a:gd name="T76" fmla="*/ 183 w 1005"/>
                  <a:gd name="T77" fmla="*/ 104 h 352"/>
                  <a:gd name="T78" fmla="*/ 144 w 1005"/>
                  <a:gd name="T79" fmla="*/ 100 h 352"/>
                  <a:gd name="T80" fmla="*/ 144 w 1005"/>
                  <a:gd name="T81" fmla="*/ 67 h 352"/>
                  <a:gd name="T82" fmla="*/ 39 w 1005"/>
                  <a:gd name="T83" fmla="*/ 52 h 352"/>
                  <a:gd name="T84" fmla="*/ 39 w 1005"/>
                  <a:gd name="T85" fmla="*/ 18 h 352"/>
                  <a:gd name="T86" fmla="*/ 0 w 1005"/>
                  <a:gd name="T87" fmla="*/ 0 h 352"/>
                  <a:gd name="T88" fmla="*/ 0 w 1005"/>
                  <a:gd name="T89" fmla="*/ 87 h 352"/>
                  <a:gd name="T90" fmla="*/ 640 w 1005"/>
                  <a:gd name="T91" fmla="*/ 293 h 352"/>
                  <a:gd name="T92" fmla="*/ 990 w 1005"/>
                  <a:gd name="T93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5" h="352" extrusionOk="0">
                    <a:moveTo>
                      <a:pt x="990" y="352"/>
                    </a:move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4"/>
                      <a:pt x="988" y="235"/>
                      <a:pt x="988" y="237"/>
                    </a:cubicBezTo>
                    <a:cubicBezTo>
                      <a:pt x="987" y="238"/>
                      <a:pt x="985" y="239"/>
                      <a:pt x="984" y="240"/>
                    </a:cubicBezTo>
                    <a:cubicBezTo>
                      <a:pt x="982" y="241"/>
                      <a:pt x="980" y="242"/>
                      <a:pt x="978" y="243"/>
                    </a:cubicBezTo>
                    <a:cubicBezTo>
                      <a:pt x="976" y="244"/>
                      <a:pt x="973" y="245"/>
                      <a:pt x="970" y="246"/>
                    </a:cubicBezTo>
                    <a:cubicBezTo>
                      <a:pt x="967" y="247"/>
                      <a:pt x="964" y="248"/>
                      <a:pt x="960" y="249"/>
                    </a:cubicBezTo>
                    <a:cubicBezTo>
                      <a:pt x="958" y="250"/>
                      <a:pt x="955" y="250"/>
                      <a:pt x="952" y="251"/>
                    </a:cubicBezTo>
                    <a:cubicBezTo>
                      <a:pt x="952" y="218"/>
                      <a:pt x="952" y="218"/>
                      <a:pt x="952" y="218"/>
                    </a:cubicBezTo>
                    <a:cubicBezTo>
                      <a:pt x="951" y="218"/>
                      <a:pt x="950" y="218"/>
                      <a:pt x="948" y="219"/>
                    </a:cubicBezTo>
                    <a:cubicBezTo>
                      <a:pt x="944" y="220"/>
                      <a:pt x="939" y="221"/>
                      <a:pt x="933" y="222"/>
                    </a:cubicBezTo>
                    <a:cubicBezTo>
                      <a:pt x="928" y="223"/>
                      <a:pt x="922" y="224"/>
                      <a:pt x="915" y="225"/>
                    </a:cubicBezTo>
                    <a:cubicBezTo>
                      <a:pt x="908" y="226"/>
                      <a:pt x="900" y="227"/>
                      <a:pt x="892" y="228"/>
                    </a:cubicBezTo>
                    <a:cubicBezTo>
                      <a:pt x="882" y="229"/>
                      <a:pt x="872" y="231"/>
                      <a:pt x="861" y="232"/>
                    </a:cubicBezTo>
                    <a:cubicBezTo>
                      <a:pt x="856" y="233"/>
                      <a:pt x="850" y="233"/>
                      <a:pt x="844" y="234"/>
                    </a:cubicBezTo>
                    <a:cubicBezTo>
                      <a:pt x="844" y="200"/>
                      <a:pt x="844" y="200"/>
                      <a:pt x="844" y="200"/>
                    </a:cubicBezTo>
                    <a:cubicBezTo>
                      <a:pt x="834" y="201"/>
                      <a:pt x="824" y="202"/>
                      <a:pt x="813" y="203"/>
                    </a:cubicBezTo>
                    <a:cubicBezTo>
                      <a:pt x="775" y="206"/>
                      <a:pt x="733" y="209"/>
                      <a:pt x="687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6" y="177"/>
                      <a:pt x="686" y="177"/>
                      <a:pt x="686" y="177"/>
                    </a:cubicBezTo>
                    <a:cubicBezTo>
                      <a:pt x="671" y="178"/>
                      <a:pt x="656" y="179"/>
                      <a:pt x="640" y="179"/>
                    </a:cubicBezTo>
                    <a:cubicBezTo>
                      <a:pt x="622" y="180"/>
                      <a:pt x="603" y="180"/>
                      <a:pt x="584" y="180"/>
                    </a:cubicBezTo>
                    <a:cubicBezTo>
                      <a:pt x="571" y="181"/>
                      <a:pt x="557" y="181"/>
                      <a:pt x="543" y="181"/>
                    </a:cubicBezTo>
                    <a:cubicBezTo>
                      <a:pt x="530" y="181"/>
                      <a:pt x="518" y="181"/>
                      <a:pt x="505" y="181"/>
                    </a:cubicBezTo>
                    <a:cubicBezTo>
                      <a:pt x="501" y="181"/>
                      <a:pt x="498" y="181"/>
                      <a:pt x="494" y="181"/>
                    </a:cubicBezTo>
                    <a:cubicBezTo>
                      <a:pt x="494" y="148"/>
                      <a:pt x="494" y="148"/>
                      <a:pt x="494" y="148"/>
                    </a:cubicBezTo>
                    <a:cubicBezTo>
                      <a:pt x="486" y="148"/>
                      <a:pt x="478" y="148"/>
                      <a:pt x="470" y="148"/>
                    </a:cubicBezTo>
                    <a:cubicBezTo>
                      <a:pt x="459" y="148"/>
                      <a:pt x="448" y="148"/>
                      <a:pt x="437" y="148"/>
                    </a:cubicBezTo>
                    <a:cubicBezTo>
                      <a:pt x="426" y="147"/>
                      <a:pt x="416" y="147"/>
                      <a:pt x="405" y="147"/>
                    </a:cubicBezTo>
                    <a:cubicBezTo>
                      <a:pt x="395" y="147"/>
                      <a:pt x="385" y="147"/>
                      <a:pt x="374" y="146"/>
                    </a:cubicBezTo>
                    <a:cubicBezTo>
                      <a:pt x="364" y="146"/>
                      <a:pt x="354" y="146"/>
                      <a:pt x="344" y="146"/>
                    </a:cubicBezTo>
                    <a:cubicBezTo>
                      <a:pt x="333" y="145"/>
                      <a:pt x="323" y="145"/>
                      <a:pt x="313" y="145"/>
                    </a:cubicBezTo>
                    <a:cubicBezTo>
                      <a:pt x="311" y="144"/>
                      <a:pt x="309" y="144"/>
                      <a:pt x="307" y="144"/>
                    </a:cubicBezTo>
                    <a:cubicBezTo>
                      <a:pt x="307" y="111"/>
                      <a:pt x="307" y="111"/>
                      <a:pt x="307" y="111"/>
                    </a:cubicBezTo>
                    <a:cubicBezTo>
                      <a:pt x="298" y="111"/>
                      <a:pt x="290" y="110"/>
                      <a:pt x="282" y="110"/>
                    </a:cubicBezTo>
                    <a:cubicBezTo>
                      <a:pt x="272" y="109"/>
                      <a:pt x="261" y="109"/>
                      <a:pt x="251" y="108"/>
                    </a:cubicBezTo>
                    <a:cubicBezTo>
                      <a:pt x="240" y="108"/>
                      <a:pt x="229" y="107"/>
                      <a:pt x="218" y="106"/>
                    </a:cubicBezTo>
                    <a:cubicBezTo>
                      <a:pt x="206" y="106"/>
                      <a:pt x="194" y="105"/>
                      <a:pt x="183" y="104"/>
                    </a:cubicBezTo>
                    <a:cubicBezTo>
                      <a:pt x="169" y="103"/>
                      <a:pt x="156" y="102"/>
                      <a:pt x="144" y="100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00" y="63"/>
                      <a:pt x="64" y="57"/>
                      <a:pt x="39" y="52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14" y="13"/>
                      <a:pt x="0" y="6"/>
                      <a:pt x="0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201"/>
                      <a:pt x="289" y="258"/>
                      <a:pt x="640" y="293"/>
                    </a:cubicBezTo>
                    <a:cubicBezTo>
                      <a:pt x="1005" y="330"/>
                      <a:pt x="986" y="339"/>
                      <a:pt x="990" y="352"/>
                    </a:cubicBezTo>
                    <a:close/>
                  </a:path>
                </a:pathLst>
              </a:custGeom>
              <a:solidFill>
                <a:srgbClr val="0066FF"/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9" name="Freeform 251"/>
              <p:cNvSpPr/>
              <p:nvPr/>
            </p:nvSpPr>
            <p:spPr bwMode="auto">
              <a:xfrm>
                <a:off x="105588" y="1978295"/>
                <a:ext cx="597220" cy="42432"/>
              </a:xfrm>
              <a:custGeom>
                <a:avLst/>
                <a:gdLst>
                  <a:gd name="T0" fmla="*/ 365 w 375"/>
                  <a:gd name="T1" fmla="*/ 0 h 19"/>
                  <a:gd name="T2" fmla="*/ 375 w 375"/>
                  <a:gd name="T3" fmla="*/ 5 h 19"/>
                  <a:gd name="T4" fmla="*/ 39 w 375"/>
                  <a:gd name="T5" fmla="*/ 19 h 19"/>
                  <a:gd name="T6" fmla="*/ 0 w 375"/>
                  <a:gd name="T7" fmla="*/ 0 h 19"/>
                  <a:gd name="T8" fmla="*/ 365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65" y="0"/>
                    </a:moveTo>
                    <a:cubicBezTo>
                      <a:pt x="365" y="2"/>
                      <a:pt x="369" y="3"/>
                      <a:pt x="375" y="5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14" y="13"/>
                      <a:pt x="0" y="7"/>
                      <a:pt x="0" y="0"/>
                    </a:cubicBezTo>
                    <a:lnTo>
                      <a:pt x="36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0" name="Freeform 252"/>
              <p:cNvSpPr/>
              <p:nvPr/>
            </p:nvSpPr>
            <p:spPr bwMode="auto">
              <a:xfrm>
                <a:off x="167463" y="1989612"/>
                <a:ext cx="535346" cy="104666"/>
              </a:xfrm>
              <a:custGeom>
                <a:avLst/>
                <a:gdLst>
                  <a:gd name="T0" fmla="*/ 796 w 796"/>
                  <a:gd name="T1" fmla="*/ 78 h 111"/>
                  <a:gd name="T2" fmla="*/ 0 w 796"/>
                  <a:gd name="T3" fmla="*/ 111 h 111"/>
                  <a:gd name="T4" fmla="*/ 0 w 796"/>
                  <a:gd name="T5" fmla="*/ 33 h 111"/>
                  <a:gd name="T6" fmla="*/ 796 w 796"/>
                  <a:gd name="T7" fmla="*/ 0 h 111"/>
                  <a:gd name="T8" fmla="*/ 796 w 796"/>
                  <a:gd name="T9" fmla="*/ 78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6" h="111" extrusionOk="0">
                    <a:moveTo>
                      <a:pt x="796" y="78"/>
                    </a:moveTo>
                    <a:lnTo>
                      <a:pt x="0" y="111"/>
                    </a:lnTo>
                    <a:lnTo>
                      <a:pt x="0" y="33"/>
                    </a:lnTo>
                    <a:lnTo>
                      <a:pt x="796" y="0"/>
                    </a:lnTo>
                    <a:lnTo>
                      <a:pt x="796" y="7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1" name="Freeform 253"/>
              <p:cNvSpPr/>
              <p:nvPr/>
            </p:nvSpPr>
            <p:spPr bwMode="auto">
              <a:xfrm>
                <a:off x="893810" y="223474"/>
                <a:ext cx="339635" cy="93350"/>
              </a:xfrm>
              <a:custGeom>
                <a:avLst/>
                <a:gdLst>
                  <a:gd name="T0" fmla="*/ 0 w 213"/>
                  <a:gd name="T1" fmla="*/ 0 h 42"/>
                  <a:gd name="T2" fmla="*/ 213 w 213"/>
                  <a:gd name="T3" fmla="*/ 5 h 42"/>
                  <a:gd name="T4" fmla="*/ 56 w 213"/>
                  <a:gd name="T5" fmla="*/ 42 h 42"/>
                  <a:gd name="T6" fmla="*/ 0 w 213"/>
                  <a:gd name="T7" fmla="*/ 41 h 42"/>
                  <a:gd name="T8" fmla="*/ 0 w 213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42" extrusionOk="0">
                    <a:moveTo>
                      <a:pt x="0" y="0"/>
                    </a:moveTo>
                    <a:cubicBezTo>
                      <a:pt x="76" y="0"/>
                      <a:pt x="147" y="2"/>
                      <a:pt x="213" y="5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39" y="42"/>
                      <a:pt x="20" y="41"/>
                      <a:pt x="0" y="4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2" name="Freeform 254"/>
              <p:cNvSpPr/>
              <p:nvPr/>
            </p:nvSpPr>
            <p:spPr bwMode="auto">
              <a:xfrm>
                <a:off x="983259" y="149925"/>
                <a:ext cx="543416" cy="91464"/>
              </a:xfrm>
              <a:custGeom>
                <a:avLst/>
                <a:gdLst>
                  <a:gd name="T0" fmla="*/ 157 w 341"/>
                  <a:gd name="T1" fmla="*/ 0 h 41"/>
                  <a:gd name="T2" fmla="*/ 341 w 341"/>
                  <a:gd name="T3" fmla="*/ 12 h 41"/>
                  <a:gd name="T4" fmla="*/ 49 w 341"/>
                  <a:gd name="T5" fmla="*/ 41 h 41"/>
                  <a:gd name="T6" fmla="*/ 0 w 341"/>
                  <a:gd name="T7" fmla="*/ 38 h 41"/>
                  <a:gd name="T8" fmla="*/ 157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157" y="0"/>
                    </a:moveTo>
                    <a:cubicBezTo>
                      <a:pt x="226" y="3"/>
                      <a:pt x="289" y="7"/>
                      <a:pt x="341" y="12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35" y="39"/>
                      <a:pt x="18" y="38"/>
                      <a:pt x="0" y="38"/>
                    </a:cubicBez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3" name="Freeform 255"/>
              <p:cNvSpPr/>
              <p:nvPr/>
            </p:nvSpPr>
            <p:spPr bwMode="auto">
              <a:xfrm>
                <a:off x="1059930" y="91461"/>
                <a:ext cx="657749" cy="76378"/>
              </a:xfrm>
              <a:custGeom>
                <a:avLst/>
                <a:gdLst>
                  <a:gd name="T0" fmla="*/ 293 w 413"/>
                  <a:gd name="T1" fmla="*/ 0 h 34"/>
                  <a:gd name="T2" fmla="*/ 413 w 413"/>
                  <a:gd name="T3" fmla="*/ 18 h 34"/>
                  <a:gd name="T4" fmla="*/ 32 w 413"/>
                  <a:gd name="T5" fmla="*/ 34 h 34"/>
                  <a:gd name="T6" fmla="*/ 0 w 413"/>
                  <a:gd name="T7" fmla="*/ 29 h 34"/>
                  <a:gd name="T8" fmla="*/ 293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293" y="0"/>
                    </a:moveTo>
                    <a:cubicBezTo>
                      <a:pt x="344" y="5"/>
                      <a:pt x="385" y="11"/>
                      <a:pt x="413" y="18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4" y="32"/>
                      <a:pt x="13" y="30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4" name="Freeform 256"/>
              <p:cNvSpPr/>
              <p:nvPr/>
            </p:nvSpPr>
            <p:spPr bwMode="auto">
              <a:xfrm>
                <a:off x="1111042" y="47145"/>
                <a:ext cx="676580" cy="47147"/>
              </a:xfrm>
              <a:custGeom>
                <a:avLst/>
                <a:gdLst>
                  <a:gd name="T0" fmla="*/ 381 w 425"/>
                  <a:gd name="T1" fmla="*/ 0 h 21"/>
                  <a:gd name="T2" fmla="*/ 425 w 425"/>
                  <a:gd name="T3" fmla="*/ 21 h 21"/>
                  <a:gd name="T4" fmla="*/ 11 w 425"/>
                  <a:gd name="T5" fmla="*/ 21 h 21"/>
                  <a:gd name="T6" fmla="*/ 0 w 425"/>
                  <a:gd name="T7" fmla="*/ 16 h 21"/>
                  <a:gd name="T8" fmla="*/ 381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381" y="0"/>
                    </a:moveTo>
                    <a:cubicBezTo>
                      <a:pt x="409" y="7"/>
                      <a:pt x="425" y="14"/>
                      <a:pt x="425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19"/>
                      <a:pt x="7" y="17"/>
                      <a:pt x="0" y="16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5" name="Freeform 257"/>
              <p:cNvSpPr/>
              <p:nvPr/>
            </p:nvSpPr>
            <p:spPr bwMode="auto">
              <a:xfrm>
                <a:off x="548122" y="308341"/>
                <a:ext cx="345687" cy="93350"/>
              </a:xfrm>
              <a:custGeom>
                <a:avLst/>
                <a:gdLst>
                  <a:gd name="T0" fmla="*/ 217 w 217"/>
                  <a:gd name="T1" fmla="*/ 0 h 42"/>
                  <a:gd name="T2" fmla="*/ 217 w 217"/>
                  <a:gd name="T3" fmla="*/ 41 h 42"/>
                  <a:gd name="T4" fmla="*/ 160 w 217"/>
                  <a:gd name="T5" fmla="*/ 42 h 42"/>
                  <a:gd name="T6" fmla="*/ 0 w 217"/>
                  <a:gd name="T7" fmla="*/ 5 h 42"/>
                  <a:gd name="T8" fmla="*/ 21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217" y="0"/>
                    </a:moveTo>
                    <a:cubicBezTo>
                      <a:pt x="217" y="41"/>
                      <a:pt x="217" y="41"/>
                      <a:pt x="217" y="41"/>
                    </a:cubicBezTo>
                    <a:cubicBezTo>
                      <a:pt x="197" y="41"/>
                      <a:pt x="178" y="41"/>
                      <a:pt x="160" y="4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67" y="2"/>
                      <a:pt x="140" y="0"/>
                      <a:pt x="2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6" name="Freeform 258"/>
              <p:cNvSpPr/>
              <p:nvPr/>
            </p:nvSpPr>
            <p:spPr bwMode="auto">
              <a:xfrm>
                <a:off x="262962" y="401692"/>
                <a:ext cx="540053" cy="91464"/>
              </a:xfrm>
              <a:custGeom>
                <a:avLst/>
                <a:gdLst>
                  <a:gd name="T0" fmla="*/ 179 w 339"/>
                  <a:gd name="T1" fmla="*/ 0 h 41"/>
                  <a:gd name="T2" fmla="*/ 339 w 339"/>
                  <a:gd name="T3" fmla="*/ 38 h 41"/>
                  <a:gd name="T4" fmla="*/ 292 w 339"/>
                  <a:gd name="T5" fmla="*/ 41 h 41"/>
                  <a:gd name="T6" fmla="*/ 0 w 339"/>
                  <a:gd name="T7" fmla="*/ 12 h 41"/>
                  <a:gd name="T8" fmla="*/ 179 w 339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41" extrusionOk="0">
                    <a:moveTo>
                      <a:pt x="179" y="0"/>
                    </a:moveTo>
                    <a:cubicBezTo>
                      <a:pt x="339" y="38"/>
                      <a:pt x="339" y="38"/>
                      <a:pt x="339" y="38"/>
                    </a:cubicBezTo>
                    <a:cubicBezTo>
                      <a:pt x="322" y="38"/>
                      <a:pt x="306" y="40"/>
                      <a:pt x="292" y="4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1" y="7"/>
                      <a:pt x="112" y="3"/>
                      <a:pt x="1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7" name="Freeform 259"/>
              <p:cNvSpPr/>
              <p:nvPr/>
            </p:nvSpPr>
            <p:spPr bwMode="auto">
              <a:xfrm>
                <a:off x="67252" y="511074"/>
                <a:ext cx="661111" cy="75435"/>
              </a:xfrm>
              <a:custGeom>
                <a:avLst/>
                <a:gdLst>
                  <a:gd name="T0" fmla="*/ 123 w 415"/>
                  <a:gd name="T1" fmla="*/ 0 h 34"/>
                  <a:gd name="T2" fmla="*/ 415 w 415"/>
                  <a:gd name="T3" fmla="*/ 29 h 34"/>
                  <a:gd name="T4" fmla="*/ 383 w 415"/>
                  <a:gd name="T5" fmla="*/ 34 h 34"/>
                  <a:gd name="T6" fmla="*/ 0 w 415"/>
                  <a:gd name="T7" fmla="*/ 18 h 34"/>
                  <a:gd name="T8" fmla="*/ 123 w 41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4" extrusionOk="0">
                    <a:moveTo>
                      <a:pt x="123" y="0"/>
                    </a:moveTo>
                    <a:cubicBezTo>
                      <a:pt x="415" y="29"/>
                      <a:pt x="415" y="29"/>
                      <a:pt x="415" y="29"/>
                    </a:cubicBezTo>
                    <a:cubicBezTo>
                      <a:pt x="401" y="30"/>
                      <a:pt x="391" y="32"/>
                      <a:pt x="383" y="34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8" y="11"/>
                      <a:pt x="70" y="5"/>
                      <a:pt x="1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8" name="Freeform 260"/>
              <p:cNvSpPr/>
              <p:nvPr/>
            </p:nvSpPr>
            <p:spPr bwMode="auto">
              <a:xfrm>
                <a:off x="0" y="635544"/>
                <a:ext cx="677253" cy="47147"/>
              </a:xfrm>
              <a:custGeom>
                <a:avLst/>
                <a:gdLst>
                  <a:gd name="T0" fmla="*/ 42 w 425"/>
                  <a:gd name="T1" fmla="*/ 0 h 21"/>
                  <a:gd name="T2" fmla="*/ 0 w 425"/>
                  <a:gd name="T3" fmla="*/ 21 h 21"/>
                  <a:gd name="T4" fmla="*/ 414 w 425"/>
                  <a:gd name="T5" fmla="*/ 21 h 21"/>
                  <a:gd name="T6" fmla="*/ 425 w 425"/>
                  <a:gd name="T7" fmla="*/ 16 h 21"/>
                  <a:gd name="T8" fmla="*/ 42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42" y="0"/>
                    </a:moveTo>
                    <a:cubicBezTo>
                      <a:pt x="15" y="7"/>
                      <a:pt x="0" y="14"/>
                      <a:pt x="0" y="21"/>
                    </a:cubicBezTo>
                    <a:cubicBezTo>
                      <a:pt x="414" y="21"/>
                      <a:pt x="414" y="21"/>
                      <a:pt x="414" y="21"/>
                    </a:cubicBezTo>
                    <a:cubicBezTo>
                      <a:pt x="414" y="19"/>
                      <a:pt x="418" y="18"/>
                      <a:pt x="425" y="16"/>
                    </a:cubicBez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9" name="Rectangle 261"/>
              <p:cNvSpPr>
                <a:spLocks noChangeArrowheads="1"/>
              </p:cNvSpPr>
              <p:nvPr/>
            </p:nvSpPr>
            <p:spPr bwMode="auto">
              <a:xfrm>
                <a:off x="0" y="682689"/>
                <a:ext cx="659766" cy="8486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0" name="Freeform 262"/>
              <p:cNvSpPr/>
              <p:nvPr/>
            </p:nvSpPr>
            <p:spPr bwMode="auto">
              <a:xfrm>
                <a:off x="67252" y="553505"/>
                <a:ext cx="609998" cy="117867"/>
              </a:xfrm>
              <a:custGeom>
                <a:avLst/>
                <a:gdLst>
                  <a:gd name="T0" fmla="*/ 907 w 907"/>
                  <a:gd name="T1" fmla="*/ 125 h 125"/>
                  <a:gd name="T2" fmla="*/ 0 w 907"/>
                  <a:gd name="T3" fmla="*/ 87 h 125"/>
                  <a:gd name="T4" fmla="*/ 0 w 907"/>
                  <a:gd name="T5" fmla="*/ 0 h 125"/>
                  <a:gd name="T6" fmla="*/ 907 w 907"/>
                  <a:gd name="T7" fmla="*/ 35 h 125"/>
                  <a:gd name="T8" fmla="*/ 907 w 907"/>
                  <a:gd name="T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7" h="125" extrusionOk="0">
                    <a:moveTo>
                      <a:pt x="907" y="125"/>
                    </a:moveTo>
                    <a:lnTo>
                      <a:pt x="0" y="87"/>
                    </a:lnTo>
                    <a:lnTo>
                      <a:pt x="0" y="0"/>
                    </a:lnTo>
                    <a:lnTo>
                      <a:pt x="907" y="35"/>
                    </a:lnTo>
                    <a:lnTo>
                      <a:pt x="907" y="12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1" name="Freeform 263"/>
              <p:cNvSpPr/>
              <p:nvPr/>
            </p:nvSpPr>
            <p:spPr bwMode="auto">
              <a:xfrm>
                <a:off x="262962" y="428094"/>
                <a:ext cx="465401" cy="149927"/>
              </a:xfrm>
              <a:custGeom>
                <a:avLst/>
                <a:gdLst>
                  <a:gd name="T0" fmla="*/ 692 w 692"/>
                  <a:gd name="T1" fmla="*/ 159 h 159"/>
                  <a:gd name="T2" fmla="*/ 0 w 692"/>
                  <a:gd name="T3" fmla="*/ 88 h 159"/>
                  <a:gd name="T4" fmla="*/ 0 w 692"/>
                  <a:gd name="T5" fmla="*/ 0 h 159"/>
                  <a:gd name="T6" fmla="*/ 692 w 692"/>
                  <a:gd name="T7" fmla="*/ 69 h 159"/>
                  <a:gd name="T8" fmla="*/ 692 w 692"/>
                  <a:gd name="T9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2" h="159" extrusionOk="0">
                    <a:moveTo>
                      <a:pt x="692" y="159"/>
                    </a:moveTo>
                    <a:lnTo>
                      <a:pt x="0" y="88"/>
                    </a:lnTo>
                    <a:lnTo>
                      <a:pt x="0" y="0"/>
                    </a:lnTo>
                    <a:lnTo>
                      <a:pt x="692" y="69"/>
                    </a:lnTo>
                    <a:lnTo>
                      <a:pt x="692" y="15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2" name="Freeform 264"/>
              <p:cNvSpPr/>
              <p:nvPr/>
            </p:nvSpPr>
            <p:spPr bwMode="auto">
              <a:xfrm>
                <a:off x="548122" y="316827"/>
                <a:ext cx="254894" cy="169729"/>
              </a:xfrm>
              <a:custGeom>
                <a:avLst/>
                <a:gdLst>
                  <a:gd name="T0" fmla="*/ 379 w 379"/>
                  <a:gd name="T1" fmla="*/ 180 h 180"/>
                  <a:gd name="T2" fmla="*/ 0 w 379"/>
                  <a:gd name="T3" fmla="*/ 90 h 180"/>
                  <a:gd name="T4" fmla="*/ 0 w 379"/>
                  <a:gd name="T5" fmla="*/ 0 h 180"/>
                  <a:gd name="T6" fmla="*/ 379 w 379"/>
                  <a:gd name="T7" fmla="*/ 90 h 180"/>
                  <a:gd name="T8" fmla="*/ 379 w 379"/>
                  <a:gd name="T9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9" h="180" extrusionOk="0">
                    <a:moveTo>
                      <a:pt x="379" y="18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379" y="90"/>
                    </a:lnTo>
                    <a:lnTo>
                      <a:pt x="379" y="1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3" name="Freeform 265"/>
              <p:cNvSpPr/>
              <p:nvPr/>
            </p:nvSpPr>
            <p:spPr bwMode="auto">
              <a:xfrm>
                <a:off x="259600" y="874107"/>
                <a:ext cx="468763" cy="147099"/>
              </a:xfrm>
              <a:custGeom>
                <a:avLst/>
                <a:gdLst>
                  <a:gd name="T0" fmla="*/ 697 w 697"/>
                  <a:gd name="T1" fmla="*/ 88 h 156"/>
                  <a:gd name="T2" fmla="*/ 0 w 697"/>
                  <a:gd name="T3" fmla="*/ 156 h 156"/>
                  <a:gd name="T4" fmla="*/ 0 w 697"/>
                  <a:gd name="T5" fmla="*/ 69 h 156"/>
                  <a:gd name="T6" fmla="*/ 697 w 697"/>
                  <a:gd name="T7" fmla="*/ 0 h 156"/>
                  <a:gd name="T8" fmla="*/ 697 w 697"/>
                  <a:gd name="T9" fmla="*/ 8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" h="156" extrusionOk="0">
                    <a:moveTo>
                      <a:pt x="697" y="88"/>
                    </a:moveTo>
                    <a:lnTo>
                      <a:pt x="0" y="156"/>
                    </a:lnTo>
                    <a:lnTo>
                      <a:pt x="0" y="69"/>
                    </a:lnTo>
                    <a:lnTo>
                      <a:pt x="697" y="0"/>
                    </a:lnTo>
                    <a:lnTo>
                      <a:pt x="697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4" name="Freeform 266"/>
              <p:cNvSpPr/>
              <p:nvPr/>
            </p:nvSpPr>
            <p:spPr bwMode="auto">
              <a:xfrm>
                <a:off x="554850" y="965574"/>
                <a:ext cx="248169" cy="167843"/>
              </a:xfrm>
              <a:custGeom>
                <a:avLst/>
                <a:gdLst>
                  <a:gd name="T0" fmla="*/ 369 w 369"/>
                  <a:gd name="T1" fmla="*/ 88 h 178"/>
                  <a:gd name="T2" fmla="*/ 0 w 369"/>
                  <a:gd name="T3" fmla="*/ 178 h 178"/>
                  <a:gd name="T4" fmla="*/ 0 w 369"/>
                  <a:gd name="T5" fmla="*/ 88 h 178"/>
                  <a:gd name="T6" fmla="*/ 369 w 369"/>
                  <a:gd name="T7" fmla="*/ 0 h 178"/>
                  <a:gd name="T8" fmla="*/ 369 w 369"/>
                  <a:gd name="T9" fmla="*/ 8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9" h="178" extrusionOk="0">
                    <a:moveTo>
                      <a:pt x="369" y="88"/>
                    </a:moveTo>
                    <a:lnTo>
                      <a:pt x="0" y="178"/>
                    </a:lnTo>
                    <a:lnTo>
                      <a:pt x="0" y="88"/>
                    </a:lnTo>
                    <a:lnTo>
                      <a:pt x="369" y="0"/>
                    </a:lnTo>
                    <a:lnTo>
                      <a:pt x="369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5" name="Freeform 267"/>
              <p:cNvSpPr/>
              <p:nvPr/>
            </p:nvSpPr>
            <p:spPr bwMode="auto">
              <a:xfrm>
                <a:off x="69942" y="863735"/>
                <a:ext cx="658421" cy="75435"/>
              </a:xfrm>
              <a:custGeom>
                <a:avLst/>
                <a:gdLst>
                  <a:gd name="T0" fmla="*/ 382 w 413"/>
                  <a:gd name="T1" fmla="*/ 0 h 34"/>
                  <a:gd name="T2" fmla="*/ 413 w 413"/>
                  <a:gd name="T3" fmla="*/ 5 h 34"/>
                  <a:gd name="T4" fmla="*/ 121 w 413"/>
                  <a:gd name="T5" fmla="*/ 34 h 34"/>
                  <a:gd name="T6" fmla="*/ 0 w 413"/>
                  <a:gd name="T7" fmla="*/ 16 h 34"/>
                  <a:gd name="T8" fmla="*/ 382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382" y="0"/>
                    </a:moveTo>
                    <a:cubicBezTo>
                      <a:pt x="389" y="2"/>
                      <a:pt x="400" y="4"/>
                      <a:pt x="413" y="5"/>
                    </a:cubicBezTo>
                    <a:cubicBezTo>
                      <a:pt x="121" y="34"/>
                      <a:pt x="121" y="34"/>
                      <a:pt x="121" y="34"/>
                    </a:cubicBezTo>
                    <a:cubicBezTo>
                      <a:pt x="70" y="29"/>
                      <a:pt x="28" y="23"/>
                      <a:pt x="0" y="16"/>
                    </a:cubicBez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6" name="Freeform 268"/>
              <p:cNvSpPr/>
              <p:nvPr/>
            </p:nvSpPr>
            <p:spPr bwMode="auto">
              <a:xfrm>
                <a:off x="259600" y="957087"/>
                <a:ext cx="543416" cy="91464"/>
              </a:xfrm>
              <a:custGeom>
                <a:avLst/>
                <a:gdLst>
                  <a:gd name="T0" fmla="*/ 293 w 341"/>
                  <a:gd name="T1" fmla="*/ 0 h 41"/>
                  <a:gd name="T2" fmla="*/ 341 w 341"/>
                  <a:gd name="T3" fmla="*/ 4 h 41"/>
                  <a:gd name="T4" fmla="*/ 185 w 341"/>
                  <a:gd name="T5" fmla="*/ 41 h 41"/>
                  <a:gd name="T6" fmla="*/ 0 w 341"/>
                  <a:gd name="T7" fmla="*/ 29 h 41"/>
                  <a:gd name="T8" fmla="*/ 293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293" y="0"/>
                    </a:moveTo>
                    <a:cubicBezTo>
                      <a:pt x="306" y="2"/>
                      <a:pt x="323" y="3"/>
                      <a:pt x="341" y="4"/>
                    </a:cubicBezTo>
                    <a:cubicBezTo>
                      <a:pt x="185" y="41"/>
                      <a:pt x="185" y="41"/>
                      <a:pt x="185" y="41"/>
                    </a:cubicBezTo>
                    <a:cubicBezTo>
                      <a:pt x="115" y="39"/>
                      <a:pt x="52" y="34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7" name="Freeform 269"/>
              <p:cNvSpPr/>
              <p:nvPr/>
            </p:nvSpPr>
            <p:spPr bwMode="auto">
              <a:xfrm>
                <a:off x="554850" y="1048554"/>
                <a:ext cx="337618" cy="93350"/>
              </a:xfrm>
              <a:custGeom>
                <a:avLst/>
                <a:gdLst>
                  <a:gd name="T0" fmla="*/ 156 w 212"/>
                  <a:gd name="T1" fmla="*/ 0 h 42"/>
                  <a:gd name="T2" fmla="*/ 212 w 212"/>
                  <a:gd name="T3" fmla="*/ 1 h 42"/>
                  <a:gd name="T4" fmla="*/ 212 w 212"/>
                  <a:gd name="T5" fmla="*/ 42 h 42"/>
                  <a:gd name="T6" fmla="*/ 0 w 212"/>
                  <a:gd name="T7" fmla="*/ 38 h 42"/>
                  <a:gd name="T8" fmla="*/ 156 w 21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42" extrusionOk="0">
                    <a:moveTo>
                      <a:pt x="156" y="0"/>
                    </a:moveTo>
                    <a:cubicBezTo>
                      <a:pt x="173" y="1"/>
                      <a:pt x="192" y="1"/>
                      <a:pt x="212" y="1"/>
                    </a:cubicBezTo>
                    <a:cubicBezTo>
                      <a:pt x="212" y="42"/>
                      <a:pt x="212" y="42"/>
                      <a:pt x="212" y="42"/>
                    </a:cubicBezTo>
                    <a:cubicBezTo>
                      <a:pt x="137" y="42"/>
                      <a:pt x="65" y="41"/>
                      <a:pt x="0" y="38"/>
                    </a:cubicBez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8" name="Freeform 270"/>
              <p:cNvSpPr/>
              <p:nvPr/>
            </p:nvSpPr>
            <p:spPr bwMode="auto">
              <a:xfrm>
                <a:off x="1109025" y="1355952"/>
                <a:ext cx="678598" cy="47147"/>
              </a:xfrm>
              <a:custGeom>
                <a:avLst/>
                <a:gdLst>
                  <a:gd name="T0" fmla="*/ 11 w 426"/>
                  <a:gd name="T1" fmla="*/ 0 h 21"/>
                  <a:gd name="T2" fmla="*/ 426 w 426"/>
                  <a:gd name="T3" fmla="*/ 0 h 21"/>
                  <a:gd name="T4" fmla="*/ 383 w 426"/>
                  <a:gd name="T5" fmla="*/ 21 h 21"/>
                  <a:gd name="T6" fmla="*/ 0 w 426"/>
                  <a:gd name="T7" fmla="*/ 6 h 21"/>
                  <a:gd name="T8" fmla="*/ 11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11" y="0"/>
                    </a:moveTo>
                    <a:cubicBezTo>
                      <a:pt x="426" y="0"/>
                      <a:pt x="426" y="0"/>
                      <a:pt x="426" y="0"/>
                    </a:cubicBezTo>
                    <a:cubicBezTo>
                      <a:pt x="426" y="8"/>
                      <a:pt x="410" y="15"/>
                      <a:pt x="383" y="2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7" y="4"/>
                      <a:pt x="11" y="2"/>
                      <a:pt x="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9" name="Freeform 271"/>
              <p:cNvSpPr/>
              <p:nvPr/>
            </p:nvSpPr>
            <p:spPr bwMode="auto">
              <a:xfrm>
                <a:off x="1057911" y="1285231"/>
                <a:ext cx="661111" cy="73549"/>
              </a:xfrm>
              <a:custGeom>
                <a:avLst/>
                <a:gdLst>
                  <a:gd name="T0" fmla="*/ 32 w 415"/>
                  <a:gd name="T1" fmla="*/ 0 h 33"/>
                  <a:gd name="T2" fmla="*/ 415 w 415"/>
                  <a:gd name="T3" fmla="*/ 15 h 33"/>
                  <a:gd name="T4" fmla="*/ 293 w 415"/>
                  <a:gd name="T5" fmla="*/ 33 h 33"/>
                  <a:gd name="T6" fmla="*/ 0 w 415"/>
                  <a:gd name="T7" fmla="*/ 5 h 33"/>
                  <a:gd name="T8" fmla="*/ 32 w 41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3" extrusionOk="0">
                    <a:moveTo>
                      <a:pt x="32" y="0"/>
                    </a:moveTo>
                    <a:cubicBezTo>
                      <a:pt x="415" y="15"/>
                      <a:pt x="415" y="15"/>
                      <a:pt x="415" y="15"/>
                    </a:cubicBezTo>
                    <a:cubicBezTo>
                      <a:pt x="387" y="22"/>
                      <a:pt x="345" y="28"/>
                      <a:pt x="293" y="3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3"/>
                      <a:pt x="25" y="2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0" name="Freeform 272"/>
              <p:cNvSpPr/>
              <p:nvPr/>
            </p:nvSpPr>
            <p:spPr bwMode="auto">
              <a:xfrm>
                <a:off x="983259" y="1210738"/>
                <a:ext cx="541398" cy="91464"/>
              </a:xfrm>
              <a:custGeom>
                <a:avLst/>
                <a:gdLst>
                  <a:gd name="T0" fmla="*/ 47 w 340"/>
                  <a:gd name="T1" fmla="*/ 0 h 41"/>
                  <a:gd name="T2" fmla="*/ 340 w 340"/>
                  <a:gd name="T3" fmla="*/ 29 h 41"/>
                  <a:gd name="T4" fmla="*/ 160 w 340"/>
                  <a:gd name="T5" fmla="*/ 41 h 41"/>
                  <a:gd name="T6" fmla="*/ 0 w 340"/>
                  <a:gd name="T7" fmla="*/ 3 h 41"/>
                  <a:gd name="T8" fmla="*/ 47 w 340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" h="41" extrusionOk="0">
                    <a:moveTo>
                      <a:pt x="47" y="0"/>
                    </a:moveTo>
                    <a:cubicBezTo>
                      <a:pt x="340" y="29"/>
                      <a:pt x="340" y="29"/>
                      <a:pt x="340" y="29"/>
                    </a:cubicBezTo>
                    <a:cubicBezTo>
                      <a:pt x="289" y="34"/>
                      <a:pt x="228" y="38"/>
                      <a:pt x="160" y="4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8" y="2"/>
                      <a:pt x="34" y="1"/>
                      <a:pt x="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1" name="Freeform 273"/>
              <p:cNvSpPr/>
              <p:nvPr/>
            </p:nvSpPr>
            <p:spPr bwMode="auto">
              <a:xfrm>
                <a:off x="892467" y="1133417"/>
                <a:ext cx="345687" cy="93350"/>
              </a:xfrm>
              <a:custGeom>
                <a:avLst/>
                <a:gdLst>
                  <a:gd name="T0" fmla="*/ 57 w 217"/>
                  <a:gd name="T1" fmla="*/ 0 h 42"/>
                  <a:gd name="T2" fmla="*/ 217 w 217"/>
                  <a:gd name="T3" fmla="*/ 38 h 42"/>
                  <a:gd name="T4" fmla="*/ 0 w 217"/>
                  <a:gd name="T5" fmla="*/ 42 h 42"/>
                  <a:gd name="T6" fmla="*/ 0 w 217"/>
                  <a:gd name="T7" fmla="*/ 1 h 42"/>
                  <a:gd name="T8" fmla="*/ 5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57" y="0"/>
                    </a:moveTo>
                    <a:cubicBezTo>
                      <a:pt x="217" y="38"/>
                      <a:pt x="217" y="38"/>
                      <a:pt x="217" y="38"/>
                    </a:cubicBezTo>
                    <a:cubicBezTo>
                      <a:pt x="150" y="40"/>
                      <a:pt x="77" y="42"/>
                      <a:pt x="0" y="4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0" y="1"/>
                      <a:pt x="39" y="1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2" name="Freeform 283"/>
              <p:cNvSpPr/>
              <p:nvPr/>
            </p:nvSpPr>
            <p:spPr bwMode="auto">
              <a:xfrm>
                <a:off x="656402" y="156528"/>
                <a:ext cx="470108" cy="682691"/>
              </a:xfrm>
              <a:custGeom>
                <a:avLst/>
                <a:gdLst>
                  <a:gd name="T0" fmla="*/ 284 w 295"/>
                  <a:gd name="T1" fmla="*/ 4 h 306"/>
                  <a:gd name="T2" fmla="*/ 253 w 295"/>
                  <a:gd name="T3" fmla="*/ 0 h 306"/>
                  <a:gd name="T4" fmla="*/ 253 w 295"/>
                  <a:gd name="T5" fmla="*/ 38 h 306"/>
                  <a:gd name="T6" fmla="*/ 242 w 295"/>
                  <a:gd name="T7" fmla="*/ 37 h 306"/>
                  <a:gd name="T8" fmla="*/ 232 w 295"/>
                  <a:gd name="T9" fmla="*/ 36 h 306"/>
                  <a:gd name="T10" fmla="*/ 222 w 295"/>
                  <a:gd name="T11" fmla="*/ 35 h 306"/>
                  <a:gd name="T12" fmla="*/ 213 w 295"/>
                  <a:gd name="T13" fmla="*/ 35 h 306"/>
                  <a:gd name="T14" fmla="*/ 205 w 295"/>
                  <a:gd name="T15" fmla="*/ 35 h 306"/>
                  <a:gd name="T16" fmla="*/ 205 w 295"/>
                  <a:gd name="T17" fmla="*/ 72 h 306"/>
                  <a:gd name="T18" fmla="*/ 203 w 295"/>
                  <a:gd name="T19" fmla="*/ 72 h 306"/>
                  <a:gd name="T20" fmla="*/ 194 w 295"/>
                  <a:gd name="T21" fmla="*/ 72 h 306"/>
                  <a:gd name="T22" fmla="*/ 185 w 295"/>
                  <a:gd name="T23" fmla="*/ 72 h 306"/>
                  <a:gd name="T24" fmla="*/ 176 w 295"/>
                  <a:gd name="T25" fmla="*/ 71 h 306"/>
                  <a:gd name="T26" fmla="*/ 166 w 295"/>
                  <a:gd name="T27" fmla="*/ 71 h 306"/>
                  <a:gd name="T28" fmla="*/ 156 w 295"/>
                  <a:gd name="T29" fmla="*/ 71 h 306"/>
                  <a:gd name="T30" fmla="*/ 149 w 295"/>
                  <a:gd name="T31" fmla="*/ 71 h 306"/>
                  <a:gd name="T32" fmla="*/ 149 w 295"/>
                  <a:gd name="T33" fmla="*/ 109 h 306"/>
                  <a:gd name="T34" fmla="*/ 146 w 295"/>
                  <a:gd name="T35" fmla="*/ 109 h 306"/>
                  <a:gd name="T36" fmla="*/ 135 w 295"/>
                  <a:gd name="T37" fmla="*/ 109 h 306"/>
                  <a:gd name="T38" fmla="*/ 122 w 295"/>
                  <a:gd name="T39" fmla="*/ 109 h 306"/>
                  <a:gd name="T40" fmla="*/ 106 w 295"/>
                  <a:gd name="T41" fmla="*/ 110 h 306"/>
                  <a:gd name="T42" fmla="*/ 92 w 295"/>
                  <a:gd name="T43" fmla="*/ 110 h 306"/>
                  <a:gd name="T44" fmla="*/ 92 w 295"/>
                  <a:gd name="T45" fmla="*/ 148 h 306"/>
                  <a:gd name="T46" fmla="*/ 54 w 295"/>
                  <a:gd name="T47" fmla="*/ 150 h 306"/>
                  <a:gd name="T48" fmla="*/ 45 w 295"/>
                  <a:gd name="T49" fmla="*/ 151 h 306"/>
                  <a:gd name="T50" fmla="*/ 45 w 295"/>
                  <a:gd name="T51" fmla="*/ 188 h 306"/>
                  <a:gd name="T52" fmla="*/ 40 w 295"/>
                  <a:gd name="T53" fmla="*/ 188 h 306"/>
                  <a:gd name="T54" fmla="*/ 31 w 295"/>
                  <a:gd name="T55" fmla="*/ 190 h 306"/>
                  <a:gd name="T56" fmla="*/ 24 w 295"/>
                  <a:gd name="T57" fmla="*/ 191 h 306"/>
                  <a:gd name="T58" fmla="*/ 19 w 295"/>
                  <a:gd name="T59" fmla="*/ 192 h 306"/>
                  <a:gd name="T60" fmla="*/ 14 w 295"/>
                  <a:gd name="T61" fmla="*/ 192 h 306"/>
                  <a:gd name="T62" fmla="*/ 13 w 295"/>
                  <a:gd name="T63" fmla="*/ 193 h 306"/>
                  <a:gd name="T64" fmla="*/ 13 w 295"/>
                  <a:gd name="T65" fmla="*/ 231 h 306"/>
                  <a:gd name="T66" fmla="*/ 13 w 295"/>
                  <a:gd name="T67" fmla="*/ 231 h 306"/>
                  <a:gd name="T68" fmla="*/ 11 w 295"/>
                  <a:gd name="T69" fmla="*/ 231 h 306"/>
                  <a:gd name="T70" fmla="*/ 8 w 295"/>
                  <a:gd name="T71" fmla="*/ 232 h 306"/>
                  <a:gd name="T72" fmla="*/ 5 w 295"/>
                  <a:gd name="T73" fmla="*/ 233 h 306"/>
                  <a:gd name="T74" fmla="*/ 4 w 295"/>
                  <a:gd name="T75" fmla="*/ 234 h 306"/>
                  <a:gd name="T76" fmla="*/ 2 w 295"/>
                  <a:gd name="T77" fmla="*/ 235 h 306"/>
                  <a:gd name="T78" fmla="*/ 2 w 295"/>
                  <a:gd name="T79" fmla="*/ 236 h 306"/>
                  <a:gd name="T80" fmla="*/ 2 w 295"/>
                  <a:gd name="T81" fmla="*/ 274 h 306"/>
                  <a:gd name="T82" fmla="*/ 13 w 295"/>
                  <a:gd name="T83" fmla="*/ 306 h 306"/>
                  <a:gd name="T84" fmla="*/ 127 w 295"/>
                  <a:gd name="T85" fmla="*/ 176 h 306"/>
                  <a:gd name="T86" fmla="*/ 127 w 295"/>
                  <a:gd name="T87" fmla="*/ 176 h 306"/>
                  <a:gd name="T88" fmla="*/ 284 w 295"/>
                  <a:gd name="T89" fmla="*/ 4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5" h="306" extrusionOk="0">
                    <a:moveTo>
                      <a:pt x="284" y="4"/>
                    </a:moveTo>
                    <a:cubicBezTo>
                      <a:pt x="276" y="3"/>
                      <a:pt x="266" y="1"/>
                      <a:pt x="253" y="0"/>
                    </a:cubicBezTo>
                    <a:cubicBezTo>
                      <a:pt x="253" y="38"/>
                      <a:pt x="253" y="38"/>
                      <a:pt x="253" y="38"/>
                    </a:cubicBezTo>
                    <a:cubicBezTo>
                      <a:pt x="250" y="37"/>
                      <a:pt x="246" y="37"/>
                      <a:pt x="242" y="37"/>
                    </a:cubicBezTo>
                    <a:cubicBezTo>
                      <a:pt x="239" y="36"/>
                      <a:pt x="235" y="36"/>
                      <a:pt x="232" y="36"/>
                    </a:cubicBezTo>
                    <a:cubicBezTo>
                      <a:pt x="228" y="36"/>
                      <a:pt x="225" y="36"/>
                      <a:pt x="222" y="35"/>
                    </a:cubicBezTo>
                    <a:cubicBezTo>
                      <a:pt x="219" y="35"/>
                      <a:pt x="216" y="35"/>
                      <a:pt x="213" y="35"/>
                    </a:cubicBezTo>
                    <a:cubicBezTo>
                      <a:pt x="210" y="35"/>
                      <a:pt x="208" y="35"/>
                      <a:pt x="205" y="35"/>
                    </a:cubicBezTo>
                    <a:cubicBezTo>
                      <a:pt x="205" y="72"/>
                      <a:pt x="205" y="72"/>
                      <a:pt x="205" y="72"/>
                    </a:cubicBezTo>
                    <a:cubicBezTo>
                      <a:pt x="204" y="72"/>
                      <a:pt x="204" y="72"/>
                      <a:pt x="203" y="72"/>
                    </a:cubicBezTo>
                    <a:cubicBezTo>
                      <a:pt x="200" y="72"/>
                      <a:pt x="197" y="72"/>
                      <a:pt x="194" y="72"/>
                    </a:cubicBezTo>
                    <a:cubicBezTo>
                      <a:pt x="191" y="72"/>
                      <a:pt x="188" y="72"/>
                      <a:pt x="185" y="72"/>
                    </a:cubicBezTo>
                    <a:cubicBezTo>
                      <a:pt x="182" y="72"/>
                      <a:pt x="179" y="71"/>
                      <a:pt x="176" y="71"/>
                    </a:cubicBezTo>
                    <a:cubicBezTo>
                      <a:pt x="173" y="71"/>
                      <a:pt x="169" y="71"/>
                      <a:pt x="166" y="71"/>
                    </a:cubicBezTo>
                    <a:cubicBezTo>
                      <a:pt x="163" y="71"/>
                      <a:pt x="160" y="71"/>
                      <a:pt x="156" y="71"/>
                    </a:cubicBezTo>
                    <a:cubicBezTo>
                      <a:pt x="154" y="71"/>
                      <a:pt x="152" y="71"/>
                      <a:pt x="149" y="71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48" y="109"/>
                      <a:pt x="147" y="109"/>
                      <a:pt x="146" y="109"/>
                    </a:cubicBezTo>
                    <a:cubicBezTo>
                      <a:pt x="142" y="109"/>
                      <a:pt x="139" y="109"/>
                      <a:pt x="135" y="109"/>
                    </a:cubicBezTo>
                    <a:cubicBezTo>
                      <a:pt x="131" y="109"/>
                      <a:pt x="126" y="109"/>
                      <a:pt x="122" y="109"/>
                    </a:cubicBezTo>
                    <a:cubicBezTo>
                      <a:pt x="117" y="109"/>
                      <a:pt x="111" y="109"/>
                      <a:pt x="106" y="110"/>
                    </a:cubicBezTo>
                    <a:cubicBezTo>
                      <a:pt x="101" y="110"/>
                      <a:pt x="97" y="110"/>
                      <a:pt x="92" y="110"/>
                    </a:cubicBezTo>
                    <a:cubicBezTo>
                      <a:pt x="92" y="148"/>
                      <a:pt x="92" y="148"/>
                      <a:pt x="92" y="148"/>
                    </a:cubicBezTo>
                    <a:cubicBezTo>
                      <a:pt x="78" y="148"/>
                      <a:pt x="66" y="149"/>
                      <a:pt x="54" y="150"/>
                    </a:cubicBezTo>
                    <a:cubicBezTo>
                      <a:pt x="51" y="150"/>
                      <a:pt x="48" y="151"/>
                      <a:pt x="45" y="151"/>
                    </a:cubicBezTo>
                    <a:cubicBezTo>
                      <a:pt x="45" y="188"/>
                      <a:pt x="45" y="188"/>
                      <a:pt x="45" y="188"/>
                    </a:cubicBezTo>
                    <a:cubicBezTo>
                      <a:pt x="43" y="188"/>
                      <a:pt x="42" y="188"/>
                      <a:pt x="40" y="188"/>
                    </a:cubicBezTo>
                    <a:cubicBezTo>
                      <a:pt x="37" y="189"/>
                      <a:pt x="34" y="189"/>
                      <a:pt x="31" y="190"/>
                    </a:cubicBezTo>
                    <a:cubicBezTo>
                      <a:pt x="29" y="190"/>
                      <a:pt x="26" y="190"/>
                      <a:pt x="24" y="191"/>
                    </a:cubicBezTo>
                    <a:cubicBezTo>
                      <a:pt x="22" y="191"/>
                      <a:pt x="20" y="191"/>
                      <a:pt x="19" y="192"/>
                    </a:cubicBezTo>
                    <a:cubicBezTo>
                      <a:pt x="17" y="192"/>
                      <a:pt x="16" y="192"/>
                      <a:pt x="14" y="192"/>
                    </a:cubicBezTo>
                    <a:cubicBezTo>
                      <a:pt x="14" y="193"/>
                      <a:pt x="13" y="193"/>
                      <a:pt x="13" y="193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2" y="231"/>
                      <a:pt x="11" y="231"/>
                      <a:pt x="11" y="231"/>
                    </a:cubicBezTo>
                    <a:cubicBezTo>
                      <a:pt x="10" y="232"/>
                      <a:pt x="9" y="232"/>
                      <a:pt x="8" y="232"/>
                    </a:cubicBezTo>
                    <a:cubicBezTo>
                      <a:pt x="7" y="233"/>
                      <a:pt x="6" y="233"/>
                      <a:pt x="5" y="233"/>
                    </a:cubicBezTo>
                    <a:cubicBezTo>
                      <a:pt x="5" y="234"/>
                      <a:pt x="4" y="234"/>
                      <a:pt x="4" y="234"/>
                    </a:cubicBezTo>
                    <a:cubicBezTo>
                      <a:pt x="3" y="234"/>
                      <a:pt x="3" y="235"/>
                      <a:pt x="2" y="235"/>
                    </a:cubicBezTo>
                    <a:cubicBezTo>
                      <a:pt x="2" y="236"/>
                      <a:pt x="2" y="236"/>
                      <a:pt x="2" y="236"/>
                    </a:cubicBezTo>
                    <a:cubicBezTo>
                      <a:pt x="2" y="274"/>
                      <a:pt x="2" y="274"/>
                      <a:pt x="2" y="274"/>
                    </a:cubicBezTo>
                    <a:cubicBezTo>
                      <a:pt x="13" y="306"/>
                      <a:pt x="13" y="306"/>
                      <a:pt x="13" y="306"/>
                    </a:cubicBezTo>
                    <a:cubicBezTo>
                      <a:pt x="13" y="306"/>
                      <a:pt x="0" y="233"/>
                      <a:pt x="127" y="176"/>
                    </a:cubicBezTo>
                    <a:cubicBezTo>
                      <a:pt x="127" y="176"/>
                      <a:pt x="127" y="176"/>
                      <a:pt x="127" y="176"/>
                    </a:cubicBezTo>
                    <a:cubicBezTo>
                      <a:pt x="263" y="92"/>
                      <a:pt x="295" y="39"/>
                      <a:pt x="284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3" name="Freeform 286"/>
              <p:cNvSpPr/>
              <p:nvPr/>
            </p:nvSpPr>
            <p:spPr bwMode="auto">
              <a:xfrm>
                <a:off x="0" y="767556"/>
                <a:ext cx="678598" cy="47147"/>
              </a:xfrm>
              <a:custGeom>
                <a:avLst/>
                <a:gdLst>
                  <a:gd name="T0" fmla="*/ 414 w 426"/>
                  <a:gd name="T1" fmla="*/ 0 h 21"/>
                  <a:gd name="T2" fmla="*/ 426 w 426"/>
                  <a:gd name="T3" fmla="*/ 6 h 21"/>
                  <a:gd name="T4" fmla="*/ 44 w 426"/>
                  <a:gd name="T5" fmla="*/ 21 h 21"/>
                  <a:gd name="T6" fmla="*/ 0 w 426"/>
                  <a:gd name="T7" fmla="*/ 0 h 21"/>
                  <a:gd name="T8" fmla="*/ 414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414" y="0"/>
                    </a:moveTo>
                    <a:cubicBezTo>
                      <a:pt x="414" y="2"/>
                      <a:pt x="418" y="4"/>
                      <a:pt x="426" y="6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16" y="15"/>
                      <a:pt x="0" y="8"/>
                      <a:pt x="0" y="0"/>
                    </a:cubicBezTo>
                    <a:lnTo>
                      <a:pt x="41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4" name="Freeform 287"/>
              <p:cNvSpPr/>
              <p:nvPr/>
            </p:nvSpPr>
            <p:spPr bwMode="auto">
              <a:xfrm>
                <a:off x="69942" y="778666"/>
                <a:ext cx="608653" cy="117867"/>
              </a:xfrm>
              <a:custGeom>
                <a:avLst/>
                <a:gdLst>
                  <a:gd name="T0" fmla="*/ 905 w 905"/>
                  <a:gd name="T1" fmla="*/ 88 h 125"/>
                  <a:gd name="T2" fmla="*/ 0 w 905"/>
                  <a:gd name="T3" fmla="*/ 125 h 125"/>
                  <a:gd name="T4" fmla="*/ 0 w 905"/>
                  <a:gd name="T5" fmla="*/ 36 h 125"/>
                  <a:gd name="T6" fmla="*/ 905 w 905"/>
                  <a:gd name="T7" fmla="*/ 0 h 125"/>
                  <a:gd name="T8" fmla="*/ 905 w 905"/>
                  <a:gd name="T9" fmla="*/ 8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5" h="125" extrusionOk="0">
                    <a:moveTo>
                      <a:pt x="905" y="88"/>
                    </a:moveTo>
                    <a:lnTo>
                      <a:pt x="0" y="125"/>
                    </a:lnTo>
                    <a:lnTo>
                      <a:pt x="0" y="36"/>
                    </a:lnTo>
                    <a:lnTo>
                      <a:pt x="905" y="0"/>
                    </a:lnTo>
                    <a:lnTo>
                      <a:pt x="905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5" name="Freeform 288"/>
              <p:cNvSpPr/>
              <p:nvPr/>
            </p:nvSpPr>
            <p:spPr bwMode="auto">
              <a:xfrm>
                <a:off x="0" y="754066"/>
                <a:ext cx="1815199" cy="889196"/>
              </a:xfrm>
              <a:custGeom>
                <a:avLst/>
                <a:gdLst>
                  <a:gd name="T0" fmla="*/ 1122 w 1139"/>
                  <a:gd name="T1" fmla="*/ 399 h 399"/>
                  <a:gd name="T2" fmla="*/ 1122 w 1139"/>
                  <a:gd name="T3" fmla="*/ 265 h 399"/>
                  <a:gd name="T4" fmla="*/ 1122 w 1139"/>
                  <a:gd name="T5" fmla="*/ 265 h 399"/>
                  <a:gd name="T6" fmla="*/ 1119 w 1139"/>
                  <a:gd name="T7" fmla="*/ 269 h 399"/>
                  <a:gd name="T8" fmla="*/ 1115 w 1139"/>
                  <a:gd name="T9" fmla="*/ 273 h 399"/>
                  <a:gd name="T10" fmla="*/ 1108 w 1139"/>
                  <a:gd name="T11" fmla="*/ 276 h 399"/>
                  <a:gd name="T12" fmla="*/ 1099 w 1139"/>
                  <a:gd name="T13" fmla="*/ 280 h 399"/>
                  <a:gd name="T14" fmla="*/ 1088 w 1139"/>
                  <a:gd name="T15" fmla="*/ 283 h 399"/>
                  <a:gd name="T16" fmla="*/ 1079 w 1139"/>
                  <a:gd name="T17" fmla="*/ 285 h 399"/>
                  <a:gd name="T18" fmla="*/ 1079 w 1139"/>
                  <a:gd name="T19" fmla="*/ 248 h 399"/>
                  <a:gd name="T20" fmla="*/ 1075 w 1139"/>
                  <a:gd name="T21" fmla="*/ 249 h 399"/>
                  <a:gd name="T22" fmla="*/ 1058 w 1139"/>
                  <a:gd name="T23" fmla="*/ 252 h 399"/>
                  <a:gd name="T24" fmla="*/ 1037 w 1139"/>
                  <a:gd name="T25" fmla="*/ 256 h 399"/>
                  <a:gd name="T26" fmla="*/ 1011 w 1139"/>
                  <a:gd name="T27" fmla="*/ 259 h 399"/>
                  <a:gd name="T28" fmla="*/ 976 w 1139"/>
                  <a:gd name="T29" fmla="*/ 264 h 399"/>
                  <a:gd name="T30" fmla="*/ 957 w 1139"/>
                  <a:gd name="T31" fmla="*/ 266 h 399"/>
                  <a:gd name="T32" fmla="*/ 957 w 1139"/>
                  <a:gd name="T33" fmla="*/ 228 h 399"/>
                  <a:gd name="T34" fmla="*/ 921 w 1139"/>
                  <a:gd name="T35" fmla="*/ 231 h 399"/>
                  <a:gd name="T36" fmla="*/ 778 w 1139"/>
                  <a:gd name="T37" fmla="*/ 240 h 399"/>
                  <a:gd name="T38" fmla="*/ 777 w 1139"/>
                  <a:gd name="T39" fmla="*/ 240 h 399"/>
                  <a:gd name="T40" fmla="*/ 777 w 1139"/>
                  <a:gd name="T41" fmla="*/ 202 h 399"/>
                  <a:gd name="T42" fmla="*/ 725 w 1139"/>
                  <a:gd name="T43" fmla="*/ 204 h 399"/>
                  <a:gd name="T44" fmla="*/ 662 w 1139"/>
                  <a:gd name="T45" fmla="*/ 205 h 399"/>
                  <a:gd name="T46" fmla="*/ 615 w 1139"/>
                  <a:gd name="T47" fmla="*/ 206 h 399"/>
                  <a:gd name="T48" fmla="*/ 573 w 1139"/>
                  <a:gd name="T49" fmla="*/ 206 h 399"/>
                  <a:gd name="T50" fmla="*/ 560 w 1139"/>
                  <a:gd name="T51" fmla="*/ 206 h 399"/>
                  <a:gd name="T52" fmla="*/ 560 w 1139"/>
                  <a:gd name="T53" fmla="*/ 168 h 399"/>
                  <a:gd name="T54" fmla="*/ 533 w 1139"/>
                  <a:gd name="T55" fmla="*/ 168 h 399"/>
                  <a:gd name="T56" fmla="*/ 495 w 1139"/>
                  <a:gd name="T57" fmla="*/ 168 h 399"/>
                  <a:gd name="T58" fmla="*/ 459 w 1139"/>
                  <a:gd name="T59" fmla="*/ 168 h 399"/>
                  <a:gd name="T60" fmla="*/ 424 w 1139"/>
                  <a:gd name="T61" fmla="*/ 167 h 399"/>
                  <a:gd name="T62" fmla="*/ 390 w 1139"/>
                  <a:gd name="T63" fmla="*/ 166 h 399"/>
                  <a:gd name="T64" fmla="*/ 355 w 1139"/>
                  <a:gd name="T65" fmla="*/ 165 h 399"/>
                  <a:gd name="T66" fmla="*/ 348 w 1139"/>
                  <a:gd name="T67" fmla="*/ 164 h 399"/>
                  <a:gd name="T68" fmla="*/ 348 w 1139"/>
                  <a:gd name="T69" fmla="*/ 127 h 399"/>
                  <a:gd name="T70" fmla="*/ 320 w 1139"/>
                  <a:gd name="T71" fmla="*/ 125 h 399"/>
                  <a:gd name="T72" fmla="*/ 284 w 1139"/>
                  <a:gd name="T73" fmla="*/ 124 h 399"/>
                  <a:gd name="T74" fmla="*/ 247 w 1139"/>
                  <a:gd name="T75" fmla="*/ 121 h 399"/>
                  <a:gd name="T76" fmla="*/ 207 w 1139"/>
                  <a:gd name="T77" fmla="*/ 118 h 399"/>
                  <a:gd name="T78" fmla="*/ 163 w 1139"/>
                  <a:gd name="T79" fmla="*/ 115 h 399"/>
                  <a:gd name="T80" fmla="*/ 163 w 1139"/>
                  <a:gd name="T81" fmla="*/ 77 h 399"/>
                  <a:gd name="T82" fmla="*/ 44 w 1139"/>
                  <a:gd name="T83" fmla="*/ 59 h 399"/>
                  <a:gd name="T84" fmla="*/ 44 w 1139"/>
                  <a:gd name="T85" fmla="*/ 22 h 399"/>
                  <a:gd name="T86" fmla="*/ 0 w 1139"/>
                  <a:gd name="T87" fmla="*/ 0 h 399"/>
                  <a:gd name="T88" fmla="*/ 0 w 1139"/>
                  <a:gd name="T89" fmla="*/ 99 h 399"/>
                  <a:gd name="T90" fmla="*/ 726 w 1139"/>
                  <a:gd name="T91" fmla="*/ 333 h 399"/>
                  <a:gd name="T92" fmla="*/ 1122 w 1139"/>
                  <a:gd name="T93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9" h="399" extrusionOk="0">
                    <a:moveTo>
                      <a:pt x="1122" y="399"/>
                    </a:move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6"/>
                      <a:pt x="1120" y="268"/>
                      <a:pt x="1119" y="269"/>
                    </a:cubicBezTo>
                    <a:cubicBezTo>
                      <a:pt x="1118" y="270"/>
                      <a:pt x="1117" y="272"/>
                      <a:pt x="1115" y="273"/>
                    </a:cubicBezTo>
                    <a:cubicBezTo>
                      <a:pt x="1113" y="274"/>
                      <a:pt x="1111" y="275"/>
                      <a:pt x="1108" y="276"/>
                    </a:cubicBezTo>
                    <a:cubicBezTo>
                      <a:pt x="1106" y="277"/>
                      <a:pt x="1103" y="279"/>
                      <a:pt x="1099" y="280"/>
                    </a:cubicBezTo>
                    <a:cubicBezTo>
                      <a:pt x="1096" y="281"/>
                      <a:pt x="1092" y="282"/>
                      <a:pt x="1088" y="283"/>
                    </a:cubicBezTo>
                    <a:cubicBezTo>
                      <a:pt x="1085" y="284"/>
                      <a:pt x="1083" y="285"/>
                      <a:pt x="1079" y="285"/>
                    </a:cubicBezTo>
                    <a:cubicBezTo>
                      <a:pt x="1079" y="248"/>
                      <a:pt x="1079" y="248"/>
                      <a:pt x="1079" y="248"/>
                    </a:cubicBezTo>
                    <a:cubicBezTo>
                      <a:pt x="1078" y="248"/>
                      <a:pt x="1076" y="248"/>
                      <a:pt x="1075" y="249"/>
                    </a:cubicBezTo>
                    <a:cubicBezTo>
                      <a:pt x="1069" y="250"/>
                      <a:pt x="1064" y="251"/>
                      <a:pt x="1058" y="252"/>
                    </a:cubicBezTo>
                    <a:cubicBezTo>
                      <a:pt x="1051" y="253"/>
                      <a:pt x="1044" y="255"/>
                      <a:pt x="1037" y="256"/>
                    </a:cubicBezTo>
                    <a:cubicBezTo>
                      <a:pt x="1029" y="257"/>
                      <a:pt x="1020" y="258"/>
                      <a:pt x="1011" y="259"/>
                    </a:cubicBezTo>
                    <a:cubicBezTo>
                      <a:pt x="1000" y="261"/>
                      <a:pt x="988" y="262"/>
                      <a:pt x="976" y="264"/>
                    </a:cubicBezTo>
                    <a:cubicBezTo>
                      <a:pt x="970" y="264"/>
                      <a:pt x="963" y="265"/>
                      <a:pt x="957" y="266"/>
                    </a:cubicBezTo>
                    <a:cubicBezTo>
                      <a:pt x="957" y="228"/>
                      <a:pt x="957" y="228"/>
                      <a:pt x="957" y="228"/>
                    </a:cubicBezTo>
                    <a:cubicBezTo>
                      <a:pt x="945" y="229"/>
                      <a:pt x="934" y="230"/>
                      <a:pt x="921" y="231"/>
                    </a:cubicBezTo>
                    <a:cubicBezTo>
                      <a:pt x="879" y="235"/>
                      <a:pt x="830" y="238"/>
                      <a:pt x="778" y="240"/>
                    </a:cubicBezTo>
                    <a:cubicBezTo>
                      <a:pt x="777" y="240"/>
                      <a:pt x="777" y="240"/>
                      <a:pt x="777" y="240"/>
                    </a:cubicBezTo>
                    <a:cubicBezTo>
                      <a:pt x="777" y="202"/>
                      <a:pt x="777" y="202"/>
                      <a:pt x="777" y="202"/>
                    </a:cubicBezTo>
                    <a:cubicBezTo>
                      <a:pt x="760" y="203"/>
                      <a:pt x="743" y="203"/>
                      <a:pt x="725" y="204"/>
                    </a:cubicBezTo>
                    <a:cubicBezTo>
                      <a:pt x="705" y="204"/>
                      <a:pt x="684" y="205"/>
                      <a:pt x="662" y="205"/>
                    </a:cubicBezTo>
                    <a:cubicBezTo>
                      <a:pt x="647" y="206"/>
                      <a:pt x="631" y="206"/>
                      <a:pt x="615" y="206"/>
                    </a:cubicBezTo>
                    <a:cubicBezTo>
                      <a:pt x="601" y="206"/>
                      <a:pt x="587" y="206"/>
                      <a:pt x="573" y="206"/>
                    </a:cubicBezTo>
                    <a:cubicBezTo>
                      <a:pt x="568" y="206"/>
                      <a:pt x="564" y="206"/>
                      <a:pt x="560" y="206"/>
                    </a:cubicBezTo>
                    <a:cubicBezTo>
                      <a:pt x="560" y="168"/>
                      <a:pt x="560" y="168"/>
                      <a:pt x="560" y="168"/>
                    </a:cubicBezTo>
                    <a:cubicBezTo>
                      <a:pt x="551" y="168"/>
                      <a:pt x="542" y="168"/>
                      <a:pt x="533" y="168"/>
                    </a:cubicBezTo>
                    <a:cubicBezTo>
                      <a:pt x="520" y="168"/>
                      <a:pt x="508" y="168"/>
                      <a:pt x="495" y="168"/>
                    </a:cubicBezTo>
                    <a:cubicBezTo>
                      <a:pt x="483" y="168"/>
                      <a:pt x="471" y="168"/>
                      <a:pt x="459" y="168"/>
                    </a:cubicBezTo>
                    <a:cubicBezTo>
                      <a:pt x="448" y="167"/>
                      <a:pt x="436" y="167"/>
                      <a:pt x="424" y="167"/>
                    </a:cubicBezTo>
                    <a:cubicBezTo>
                      <a:pt x="413" y="167"/>
                      <a:pt x="401" y="166"/>
                      <a:pt x="390" y="166"/>
                    </a:cubicBezTo>
                    <a:cubicBezTo>
                      <a:pt x="378" y="165"/>
                      <a:pt x="366" y="165"/>
                      <a:pt x="355" y="165"/>
                    </a:cubicBezTo>
                    <a:cubicBezTo>
                      <a:pt x="353" y="165"/>
                      <a:pt x="350" y="164"/>
                      <a:pt x="348" y="164"/>
                    </a:cubicBezTo>
                    <a:cubicBezTo>
                      <a:pt x="348" y="127"/>
                      <a:pt x="348" y="127"/>
                      <a:pt x="348" y="127"/>
                    </a:cubicBezTo>
                    <a:cubicBezTo>
                      <a:pt x="338" y="126"/>
                      <a:pt x="329" y="126"/>
                      <a:pt x="320" y="125"/>
                    </a:cubicBezTo>
                    <a:cubicBezTo>
                      <a:pt x="308" y="125"/>
                      <a:pt x="296" y="124"/>
                      <a:pt x="284" y="124"/>
                    </a:cubicBezTo>
                    <a:cubicBezTo>
                      <a:pt x="272" y="123"/>
                      <a:pt x="259" y="122"/>
                      <a:pt x="247" y="121"/>
                    </a:cubicBezTo>
                    <a:cubicBezTo>
                      <a:pt x="234" y="120"/>
                      <a:pt x="220" y="119"/>
                      <a:pt x="207" y="118"/>
                    </a:cubicBezTo>
                    <a:cubicBezTo>
                      <a:pt x="192" y="117"/>
                      <a:pt x="177" y="116"/>
                      <a:pt x="163" y="115"/>
                    </a:cubicBezTo>
                    <a:cubicBezTo>
                      <a:pt x="163" y="77"/>
                      <a:pt x="163" y="77"/>
                      <a:pt x="163" y="77"/>
                    </a:cubicBezTo>
                    <a:cubicBezTo>
                      <a:pt x="113" y="72"/>
                      <a:pt x="72" y="66"/>
                      <a:pt x="44" y="59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16" y="15"/>
                      <a:pt x="0" y="8"/>
                      <a:pt x="0" y="0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229"/>
                      <a:pt x="328" y="293"/>
                      <a:pt x="726" y="333"/>
                    </a:cubicBezTo>
                    <a:cubicBezTo>
                      <a:pt x="1139" y="375"/>
                      <a:pt x="1117" y="385"/>
                      <a:pt x="1122" y="399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905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6" name="Freeform 289"/>
              <p:cNvSpPr/>
              <p:nvPr/>
            </p:nvSpPr>
            <p:spPr bwMode="auto">
              <a:xfrm>
                <a:off x="850563" y="0"/>
                <a:ext cx="927439" cy="548793"/>
              </a:xfrm>
              <a:custGeom>
                <a:avLst/>
                <a:gdLst>
                  <a:gd name="T0" fmla="*/ 308 w 582"/>
                  <a:gd name="T1" fmla="*/ 42 h 246"/>
                  <a:gd name="T2" fmla="*/ 310 w 582"/>
                  <a:gd name="T3" fmla="*/ 36 h 246"/>
                  <a:gd name="T4" fmla="*/ 163 w 582"/>
                  <a:gd name="T5" fmla="*/ 0 h 246"/>
                  <a:gd name="T6" fmla="*/ 15 w 582"/>
                  <a:gd name="T7" fmla="*/ 14 h 246"/>
                  <a:gd name="T8" fmla="*/ 157 w 582"/>
                  <a:gd name="T9" fmla="*/ 74 h 246"/>
                  <a:gd name="T10" fmla="*/ 158 w 582"/>
                  <a:gd name="T11" fmla="*/ 78 h 246"/>
                  <a:gd name="T12" fmla="*/ 158 w 582"/>
                  <a:gd name="T13" fmla="*/ 79 h 246"/>
                  <a:gd name="T14" fmla="*/ 158 w 582"/>
                  <a:gd name="T15" fmla="*/ 82 h 246"/>
                  <a:gd name="T16" fmla="*/ 159 w 582"/>
                  <a:gd name="T17" fmla="*/ 84 h 246"/>
                  <a:gd name="T18" fmla="*/ 159 w 582"/>
                  <a:gd name="T19" fmla="*/ 87 h 246"/>
                  <a:gd name="T20" fmla="*/ 159 w 582"/>
                  <a:gd name="T21" fmla="*/ 88 h 246"/>
                  <a:gd name="T22" fmla="*/ 159 w 582"/>
                  <a:gd name="T23" fmla="*/ 92 h 246"/>
                  <a:gd name="T24" fmla="*/ 158 w 582"/>
                  <a:gd name="T25" fmla="*/ 93 h 246"/>
                  <a:gd name="T26" fmla="*/ 158 w 582"/>
                  <a:gd name="T27" fmla="*/ 97 h 246"/>
                  <a:gd name="T28" fmla="*/ 158 w 582"/>
                  <a:gd name="T29" fmla="*/ 98 h 246"/>
                  <a:gd name="T30" fmla="*/ 157 w 582"/>
                  <a:gd name="T31" fmla="*/ 101 h 246"/>
                  <a:gd name="T32" fmla="*/ 156 w 582"/>
                  <a:gd name="T33" fmla="*/ 103 h 246"/>
                  <a:gd name="T34" fmla="*/ 155 w 582"/>
                  <a:gd name="T35" fmla="*/ 107 h 246"/>
                  <a:gd name="T36" fmla="*/ 155 w 582"/>
                  <a:gd name="T37" fmla="*/ 108 h 246"/>
                  <a:gd name="T38" fmla="*/ 152 w 582"/>
                  <a:gd name="T39" fmla="*/ 113 h 246"/>
                  <a:gd name="T40" fmla="*/ 152 w 582"/>
                  <a:gd name="T41" fmla="*/ 115 h 246"/>
                  <a:gd name="T42" fmla="*/ 150 w 582"/>
                  <a:gd name="T43" fmla="*/ 118 h 246"/>
                  <a:gd name="T44" fmla="*/ 149 w 582"/>
                  <a:gd name="T45" fmla="*/ 120 h 246"/>
                  <a:gd name="T46" fmla="*/ 146 w 582"/>
                  <a:gd name="T47" fmla="*/ 124 h 246"/>
                  <a:gd name="T48" fmla="*/ 145 w 582"/>
                  <a:gd name="T49" fmla="*/ 126 h 246"/>
                  <a:gd name="T50" fmla="*/ 141 w 582"/>
                  <a:gd name="T51" fmla="*/ 132 h 246"/>
                  <a:gd name="T52" fmla="*/ 141 w 582"/>
                  <a:gd name="T53" fmla="*/ 133 h 246"/>
                  <a:gd name="T54" fmla="*/ 137 w 582"/>
                  <a:gd name="T55" fmla="*/ 138 h 246"/>
                  <a:gd name="T56" fmla="*/ 135 w 582"/>
                  <a:gd name="T57" fmla="*/ 140 h 246"/>
                  <a:gd name="T58" fmla="*/ 132 w 582"/>
                  <a:gd name="T59" fmla="*/ 144 h 246"/>
                  <a:gd name="T60" fmla="*/ 130 w 582"/>
                  <a:gd name="T61" fmla="*/ 146 h 246"/>
                  <a:gd name="T62" fmla="*/ 125 w 582"/>
                  <a:gd name="T63" fmla="*/ 151 h 246"/>
                  <a:gd name="T64" fmla="*/ 124 w 582"/>
                  <a:gd name="T65" fmla="*/ 152 h 246"/>
                  <a:gd name="T66" fmla="*/ 118 w 582"/>
                  <a:gd name="T67" fmla="*/ 159 h 246"/>
                  <a:gd name="T68" fmla="*/ 116 w 582"/>
                  <a:gd name="T69" fmla="*/ 161 h 246"/>
                  <a:gd name="T70" fmla="*/ 110 w 582"/>
                  <a:gd name="T71" fmla="*/ 166 h 246"/>
                  <a:gd name="T72" fmla="*/ 108 w 582"/>
                  <a:gd name="T73" fmla="*/ 168 h 246"/>
                  <a:gd name="T74" fmla="*/ 102 w 582"/>
                  <a:gd name="T75" fmla="*/ 173 h 246"/>
                  <a:gd name="T76" fmla="*/ 100 w 582"/>
                  <a:gd name="T77" fmla="*/ 175 h 246"/>
                  <a:gd name="T78" fmla="*/ 91 w 582"/>
                  <a:gd name="T79" fmla="*/ 182 h 246"/>
                  <a:gd name="T80" fmla="*/ 90 w 582"/>
                  <a:gd name="T81" fmla="*/ 183 h 246"/>
                  <a:gd name="T82" fmla="*/ 82 w 582"/>
                  <a:gd name="T83" fmla="*/ 190 h 246"/>
                  <a:gd name="T84" fmla="*/ 79 w 582"/>
                  <a:gd name="T85" fmla="*/ 192 h 246"/>
                  <a:gd name="T86" fmla="*/ 71 w 582"/>
                  <a:gd name="T87" fmla="*/ 198 h 246"/>
                  <a:gd name="T88" fmla="*/ 68 w 582"/>
                  <a:gd name="T89" fmla="*/ 200 h 246"/>
                  <a:gd name="T90" fmla="*/ 59 w 582"/>
                  <a:gd name="T91" fmla="*/ 207 h 246"/>
                  <a:gd name="T92" fmla="*/ 57 w 582"/>
                  <a:gd name="T93" fmla="*/ 209 h 246"/>
                  <a:gd name="T94" fmla="*/ 45 w 582"/>
                  <a:gd name="T95" fmla="*/ 217 h 246"/>
                  <a:gd name="T96" fmla="*/ 42 w 582"/>
                  <a:gd name="T97" fmla="*/ 219 h 246"/>
                  <a:gd name="T98" fmla="*/ 32 w 582"/>
                  <a:gd name="T99" fmla="*/ 225 h 246"/>
                  <a:gd name="T100" fmla="*/ 28 w 582"/>
                  <a:gd name="T101" fmla="*/ 228 h 246"/>
                  <a:gd name="T102" fmla="*/ 18 w 582"/>
                  <a:gd name="T103" fmla="*/ 234 h 246"/>
                  <a:gd name="T104" fmla="*/ 14 w 582"/>
                  <a:gd name="T105" fmla="*/ 237 h 246"/>
                  <a:gd name="T106" fmla="*/ 0 w 582"/>
                  <a:gd name="T107" fmla="*/ 246 h 246"/>
                  <a:gd name="T108" fmla="*/ 582 w 582"/>
                  <a:gd name="T109" fmla="*/ 138 h 246"/>
                  <a:gd name="T110" fmla="*/ 582 w 582"/>
                  <a:gd name="T111" fmla="*/ 42 h 246"/>
                  <a:gd name="T112" fmla="*/ 308 w 582"/>
                  <a:gd name="T113" fmla="*/ 42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82" h="246" extrusionOk="0">
                    <a:moveTo>
                      <a:pt x="308" y="42"/>
                    </a:moveTo>
                    <a:cubicBezTo>
                      <a:pt x="310" y="36"/>
                      <a:pt x="310" y="36"/>
                      <a:pt x="310" y="36"/>
                    </a:cubicBezTo>
                    <a:cubicBezTo>
                      <a:pt x="163" y="0"/>
                      <a:pt x="163" y="0"/>
                      <a:pt x="163" y="0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39" y="21"/>
                      <a:pt x="157" y="74"/>
                    </a:cubicBezTo>
                    <a:cubicBezTo>
                      <a:pt x="157" y="76"/>
                      <a:pt x="157" y="77"/>
                      <a:pt x="158" y="78"/>
                    </a:cubicBezTo>
                    <a:cubicBezTo>
                      <a:pt x="158" y="79"/>
                      <a:pt x="158" y="79"/>
                      <a:pt x="158" y="79"/>
                    </a:cubicBezTo>
                    <a:cubicBezTo>
                      <a:pt x="158" y="80"/>
                      <a:pt x="158" y="81"/>
                      <a:pt x="158" y="82"/>
                    </a:cubicBezTo>
                    <a:cubicBezTo>
                      <a:pt x="158" y="83"/>
                      <a:pt x="159" y="83"/>
                      <a:pt x="159" y="84"/>
                    </a:cubicBezTo>
                    <a:cubicBezTo>
                      <a:pt x="159" y="85"/>
                      <a:pt x="159" y="86"/>
                      <a:pt x="159" y="87"/>
                    </a:cubicBezTo>
                    <a:cubicBezTo>
                      <a:pt x="159" y="87"/>
                      <a:pt x="159" y="87"/>
                      <a:pt x="159" y="88"/>
                    </a:cubicBezTo>
                    <a:cubicBezTo>
                      <a:pt x="159" y="89"/>
                      <a:pt x="159" y="91"/>
                      <a:pt x="159" y="92"/>
                    </a:cubicBezTo>
                    <a:cubicBezTo>
                      <a:pt x="159" y="92"/>
                      <a:pt x="158" y="93"/>
                      <a:pt x="158" y="93"/>
                    </a:cubicBezTo>
                    <a:cubicBezTo>
                      <a:pt x="158" y="94"/>
                      <a:pt x="158" y="96"/>
                      <a:pt x="158" y="97"/>
                    </a:cubicBezTo>
                    <a:cubicBezTo>
                      <a:pt x="158" y="97"/>
                      <a:pt x="158" y="98"/>
                      <a:pt x="158" y="98"/>
                    </a:cubicBezTo>
                    <a:cubicBezTo>
                      <a:pt x="157" y="99"/>
                      <a:pt x="157" y="100"/>
                      <a:pt x="157" y="101"/>
                    </a:cubicBezTo>
                    <a:cubicBezTo>
                      <a:pt x="157" y="102"/>
                      <a:pt x="156" y="103"/>
                      <a:pt x="156" y="103"/>
                    </a:cubicBezTo>
                    <a:cubicBezTo>
                      <a:pt x="156" y="104"/>
                      <a:pt x="155" y="106"/>
                      <a:pt x="155" y="107"/>
                    </a:cubicBezTo>
                    <a:cubicBezTo>
                      <a:pt x="155" y="108"/>
                      <a:pt x="155" y="108"/>
                      <a:pt x="155" y="108"/>
                    </a:cubicBezTo>
                    <a:cubicBezTo>
                      <a:pt x="154" y="110"/>
                      <a:pt x="153" y="111"/>
                      <a:pt x="152" y="113"/>
                    </a:cubicBezTo>
                    <a:cubicBezTo>
                      <a:pt x="152" y="114"/>
                      <a:pt x="152" y="114"/>
                      <a:pt x="152" y="115"/>
                    </a:cubicBezTo>
                    <a:cubicBezTo>
                      <a:pt x="151" y="116"/>
                      <a:pt x="150" y="117"/>
                      <a:pt x="150" y="118"/>
                    </a:cubicBezTo>
                    <a:cubicBezTo>
                      <a:pt x="149" y="119"/>
                      <a:pt x="149" y="120"/>
                      <a:pt x="149" y="120"/>
                    </a:cubicBezTo>
                    <a:cubicBezTo>
                      <a:pt x="148" y="122"/>
                      <a:pt x="147" y="123"/>
                      <a:pt x="146" y="124"/>
                    </a:cubicBezTo>
                    <a:cubicBezTo>
                      <a:pt x="146" y="125"/>
                      <a:pt x="146" y="125"/>
                      <a:pt x="145" y="126"/>
                    </a:cubicBezTo>
                    <a:cubicBezTo>
                      <a:pt x="144" y="128"/>
                      <a:pt x="143" y="130"/>
                      <a:pt x="141" y="132"/>
                    </a:cubicBezTo>
                    <a:cubicBezTo>
                      <a:pt x="141" y="133"/>
                      <a:pt x="141" y="133"/>
                      <a:pt x="141" y="133"/>
                    </a:cubicBezTo>
                    <a:cubicBezTo>
                      <a:pt x="139" y="134"/>
                      <a:pt x="138" y="136"/>
                      <a:pt x="137" y="138"/>
                    </a:cubicBezTo>
                    <a:cubicBezTo>
                      <a:pt x="136" y="138"/>
                      <a:pt x="136" y="139"/>
                      <a:pt x="135" y="140"/>
                    </a:cubicBezTo>
                    <a:cubicBezTo>
                      <a:pt x="134" y="141"/>
                      <a:pt x="133" y="142"/>
                      <a:pt x="132" y="144"/>
                    </a:cubicBezTo>
                    <a:cubicBezTo>
                      <a:pt x="131" y="145"/>
                      <a:pt x="131" y="145"/>
                      <a:pt x="130" y="146"/>
                    </a:cubicBezTo>
                    <a:cubicBezTo>
                      <a:pt x="128" y="148"/>
                      <a:pt x="127" y="149"/>
                      <a:pt x="125" y="151"/>
                    </a:cubicBezTo>
                    <a:cubicBezTo>
                      <a:pt x="125" y="151"/>
                      <a:pt x="124" y="152"/>
                      <a:pt x="124" y="152"/>
                    </a:cubicBezTo>
                    <a:cubicBezTo>
                      <a:pt x="122" y="154"/>
                      <a:pt x="120" y="157"/>
                      <a:pt x="118" y="159"/>
                    </a:cubicBezTo>
                    <a:cubicBezTo>
                      <a:pt x="117" y="159"/>
                      <a:pt x="116" y="160"/>
                      <a:pt x="116" y="161"/>
                    </a:cubicBezTo>
                    <a:cubicBezTo>
                      <a:pt x="114" y="162"/>
                      <a:pt x="112" y="164"/>
                      <a:pt x="110" y="166"/>
                    </a:cubicBezTo>
                    <a:cubicBezTo>
                      <a:pt x="110" y="167"/>
                      <a:pt x="109" y="167"/>
                      <a:pt x="108" y="168"/>
                    </a:cubicBezTo>
                    <a:cubicBezTo>
                      <a:pt x="106" y="170"/>
                      <a:pt x="104" y="171"/>
                      <a:pt x="102" y="173"/>
                    </a:cubicBezTo>
                    <a:cubicBezTo>
                      <a:pt x="101" y="174"/>
                      <a:pt x="101" y="175"/>
                      <a:pt x="100" y="175"/>
                    </a:cubicBezTo>
                    <a:cubicBezTo>
                      <a:pt x="97" y="178"/>
                      <a:pt x="94" y="180"/>
                      <a:pt x="91" y="182"/>
                    </a:cubicBezTo>
                    <a:cubicBezTo>
                      <a:pt x="90" y="183"/>
                      <a:pt x="90" y="183"/>
                      <a:pt x="90" y="183"/>
                    </a:cubicBezTo>
                    <a:cubicBezTo>
                      <a:pt x="88" y="185"/>
                      <a:pt x="85" y="188"/>
                      <a:pt x="82" y="190"/>
                    </a:cubicBezTo>
                    <a:cubicBezTo>
                      <a:pt x="81" y="191"/>
                      <a:pt x="80" y="192"/>
                      <a:pt x="79" y="192"/>
                    </a:cubicBezTo>
                    <a:cubicBezTo>
                      <a:pt x="76" y="194"/>
                      <a:pt x="74" y="196"/>
                      <a:pt x="71" y="198"/>
                    </a:cubicBezTo>
                    <a:cubicBezTo>
                      <a:pt x="70" y="199"/>
                      <a:pt x="69" y="200"/>
                      <a:pt x="68" y="200"/>
                    </a:cubicBezTo>
                    <a:cubicBezTo>
                      <a:pt x="65" y="203"/>
                      <a:pt x="62" y="205"/>
                      <a:pt x="59" y="207"/>
                    </a:cubicBezTo>
                    <a:cubicBezTo>
                      <a:pt x="58" y="207"/>
                      <a:pt x="58" y="208"/>
                      <a:pt x="57" y="209"/>
                    </a:cubicBezTo>
                    <a:cubicBezTo>
                      <a:pt x="53" y="211"/>
                      <a:pt x="49" y="214"/>
                      <a:pt x="45" y="217"/>
                    </a:cubicBezTo>
                    <a:cubicBezTo>
                      <a:pt x="44" y="217"/>
                      <a:pt x="43" y="218"/>
                      <a:pt x="42" y="219"/>
                    </a:cubicBezTo>
                    <a:cubicBezTo>
                      <a:pt x="39" y="221"/>
                      <a:pt x="36" y="223"/>
                      <a:pt x="32" y="225"/>
                    </a:cubicBezTo>
                    <a:cubicBezTo>
                      <a:pt x="31" y="226"/>
                      <a:pt x="29" y="227"/>
                      <a:pt x="28" y="228"/>
                    </a:cubicBezTo>
                    <a:cubicBezTo>
                      <a:pt x="25" y="230"/>
                      <a:pt x="22" y="232"/>
                      <a:pt x="18" y="234"/>
                    </a:cubicBezTo>
                    <a:cubicBezTo>
                      <a:pt x="17" y="235"/>
                      <a:pt x="16" y="236"/>
                      <a:pt x="14" y="237"/>
                    </a:cubicBezTo>
                    <a:cubicBezTo>
                      <a:pt x="9" y="240"/>
                      <a:pt x="5" y="243"/>
                      <a:pt x="0" y="246"/>
                    </a:cubicBezTo>
                    <a:cubicBezTo>
                      <a:pt x="38" y="229"/>
                      <a:pt x="582" y="166"/>
                      <a:pt x="582" y="138"/>
                    </a:cubicBezTo>
                    <a:cubicBezTo>
                      <a:pt x="582" y="42"/>
                      <a:pt x="582" y="42"/>
                      <a:pt x="582" y="42"/>
                    </a:cubicBezTo>
                    <a:lnTo>
                      <a:pt x="308" y="42"/>
                    </a:lnTo>
                    <a:close/>
                  </a:path>
                </a:pathLst>
              </a:custGeom>
              <a:solidFill>
                <a:schemeClr val="tx1"/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7" name="Freeform 291"/>
              <p:cNvSpPr/>
              <p:nvPr/>
            </p:nvSpPr>
            <p:spPr bwMode="auto">
              <a:xfrm>
                <a:off x="593182" y="3594502"/>
                <a:ext cx="4707" cy="0"/>
              </a:xfrm>
              <a:custGeom>
                <a:avLst/>
                <a:gdLst>
                  <a:gd name="T0" fmla="*/ 3 w 3"/>
                  <a:gd name="T1" fmla="*/ 2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 extrusionOk="0">
                    <a:moveTo>
                      <a:pt x="3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8" name="Freeform 292"/>
              <p:cNvSpPr/>
              <p:nvPr/>
            </p:nvSpPr>
            <p:spPr bwMode="auto">
              <a:xfrm>
                <a:off x="484230" y="35077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9" name="Freeform 293"/>
              <p:cNvSpPr/>
              <p:nvPr/>
            </p:nvSpPr>
            <p:spPr bwMode="auto">
              <a:xfrm>
                <a:off x="484230" y="3507751"/>
                <a:ext cx="0" cy="17915"/>
              </a:xfrm>
              <a:custGeom>
                <a:avLst/>
                <a:gdLst>
                  <a:gd name="T0" fmla="*/ 0 h 8"/>
                  <a:gd name="T1" fmla="*/ 0 h 8"/>
                  <a:gd name="T2" fmla="*/ 8 h 8"/>
                  <a:gd name="T3" fmla="*/ 8 h 8"/>
                  <a:gd name="T4" fmla="*/ 0 h 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0" name="Freeform 294"/>
              <p:cNvSpPr/>
              <p:nvPr/>
            </p:nvSpPr>
            <p:spPr bwMode="auto">
              <a:xfrm>
                <a:off x="1494393" y="3517182"/>
                <a:ext cx="0" cy="11315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2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1" name="Freeform 296"/>
              <p:cNvSpPr/>
              <p:nvPr/>
            </p:nvSpPr>
            <p:spPr bwMode="auto">
              <a:xfrm>
                <a:off x="484230" y="349455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2" name="Freeform 303"/>
              <p:cNvSpPr/>
              <p:nvPr/>
            </p:nvSpPr>
            <p:spPr bwMode="auto">
              <a:xfrm>
                <a:off x="1233445" y="3468150"/>
                <a:ext cx="1344" cy="15086"/>
              </a:xfrm>
              <a:custGeom>
                <a:avLst/>
                <a:gdLst>
                  <a:gd name="T0" fmla="*/ 0 w 1"/>
                  <a:gd name="T1" fmla="*/ 0 h 7"/>
                  <a:gd name="T2" fmla="*/ 0 w 1"/>
                  <a:gd name="T3" fmla="*/ 6 h 7"/>
                  <a:gd name="T4" fmla="*/ 1 w 1"/>
                  <a:gd name="T5" fmla="*/ 7 h 7"/>
                  <a:gd name="T6" fmla="*/ 1 w 1"/>
                  <a:gd name="T7" fmla="*/ 1 h 7"/>
                  <a:gd name="T8" fmla="*/ 0 w 1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7" extrusionOk="0">
                    <a:moveTo>
                      <a:pt x="0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3" name="Freeform 304"/>
              <p:cNvSpPr/>
              <p:nvPr/>
            </p:nvSpPr>
            <p:spPr bwMode="auto">
              <a:xfrm>
                <a:off x="1225377" y="3458718"/>
                <a:ext cx="8069" cy="35831"/>
              </a:xfrm>
              <a:custGeom>
                <a:avLst/>
                <a:gdLst>
                  <a:gd name="T0" fmla="*/ 4 w 5"/>
                  <a:gd name="T1" fmla="*/ 0 h 16"/>
                  <a:gd name="T2" fmla="*/ 0 w 5"/>
                  <a:gd name="T3" fmla="*/ 10 h 16"/>
                  <a:gd name="T4" fmla="*/ 0 w 5"/>
                  <a:gd name="T5" fmla="*/ 16 h 16"/>
                  <a:gd name="T6" fmla="*/ 4 w 5"/>
                  <a:gd name="T7" fmla="*/ 7 h 16"/>
                  <a:gd name="T8" fmla="*/ 5 w 5"/>
                  <a:gd name="T9" fmla="*/ 10 h 16"/>
                  <a:gd name="T10" fmla="*/ 5 w 5"/>
                  <a:gd name="T11" fmla="*/ 4 h 16"/>
                  <a:gd name="T12" fmla="*/ 4 w 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6" extrusionOk="0">
                    <a:moveTo>
                      <a:pt x="4" y="0"/>
                    </a:moveTo>
                    <a:cubicBezTo>
                      <a:pt x="4" y="0"/>
                      <a:pt x="2" y="4"/>
                      <a:pt x="0" y="1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0"/>
                      <a:pt x="4" y="7"/>
                      <a:pt x="4" y="7"/>
                    </a:cubicBezTo>
                    <a:cubicBezTo>
                      <a:pt x="4" y="7"/>
                      <a:pt x="4" y="8"/>
                      <a:pt x="5" y="10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4" y="0"/>
                      <a:pt x="4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4" name="Freeform 305"/>
              <p:cNvSpPr/>
              <p:nvPr/>
            </p:nvSpPr>
            <p:spPr bwMode="auto">
              <a:xfrm>
                <a:off x="978552" y="3456832"/>
                <a:ext cx="1344" cy="24515"/>
              </a:xfrm>
              <a:custGeom>
                <a:avLst/>
                <a:gdLst>
                  <a:gd name="T0" fmla="*/ 1 w 1"/>
                  <a:gd name="T1" fmla="*/ 0 h 11"/>
                  <a:gd name="T2" fmla="*/ 0 w 1"/>
                  <a:gd name="T3" fmla="*/ 4 h 11"/>
                  <a:gd name="T4" fmla="*/ 0 w 1"/>
                  <a:gd name="T5" fmla="*/ 11 h 11"/>
                  <a:gd name="T6" fmla="*/ 1 w 1"/>
                  <a:gd name="T7" fmla="*/ 7 h 11"/>
                  <a:gd name="T8" fmla="*/ 1 w 1"/>
                  <a:gd name="T9" fmla="*/ 9 h 11"/>
                  <a:gd name="T10" fmla="*/ 1 w 1"/>
                  <a:gd name="T11" fmla="*/ 3 h 11"/>
                  <a:gd name="T12" fmla="*/ 1 w 1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1" extrusionOk="0">
                    <a:moveTo>
                      <a:pt x="1" y="0"/>
                    </a:moveTo>
                    <a:cubicBezTo>
                      <a:pt x="1" y="0"/>
                      <a:pt x="1" y="2"/>
                      <a:pt x="0" y="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5" name="Freeform 307"/>
              <p:cNvSpPr/>
              <p:nvPr/>
            </p:nvSpPr>
            <p:spPr bwMode="auto">
              <a:xfrm>
                <a:off x="595873" y="3594502"/>
                <a:ext cx="10087" cy="0"/>
              </a:xfrm>
              <a:custGeom>
                <a:avLst/>
                <a:gdLst>
                  <a:gd name="T0" fmla="*/ 6 w 6"/>
                  <a:gd name="T1" fmla="*/ 0 w 6"/>
                  <a:gd name="T2" fmla="*/ 1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 extrusionOk="0">
                    <a:moveTo>
                      <a:pt x="6" y="0"/>
                    </a:moveTo>
                    <a:cubicBezTo>
                      <a:pt x="4" y="0"/>
                      <a:pt x="2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</p:grpSp>
        <p:grpSp>
          <p:nvGrpSpPr>
            <p:cNvPr id="374" name="组合 217"/>
            <p:cNvGrpSpPr/>
            <p:nvPr/>
          </p:nvGrpSpPr>
          <p:grpSpPr bwMode="auto">
            <a:xfrm>
              <a:off x="3356821" y="982184"/>
              <a:ext cx="2010723" cy="3545042"/>
              <a:chOff x="0" y="0"/>
              <a:chExt cx="2010723" cy="3545042"/>
            </a:xfrm>
          </p:grpSpPr>
          <p:sp>
            <p:nvSpPr>
              <p:cNvPr id="424" name="Rectangle 217"/>
              <p:cNvSpPr>
                <a:spLocks noChangeArrowheads="1"/>
              </p:cNvSpPr>
              <p:nvPr/>
            </p:nvSpPr>
            <p:spPr bwMode="auto">
              <a:xfrm>
                <a:off x="811487" y="2418993"/>
                <a:ext cx="10490" cy="11260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5" name="Freeform 219"/>
              <p:cNvSpPr/>
              <p:nvPr/>
            </p:nvSpPr>
            <p:spPr bwMode="auto">
              <a:xfrm>
                <a:off x="539492" y="3494413"/>
                <a:ext cx="0" cy="11251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  <a:gd name="T4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6" name="Freeform 220"/>
              <p:cNvSpPr/>
              <p:nvPr/>
            </p:nvSpPr>
            <p:spPr bwMode="auto">
              <a:xfrm>
                <a:off x="539492" y="3440970"/>
                <a:ext cx="2247" cy="53442"/>
              </a:xfrm>
              <a:custGeom>
                <a:avLst/>
                <a:gdLst>
                  <a:gd name="T0" fmla="*/ 0 w 1"/>
                  <a:gd name="T1" fmla="*/ 0 h 24"/>
                  <a:gd name="T2" fmla="*/ 0 w 1"/>
                  <a:gd name="T3" fmla="*/ 24 h 24"/>
                  <a:gd name="T4" fmla="*/ 0 w 1"/>
                  <a:gd name="T5" fmla="*/ 24 h 24"/>
                  <a:gd name="T6" fmla="*/ 1 w 1"/>
                  <a:gd name="T7" fmla="*/ 16 h 24"/>
                  <a:gd name="T8" fmla="*/ 0 w 1"/>
                  <a:gd name="T9" fmla="*/ 8 h 24"/>
                  <a:gd name="T10" fmla="*/ 0 w 1"/>
                  <a:gd name="T11" fmla="*/ 8 h 24"/>
                  <a:gd name="T12" fmla="*/ 0 w 1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4" extrusionOk="0">
                    <a:moveTo>
                      <a:pt x="0" y="0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" y="22"/>
                      <a:pt x="1" y="19"/>
                      <a:pt x="1" y="16"/>
                    </a:cubicBezTo>
                    <a:cubicBezTo>
                      <a:pt x="1" y="13"/>
                      <a:pt x="1" y="11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7" name="Freeform 221"/>
              <p:cNvSpPr/>
              <p:nvPr/>
            </p:nvSpPr>
            <p:spPr bwMode="auto">
              <a:xfrm>
                <a:off x="1365219" y="2418993"/>
                <a:ext cx="10490" cy="35628"/>
              </a:xfrm>
              <a:custGeom>
                <a:avLst/>
                <a:gdLst>
                  <a:gd name="T0" fmla="*/ 6 w 6"/>
                  <a:gd name="T1" fmla="*/ 0 h 16"/>
                  <a:gd name="T2" fmla="*/ 0 w 6"/>
                  <a:gd name="T3" fmla="*/ 0 h 16"/>
                  <a:gd name="T4" fmla="*/ 0 w 6"/>
                  <a:gd name="T5" fmla="*/ 15 h 16"/>
                  <a:gd name="T6" fmla="*/ 6 w 6"/>
                  <a:gd name="T7" fmla="*/ 16 h 16"/>
                  <a:gd name="T8" fmla="*/ 6 w 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6" extrusionOk="0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2" y="16"/>
                      <a:pt x="4" y="16"/>
                      <a:pt x="6" y="16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8" name="Freeform 222"/>
              <p:cNvSpPr/>
              <p:nvPr/>
            </p:nvSpPr>
            <p:spPr bwMode="auto">
              <a:xfrm>
                <a:off x="1365219" y="2452745"/>
                <a:ext cx="10490" cy="950721"/>
              </a:xfrm>
              <a:custGeom>
                <a:avLst/>
                <a:gdLst>
                  <a:gd name="T0" fmla="*/ 0 w 6"/>
                  <a:gd name="T1" fmla="*/ 0 h 429"/>
                  <a:gd name="T2" fmla="*/ 0 w 6"/>
                  <a:gd name="T3" fmla="*/ 0 h 429"/>
                  <a:gd name="T4" fmla="*/ 5 w 6"/>
                  <a:gd name="T5" fmla="*/ 1 h 429"/>
                  <a:gd name="T6" fmla="*/ 5 w 6"/>
                  <a:gd name="T7" fmla="*/ 428 h 429"/>
                  <a:gd name="T8" fmla="*/ 6 w 6"/>
                  <a:gd name="T9" fmla="*/ 429 h 429"/>
                  <a:gd name="T10" fmla="*/ 6 w 6"/>
                  <a:gd name="T11" fmla="*/ 1 h 429"/>
                  <a:gd name="T12" fmla="*/ 0 w 6"/>
                  <a:gd name="T13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29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1"/>
                      <a:pt x="5" y="1"/>
                    </a:cubicBezTo>
                    <a:cubicBezTo>
                      <a:pt x="5" y="428"/>
                      <a:pt x="5" y="428"/>
                      <a:pt x="5" y="428"/>
                    </a:cubicBezTo>
                    <a:cubicBezTo>
                      <a:pt x="5" y="428"/>
                      <a:pt x="6" y="429"/>
                      <a:pt x="6" y="42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2" y="1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9" name="Freeform 224"/>
              <p:cNvSpPr/>
              <p:nvPr/>
            </p:nvSpPr>
            <p:spPr bwMode="auto">
              <a:xfrm>
                <a:off x="1090226" y="2418993"/>
                <a:ext cx="1498" cy="979787"/>
              </a:xfrm>
              <a:custGeom>
                <a:avLst/>
                <a:gdLst>
                  <a:gd name="T0" fmla="*/ 1 w 1"/>
                  <a:gd name="T1" fmla="*/ 0 h 442"/>
                  <a:gd name="T2" fmla="*/ 0 w 1"/>
                  <a:gd name="T3" fmla="*/ 0 h 442"/>
                  <a:gd name="T4" fmla="*/ 0 w 1"/>
                  <a:gd name="T5" fmla="*/ 442 h 442"/>
                  <a:gd name="T6" fmla="*/ 1 w 1"/>
                  <a:gd name="T7" fmla="*/ 438 h 442"/>
                  <a:gd name="T8" fmla="*/ 1 w 1"/>
                  <a:gd name="T9" fmla="*/ 441 h 442"/>
                  <a:gd name="T10" fmla="*/ 1 w 1"/>
                  <a:gd name="T11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42" extrusionOk="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42"/>
                      <a:pt x="0" y="442"/>
                      <a:pt x="0" y="442"/>
                    </a:cubicBezTo>
                    <a:cubicBezTo>
                      <a:pt x="1" y="440"/>
                      <a:pt x="1" y="438"/>
                      <a:pt x="1" y="438"/>
                    </a:cubicBezTo>
                    <a:cubicBezTo>
                      <a:pt x="1" y="438"/>
                      <a:pt x="1" y="439"/>
                      <a:pt x="1" y="44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0" name="Freeform 228"/>
              <p:cNvSpPr/>
              <p:nvPr/>
            </p:nvSpPr>
            <p:spPr bwMode="auto">
              <a:xfrm>
                <a:off x="995814" y="1443894"/>
                <a:ext cx="334186" cy="81570"/>
              </a:xfrm>
              <a:custGeom>
                <a:avLst/>
                <a:gdLst>
                  <a:gd name="T0" fmla="*/ 0 w 188"/>
                  <a:gd name="T1" fmla="*/ 0 h 37"/>
                  <a:gd name="T2" fmla="*/ 188 w 188"/>
                  <a:gd name="T3" fmla="*/ 4 h 37"/>
                  <a:gd name="T4" fmla="*/ 50 w 188"/>
                  <a:gd name="T5" fmla="*/ 37 h 37"/>
                  <a:gd name="T6" fmla="*/ 0 w 188"/>
                  <a:gd name="T7" fmla="*/ 36 h 37"/>
                  <a:gd name="T8" fmla="*/ 0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0" y="0"/>
                    </a:moveTo>
                    <a:cubicBezTo>
                      <a:pt x="67" y="0"/>
                      <a:pt x="130" y="1"/>
                      <a:pt x="188" y="4"/>
                    </a:cubicBezTo>
                    <a:cubicBezTo>
                      <a:pt x="50" y="37"/>
                      <a:pt x="50" y="37"/>
                      <a:pt x="50" y="37"/>
                    </a:cubicBezTo>
                    <a:cubicBezTo>
                      <a:pt x="34" y="36"/>
                      <a:pt x="18" y="36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1" name="Freeform 229"/>
              <p:cNvSpPr/>
              <p:nvPr/>
            </p:nvSpPr>
            <p:spPr bwMode="auto">
              <a:xfrm>
                <a:off x="1084981" y="1377324"/>
                <a:ext cx="534249" cy="79695"/>
              </a:xfrm>
              <a:custGeom>
                <a:avLst/>
                <a:gdLst>
                  <a:gd name="T0" fmla="*/ 138 w 301"/>
                  <a:gd name="T1" fmla="*/ 0 h 36"/>
                  <a:gd name="T2" fmla="*/ 301 w 301"/>
                  <a:gd name="T3" fmla="*/ 11 h 36"/>
                  <a:gd name="T4" fmla="*/ 42 w 301"/>
                  <a:gd name="T5" fmla="*/ 36 h 36"/>
                  <a:gd name="T6" fmla="*/ 0 w 301"/>
                  <a:gd name="T7" fmla="*/ 34 h 36"/>
                  <a:gd name="T8" fmla="*/ 13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138" y="0"/>
                    </a:moveTo>
                    <a:cubicBezTo>
                      <a:pt x="199" y="3"/>
                      <a:pt x="254" y="6"/>
                      <a:pt x="301" y="11"/>
                    </a:cubicBezTo>
                    <a:cubicBezTo>
                      <a:pt x="42" y="36"/>
                      <a:pt x="42" y="36"/>
                      <a:pt x="42" y="36"/>
                    </a:cubicBezTo>
                    <a:cubicBezTo>
                      <a:pt x="30" y="35"/>
                      <a:pt x="16" y="34"/>
                      <a:pt x="0" y="34"/>
                    </a:cubicBez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2" name="Freeform 230"/>
              <p:cNvSpPr/>
              <p:nvPr/>
            </p:nvSpPr>
            <p:spPr bwMode="auto">
              <a:xfrm>
                <a:off x="1159164" y="1328571"/>
                <a:ext cx="646644" cy="63756"/>
              </a:xfrm>
              <a:custGeom>
                <a:avLst/>
                <a:gdLst>
                  <a:gd name="T0" fmla="*/ 258 w 364"/>
                  <a:gd name="T1" fmla="*/ 0 h 29"/>
                  <a:gd name="T2" fmla="*/ 364 w 364"/>
                  <a:gd name="T3" fmla="*/ 15 h 29"/>
                  <a:gd name="T4" fmla="*/ 28 w 364"/>
                  <a:gd name="T5" fmla="*/ 29 h 29"/>
                  <a:gd name="T6" fmla="*/ 0 w 364"/>
                  <a:gd name="T7" fmla="*/ 25 h 29"/>
                  <a:gd name="T8" fmla="*/ 258 w 364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9" extrusionOk="0">
                    <a:moveTo>
                      <a:pt x="258" y="0"/>
                    </a:moveTo>
                    <a:cubicBezTo>
                      <a:pt x="303" y="4"/>
                      <a:pt x="339" y="9"/>
                      <a:pt x="364" y="15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1" y="28"/>
                      <a:pt x="12" y="26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3" name="Freeform 231"/>
              <p:cNvSpPr/>
              <p:nvPr/>
            </p:nvSpPr>
            <p:spPr bwMode="auto">
              <a:xfrm>
                <a:off x="657131" y="1517026"/>
                <a:ext cx="338682" cy="81570"/>
              </a:xfrm>
              <a:custGeom>
                <a:avLst/>
                <a:gdLst>
                  <a:gd name="T0" fmla="*/ 0 w 191"/>
                  <a:gd name="T1" fmla="*/ 4 h 37"/>
                  <a:gd name="T2" fmla="*/ 141 w 191"/>
                  <a:gd name="T3" fmla="*/ 37 h 37"/>
                  <a:gd name="T4" fmla="*/ 191 w 191"/>
                  <a:gd name="T5" fmla="*/ 36 h 37"/>
                  <a:gd name="T6" fmla="*/ 191 w 191"/>
                  <a:gd name="T7" fmla="*/ 0 h 37"/>
                  <a:gd name="T8" fmla="*/ 0 w 191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1" h="37" extrusionOk="0">
                    <a:moveTo>
                      <a:pt x="0" y="4"/>
                    </a:moveTo>
                    <a:cubicBezTo>
                      <a:pt x="141" y="37"/>
                      <a:pt x="141" y="37"/>
                      <a:pt x="141" y="37"/>
                    </a:cubicBezTo>
                    <a:cubicBezTo>
                      <a:pt x="157" y="37"/>
                      <a:pt x="173" y="36"/>
                      <a:pt x="191" y="36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23" y="0"/>
                      <a:pt x="59" y="2"/>
                      <a:pt x="0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4" name="Freeform 232"/>
              <p:cNvSpPr/>
              <p:nvPr/>
            </p:nvSpPr>
            <p:spPr bwMode="auto">
              <a:xfrm>
                <a:off x="374647" y="1598598"/>
                <a:ext cx="532750" cy="79695"/>
              </a:xfrm>
              <a:custGeom>
                <a:avLst/>
                <a:gdLst>
                  <a:gd name="T0" fmla="*/ 159 w 300"/>
                  <a:gd name="T1" fmla="*/ 0 h 36"/>
                  <a:gd name="T2" fmla="*/ 300 w 300"/>
                  <a:gd name="T3" fmla="*/ 33 h 36"/>
                  <a:gd name="T4" fmla="*/ 258 w 300"/>
                  <a:gd name="T5" fmla="*/ 36 h 36"/>
                  <a:gd name="T6" fmla="*/ 0 w 300"/>
                  <a:gd name="T7" fmla="*/ 11 h 36"/>
                  <a:gd name="T8" fmla="*/ 159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159" y="0"/>
                    </a:moveTo>
                    <a:cubicBezTo>
                      <a:pt x="300" y="33"/>
                      <a:pt x="300" y="33"/>
                      <a:pt x="300" y="33"/>
                    </a:cubicBezTo>
                    <a:cubicBezTo>
                      <a:pt x="284" y="34"/>
                      <a:pt x="270" y="35"/>
                      <a:pt x="258" y="3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5" y="6"/>
                      <a:pt x="99" y="3"/>
                      <a:pt x="1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5" name="Freeform 233"/>
              <p:cNvSpPr/>
              <p:nvPr/>
            </p:nvSpPr>
            <p:spPr bwMode="auto">
              <a:xfrm>
                <a:off x="182826" y="1696105"/>
                <a:ext cx="649641" cy="64692"/>
              </a:xfrm>
              <a:custGeom>
                <a:avLst/>
                <a:gdLst>
                  <a:gd name="T0" fmla="*/ 108 w 366"/>
                  <a:gd name="T1" fmla="*/ 0 h 29"/>
                  <a:gd name="T2" fmla="*/ 366 w 366"/>
                  <a:gd name="T3" fmla="*/ 25 h 29"/>
                  <a:gd name="T4" fmla="*/ 338 w 366"/>
                  <a:gd name="T5" fmla="*/ 29 h 29"/>
                  <a:gd name="T6" fmla="*/ 0 w 366"/>
                  <a:gd name="T7" fmla="*/ 16 h 29"/>
                  <a:gd name="T8" fmla="*/ 108 w 366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29" extrusionOk="0">
                    <a:moveTo>
                      <a:pt x="108" y="0"/>
                    </a:moveTo>
                    <a:cubicBezTo>
                      <a:pt x="366" y="25"/>
                      <a:pt x="366" y="25"/>
                      <a:pt x="366" y="25"/>
                    </a:cubicBezTo>
                    <a:cubicBezTo>
                      <a:pt x="354" y="26"/>
                      <a:pt x="345" y="28"/>
                      <a:pt x="338" y="2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5" y="9"/>
                      <a:pt x="62" y="4"/>
                      <a:pt x="1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6" name="Freeform 234"/>
              <p:cNvSpPr/>
              <p:nvPr/>
            </p:nvSpPr>
            <p:spPr bwMode="auto">
              <a:xfrm>
                <a:off x="117639" y="1804869"/>
                <a:ext cx="665376" cy="42192"/>
              </a:xfrm>
              <a:custGeom>
                <a:avLst/>
                <a:gdLst>
                  <a:gd name="T0" fmla="*/ 37 w 375"/>
                  <a:gd name="T1" fmla="*/ 0 h 19"/>
                  <a:gd name="T2" fmla="*/ 375 w 375"/>
                  <a:gd name="T3" fmla="*/ 14 h 19"/>
                  <a:gd name="T4" fmla="*/ 365 w 375"/>
                  <a:gd name="T5" fmla="*/ 19 h 19"/>
                  <a:gd name="T6" fmla="*/ 0 w 375"/>
                  <a:gd name="T7" fmla="*/ 19 h 19"/>
                  <a:gd name="T8" fmla="*/ 37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7" y="0"/>
                    </a:moveTo>
                    <a:cubicBezTo>
                      <a:pt x="375" y="14"/>
                      <a:pt x="375" y="14"/>
                      <a:pt x="375" y="14"/>
                    </a:cubicBezTo>
                    <a:cubicBezTo>
                      <a:pt x="369" y="15"/>
                      <a:pt x="365" y="17"/>
                      <a:pt x="365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2"/>
                      <a:pt x="13" y="6"/>
                      <a:pt x="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7" name="Rectangle 235"/>
              <p:cNvSpPr>
                <a:spLocks noChangeArrowheads="1"/>
              </p:cNvSpPr>
              <p:nvPr/>
            </p:nvSpPr>
            <p:spPr bwMode="auto">
              <a:xfrm>
                <a:off x="117639" y="1847061"/>
                <a:ext cx="647393" cy="7313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8" name="Freeform 236"/>
              <p:cNvSpPr/>
              <p:nvPr/>
            </p:nvSpPr>
            <p:spPr bwMode="auto">
              <a:xfrm>
                <a:off x="182826" y="1731735"/>
                <a:ext cx="600186" cy="102197"/>
              </a:xfrm>
              <a:custGeom>
                <a:avLst/>
                <a:gdLst>
                  <a:gd name="T0" fmla="*/ 801 w 801"/>
                  <a:gd name="T1" fmla="*/ 109 h 109"/>
                  <a:gd name="T2" fmla="*/ 0 w 801"/>
                  <a:gd name="T3" fmla="*/ 78 h 109"/>
                  <a:gd name="T4" fmla="*/ 0 w 801"/>
                  <a:gd name="T5" fmla="*/ 0 h 109"/>
                  <a:gd name="T6" fmla="*/ 801 w 801"/>
                  <a:gd name="T7" fmla="*/ 31 h 109"/>
                  <a:gd name="T8" fmla="*/ 801 w 801"/>
                  <a:gd name="T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1" h="109" extrusionOk="0">
                    <a:moveTo>
                      <a:pt x="801" y="109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801" y="31"/>
                    </a:lnTo>
                    <a:lnTo>
                      <a:pt x="801" y="10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9" name="Freeform 237"/>
              <p:cNvSpPr/>
              <p:nvPr/>
            </p:nvSpPr>
            <p:spPr bwMode="auto">
              <a:xfrm>
                <a:off x="374647" y="1622974"/>
                <a:ext cx="457821" cy="131263"/>
              </a:xfrm>
              <a:custGeom>
                <a:avLst/>
                <a:gdLst>
                  <a:gd name="T0" fmla="*/ 611 w 611"/>
                  <a:gd name="T1" fmla="*/ 140 h 140"/>
                  <a:gd name="T2" fmla="*/ 0 w 611"/>
                  <a:gd name="T3" fmla="*/ 78 h 140"/>
                  <a:gd name="T4" fmla="*/ 0 w 611"/>
                  <a:gd name="T5" fmla="*/ 0 h 140"/>
                  <a:gd name="T6" fmla="*/ 611 w 611"/>
                  <a:gd name="T7" fmla="*/ 59 h 140"/>
                  <a:gd name="T8" fmla="*/ 611 w 611"/>
                  <a:gd name="T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1" h="140" extrusionOk="0">
                    <a:moveTo>
                      <a:pt x="611" y="140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611" y="59"/>
                    </a:lnTo>
                    <a:lnTo>
                      <a:pt x="611" y="14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0" name="Freeform 238"/>
              <p:cNvSpPr/>
              <p:nvPr/>
            </p:nvSpPr>
            <p:spPr bwMode="auto">
              <a:xfrm>
                <a:off x="657131" y="1525464"/>
                <a:ext cx="250265" cy="148140"/>
              </a:xfrm>
              <a:custGeom>
                <a:avLst/>
                <a:gdLst>
                  <a:gd name="T0" fmla="*/ 334 w 334"/>
                  <a:gd name="T1" fmla="*/ 158 h 158"/>
                  <a:gd name="T2" fmla="*/ 0 w 334"/>
                  <a:gd name="T3" fmla="*/ 78 h 158"/>
                  <a:gd name="T4" fmla="*/ 0 w 334"/>
                  <a:gd name="T5" fmla="*/ 0 h 158"/>
                  <a:gd name="T6" fmla="*/ 334 w 334"/>
                  <a:gd name="T7" fmla="*/ 78 h 158"/>
                  <a:gd name="T8" fmla="*/ 334 w 334"/>
                  <a:gd name="T9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4" h="158" extrusionOk="0">
                    <a:moveTo>
                      <a:pt x="334" y="158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334" y="78"/>
                    </a:lnTo>
                    <a:lnTo>
                      <a:pt x="334" y="15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1" name="Freeform 239"/>
              <p:cNvSpPr/>
              <p:nvPr/>
            </p:nvSpPr>
            <p:spPr bwMode="auto">
              <a:xfrm>
                <a:off x="373149" y="2013013"/>
                <a:ext cx="459319" cy="126575"/>
              </a:xfrm>
              <a:custGeom>
                <a:avLst/>
                <a:gdLst>
                  <a:gd name="T0" fmla="*/ 613 w 613"/>
                  <a:gd name="T1" fmla="*/ 76 h 135"/>
                  <a:gd name="T2" fmla="*/ 0 w 613"/>
                  <a:gd name="T3" fmla="*/ 135 h 135"/>
                  <a:gd name="T4" fmla="*/ 0 w 613"/>
                  <a:gd name="T5" fmla="*/ 57 h 135"/>
                  <a:gd name="T6" fmla="*/ 613 w 613"/>
                  <a:gd name="T7" fmla="*/ 0 h 135"/>
                  <a:gd name="T8" fmla="*/ 613 w 613"/>
                  <a:gd name="T9" fmla="*/ 7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3" h="135" extrusionOk="0">
                    <a:moveTo>
                      <a:pt x="613" y="76"/>
                    </a:moveTo>
                    <a:lnTo>
                      <a:pt x="0" y="135"/>
                    </a:lnTo>
                    <a:lnTo>
                      <a:pt x="0" y="57"/>
                    </a:lnTo>
                    <a:lnTo>
                      <a:pt x="613" y="0"/>
                    </a:lnTo>
                    <a:lnTo>
                      <a:pt x="613" y="7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2" name="Freeform 240"/>
              <p:cNvSpPr/>
              <p:nvPr/>
            </p:nvSpPr>
            <p:spPr bwMode="auto">
              <a:xfrm>
                <a:off x="662377" y="2090835"/>
                <a:ext cx="245020" cy="146265"/>
              </a:xfrm>
              <a:custGeom>
                <a:avLst/>
                <a:gdLst>
                  <a:gd name="T0" fmla="*/ 327 w 327"/>
                  <a:gd name="T1" fmla="*/ 80 h 156"/>
                  <a:gd name="T2" fmla="*/ 0 w 327"/>
                  <a:gd name="T3" fmla="*/ 156 h 156"/>
                  <a:gd name="T4" fmla="*/ 0 w 327"/>
                  <a:gd name="T5" fmla="*/ 78 h 156"/>
                  <a:gd name="T6" fmla="*/ 327 w 327"/>
                  <a:gd name="T7" fmla="*/ 0 h 156"/>
                  <a:gd name="T8" fmla="*/ 327 w 327"/>
                  <a:gd name="T9" fmla="*/ 8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156" extrusionOk="0">
                    <a:moveTo>
                      <a:pt x="327" y="80"/>
                    </a:moveTo>
                    <a:lnTo>
                      <a:pt x="0" y="156"/>
                    </a:lnTo>
                    <a:lnTo>
                      <a:pt x="0" y="78"/>
                    </a:lnTo>
                    <a:lnTo>
                      <a:pt x="327" y="0"/>
                    </a:lnTo>
                    <a:lnTo>
                      <a:pt x="327" y="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3" name="Freeform 241"/>
              <p:cNvSpPr/>
              <p:nvPr/>
            </p:nvSpPr>
            <p:spPr bwMode="auto">
              <a:xfrm>
                <a:off x="186571" y="2004575"/>
                <a:ext cx="645894" cy="61881"/>
              </a:xfrm>
              <a:custGeom>
                <a:avLst/>
                <a:gdLst>
                  <a:gd name="T0" fmla="*/ 336 w 364"/>
                  <a:gd name="T1" fmla="*/ 0 h 28"/>
                  <a:gd name="T2" fmla="*/ 364 w 364"/>
                  <a:gd name="T3" fmla="*/ 4 h 28"/>
                  <a:gd name="T4" fmla="*/ 105 w 364"/>
                  <a:gd name="T5" fmla="*/ 28 h 28"/>
                  <a:gd name="T6" fmla="*/ 0 w 364"/>
                  <a:gd name="T7" fmla="*/ 14 h 28"/>
                  <a:gd name="T8" fmla="*/ 336 w 36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8" extrusionOk="0">
                    <a:moveTo>
                      <a:pt x="336" y="0"/>
                    </a:moveTo>
                    <a:cubicBezTo>
                      <a:pt x="343" y="2"/>
                      <a:pt x="353" y="3"/>
                      <a:pt x="364" y="4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60" y="24"/>
                      <a:pt x="25" y="20"/>
                      <a:pt x="0" y="14"/>
                    </a:cubicBez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4" name="Freeform 242"/>
              <p:cNvSpPr/>
              <p:nvPr/>
            </p:nvSpPr>
            <p:spPr bwMode="auto">
              <a:xfrm>
                <a:off x="373149" y="2084270"/>
                <a:ext cx="534249" cy="79695"/>
              </a:xfrm>
              <a:custGeom>
                <a:avLst/>
                <a:gdLst>
                  <a:gd name="T0" fmla="*/ 258 w 301"/>
                  <a:gd name="T1" fmla="*/ 0 h 36"/>
                  <a:gd name="T2" fmla="*/ 301 w 301"/>
                  <a:gd name="T3" fmla="*/ 3 h 36"/>
                  <a:gd name="T4" fmla="*/ 163 w 301"/>
                  <a:gd name="T5" fmla="*/ 36 h 36"/>
                  <a:gd name="T6" fmla="*/ 0 w 301"/>
                  <a:gd name="T7" fmla="*/ 25 h 36"/>
                  <a:gd name="T8" fmla="*/ 25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258" y="0"/>
                    </a:moveTo>
                    <a:cubicBezTo>
                      <a:pt x="270" y="1"/>
                      <a:pt x="285" y="2"/>
                      <a:pt x="301" y="3"/>
                    </a:cubicBezTo>
                    <a:cubicBezTo>
                      <a:pt x="163" y="36"/>
                      <a:pt x="163" y="36"/>
                      <a:pt x="163" y="36"/>
                    </a:cubicBezTo>
                    <a:cubicBezTo>
                      <a:pt x="101" y="34"/>
                      <a:pt x="46" y="30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5" name="Freeform 243"/>
              <p:cNvSpPr/>
              <p:nvPr/>
            </p:nvSpPr>
            <p:spPr bwMode="auto">
              <a:xfrm>
                <a:off x="660879" y="2165841"/>
                <a:ext cx="333436" cy="82508"/>
              </a:xfrm>
              <a:custGeom>
                <a:avLst/>
                <a:gdLst>
                  <a:gd name="T0" fmla="*/ 139 w 188"/>
                  <a:gd name="T1" fmla="*/ 0 h 37"/>
                  <a:gd name="T2" fmla="*/ 188 w 188"/>
                  <a:gd name="T3" fmla="*/ 1 h 37"/>
                  <a:gd name="T4" fmla="*/ 188 w 188"/>
                  <a:gd name="T5" fmla="*/ 37 h 37"/>
                  <a:gd name="T6" fmla="*/ 0 w 188"/>
                  <a:gd name="T7" fmla="*/ 32 h 37"/>
                  <a:gd name="T8" fmla="*/ 139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139" y="0"/>
                    </a:moveTo>
                    <a:cubicBezTo>
                      <a:pt x="154" y="1"/>
                      <a:pt x="171" y="1"/>
                      <a:pt x="188" y="1"/>
                    </a:cubicBezTo>
                    <a:cubicBezTo>
                      <a:pt x="188" y="37"/>
                      <a:pt x="188" y="37"/>
                      <a:pt x="188" y="37"/>
                    </a:cubicBezTo>
                    <a:cubicBezTo>
                      <a:pt x="122" y="37"/>
                      <a:pt x="58" y="35"/>
                      <a:pt x="0" y="32"/>
                    </a:cubicBez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6" name="Freeform 244"/>
              <p:cNvSpPr/>
              <p:nvPr/>
            </p:nvSpPr>
            <p:spPr bwMode="auto">
              <a:xfrm>
                <a:off x="1207116" y="2436807"/>
                <a:ext cx="667623" cy="40316"/>
              </a:xfrm>
              <a:custGeom>
                <a:avLst/>
                <a:gdLst>
                  <a:gd name="T0" fmla="*/ 10 w 376"/>
                  <a:gd name="T1" fmla="*/ 0 h 18"/>
                  <a:gd name="T2" fmla="*/ 376 w 376"/>
                  <a:gd name="T3" fmla="*/ 0 h 18"/>
                  <a:gd name="T4" fmla="*/ 338 w 376"/>
                  <a:gd name="T5" fmla="*/ 18 h 18"/>
                  <a:gd name="T6" fmla="*/ 0 w 376"/>
                  <a:gd name="T7" fmla="*/ 5 h 18"/>
                  <a:gd name="T8" fmla="*/ 10 w 37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6" h="18" extrusionOk="0">
                    <a:moveTo>
                      <a:pt x="10" y="0"/>
                    </a:moveTo>
                    <a:cubicBezTo>
                      <a:pt x="376" y="0"/>
                      <a:pt x="376" y="0"/>
                      <a:pt x="376" y="0"/>
                    </a:cubicBezTo>
                    <a:cubicBezTo>
                      <a:pt x="376" y="6"/>
                      <a:pt x="362" y="13"/>
                      <a:pt x="338" y="18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7" y="3"/>
                      <a:pt x="10" y="2"/>
                      <a:pt x="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7" name="Freeform 245"/>
              <p:cNvSpPr/>
              <p:nvPr/>
            </p:nvSpPr>
            <p:spPr bwMode="auto">
              <a:xfrm>
                <a:off x="1157663" y="2372112"/>
                <a:ext cx="649641" cy="66569"/>
              </a:xfrm>
              <a:custGeom>
                <a:avLst/>
                <a:gdLst>
                  <a:gd name="T0" fmla="*/ 28 w 366"/>
                  <a:gd name="T1" fmla="*/ 0 h 30"/>
                  <a:gd name="T2" fmla="*/ 366 w 366"/>
                  <a:gd name="T3" fmla="*/ 14 h 30"/>
                  <a:gd name="T4" fmla="*/ 258 w 366"/>
                  <a:gd name="T5" fmla="*/ 30 h 30"/>
                  <a:gd name="T6" fmla="*/ 0 w 366"/>
                  <a:gd name="T7" fmla="*/ 5 h 30"/>
                  <a:gd name="T8" fmla="*/ 28 w 36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30" extrusionOk="0">
                    <a:moveTo>
                      <a:pt x="28" y="0"/>
                    </a:moveTo>
                    <a:cubicBezTo>
                      <a:pt x="366" y="14"/>
                      <a:pt x="366" y="14"/>
                      <a:pt x="366" y="14"/>
                    </a:cubicBezTo>
                    <a:cubicBezTo>
                      <a:pt x="341" y="20"/>
                      <a:pt x="304" y="25"/>
                      <a:pt x="258" y="3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3"/>
                      <a:pt x="22" y="2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8" name="Freeform 246"/>
              <p:cNvSpPr/>
              <p:nvPr/>
            </p:nvSpPr>
            <p:spPr bwMode="auto">
              <a:xfrm>
                <a:off x="1082733" y="2308355"/>
                <a:ext cx="532750" cy="79695"/>
              </a:xfrm>
              <a:custGeom>
                <a:avLst/>
                <a:gdLst>
                  <a:gd name="T0" fmla="*/ 42 w 300"/>
                  <a:gd name="T1" fmla="*/ 0 h 36"/>
                  <a:gd name="T2" fmla="*/ 300 w 300"/>
                  <a:gd name="T3" fmla="*/ 26 h 36"/>
                  <a:gd name="T4" fmla="*/ 142 w 300"/>
                  <a:gd name="T5" fmla="*/ 36 h 36"/>
                  <a:gd name="T6" fmla="*/ 0 w 300"/>
                  <a:gd name="T7" fmla="*/ 3 h 36"/>
                  <a:gd name="T8" fmla="*/ 42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42" y="0"/>
                    </a:moveTo>
                    <a:cubicBezTo>
                      <a:pt x="300" y="26"/>
                      <a:pt x="300" y="26"/>
                      <a:pt x="300" y="26"/>
                    </a:cubicBezTo>
                    <a:cubicBezTo>
                      <a:pt x="255" y="30"/>
                      <a:pt x="201" y="34"/>
                      <a:pt x="142" y="3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6" y="2"/>
                      <a:pt x="30" y="2"/>
                      <a:pt x="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9" name="Freeform 247"/>
              <p:cNvSpPr/>
              <p:nvPr/>
            </p:nvSpPr>
            <p:spPr bwMode="auto">
              <a:xfrm>
                <a:off x="994315" y="2241786"/>
                <a:ext cx="340930" cy="79695"/>
              </a:xfrm>
              <a:custGeom>
                <a:avLst/>
                <a:gdLst>
                  <a:gd name="T0" fmla="*/ 50 w 192"/>
                  <a:gd name="T1" fmla="*/ 0 h 36"/>
                  <a:gd name="T2" fmla="*/ 192 w 192"/>
                  <a:gd name="T3" fmla="*/ 33 h 36"/>
                  <a:gd name="T4" fmla="*/ 0 w 192"/>
                  <a:gd name="T5" fmla="*/ 36 h 36"/>
                  <a:gd name="T6" fmla="*/ 0 w 192"/>
                  <a:gd name="T7" fmla="*/ 1 h 36"/>
                  <a:gd name="T8" fmla="*/ 50 w 19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6" extrusionOk="0">
                    <a:moveTo>
                      <a:pt x="50" y="0"/>
                    </a:moveTo>
                    <a:cubicBezTo>
                      <a:pt x="192" y="33"/>
                      <a:pt x="192" y="33"/>
                      <a:pt x="192" y="33"/>
                    </a:cubicBezTo>
                    <a:cubicBezTo>
                      <a:pt x="133" y="35"/>
                      <a:pt x="68" y="36"/>
                      <a:pt x="0" y="36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"/>
                      <a:pt x="35" y="0"/>
                      <a:pt x="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0" name="Freeform 248"/>
              <p:cNvSpPr/>
              <p:nvPr/>
            </p:nvSpPr>
            <p:spPr bwMode="auto">
              <a:xfrm>
                <a:off x="762034" y="1383887"/>
                <a:ext cx="463065" cy="598185"/>
              </a:xfrm>
              <a:custGeom>
                <a:avLst/>
                <a:gdLst>
                  <a:gd name="T0" fmla="*/ 251 w 261"/>
                  <a:gd name="T1" fmla="*/ 4 h 270"/>
                  <a:gd name="T2" fmla="*/ 224 w 261"/>
                  <a:gd name="T3" fmla="*/ 0 h 270"/>
                  <a:gd name="T4" fmla="*/ 224 w 261"/>
                  <a:gd name="T5" fmla="*/ 33 h 270"/>
                  <a:gd name="T6" fmla="*/ 214 w 261"/>
                  <a:gd name="T7" fmla="*/ 32 h 270"/>
                  <a:gd name="T8" fmla="*/ 205 w 261"/>
                  <a:gd name="T9" fmla="*/ 32 h 270"/>
                  <a:gd name="T10" fmla="*/ 196 w 261"/>
                  <a:gd name="T11" fmla="*/ 31 h 270"/>
                  <a:gd name="T12" fmla="*/ 188 w 261"/>
                  <a:gd name="T13" fmla="*/ 31 h 270"/>
                  <a:gd name="T14" fmla="*/ 182 w 261"/>
                  <a:gd name="T15" fmla="*/ 31 h 270"/>
                  <a:gd name="T16" fmla="*/ 182 w 261"/>
                  <a:gd name="T17" fmla="*/ 64 h 270"/>
                  <a:gd name="T18" fmla="*/ 180 w 261"/>
                  <a:gd name="T19" fmla="*/ 64 h 270"/>
                  <a:gd name="T20" fmla="*/ 172 w 261"/>
                  <a:gd name="T21" fmla="*/ 63 h 270"/>
                  <a:gd name="T22" fmla="*/ 164 w 261"/>
                  <a:gd name="T23" fmla="*/ 63 h 270"/>
                  <a:gd name="T24" fmla="*/ 156 w 261"/>
                  <a:gd name="T25" fmla="*/ 63 h 270"/>
                  <a:gd name="T26" fmla="*/ 147 w 261"/>
                  <a:gd name="T27" fmla="*/ 63 h 270"/>
                  <a:gd name="T28" fmla="*/ 139 w 261"/>
                  <a:gd name="T29" fmla="*/ 63 h 270"/>
                  <a:gd name="T30" fmla="*/ 132 w 261"/>
                  <a:gd name="T31" fmla="*/ 63 h 270"/>
                  <a:gd name="T32" fmla="*/ 132 w 261"/>
                  <a:gd name="T33" fmla="*/ 96 h 270"/>
                  <a:gd name="T34" fmla="*/ 129 w 261"/>
                  <a:gd name="T35" fmla="*/ 96 h 270"/>
                  <a:gd name="T36" fmla="*/ 120 w 261"/>
                  <a:gd name="T37" fmla="*/ 96 h 270"/>
                  <a:gd name="T38" fmla="*/ 109 w 261"/>
                  <a:gd name="T39" fmla="*/ 96 h 270"/>
                  <a:gd name="T40" fmla="*/ 94 w 261"/>
                  <a:gd name="T41" fmla="*/ 97 h 270"/>
                  <a:gd name="T42" fmla="*/ 82 w 261"/>
                  <a:gd name="T43" fmla="*/ 97 h 270"/>
                  <a:gd name="T44" fmla="*/ 82 w 261"/>
                  <a:gd name="T45" fmla="*/ 130 h 270"/>
                  <a:gd name="T46" fmla="*/ 49 w 261"/>
                  <a:gd name="T47" fmla="*/ 132 h 270"/>
                  <a:gd name="T48" fmla="*/ 40 w 261"/>
                  <a:gd name="T49" fmla="*/ 133 h 270"/>
                  <a:gd name="T50" fmla="*/ 40 w 261"/>
                  <a:gd name="T51" fmla="*/ 166 h 270"/>
                  <a:gd name="T52" fmla="*/ 36 w 261"/>
                  <a:gd name="T53" fmla="*/ 166 h 270"/>
                  <a:gd name="T54" fmla="*/ 28 w 261"/>
                  <a:gd name="T55" fmla="*/ 167 h 270"/>
                  <a:gd name="T56" fmla="*/ 22 w 261"/>
                  <a:gd name="T57" fmla="*/ 168 h 270"/>
                  <a:gd name="T58" fmla="*/ 17 w 261"/>
                  <a:gd name="T59" fmla="*/ 169 h 270"/>
                  <a:gd name="T60" fmla="*/ 13 w 261"/>
                  <a:gd name="T61" fmla="*/ 170 h 270"/>
                  <a:gd name="T62" fmla="*/ 12 w 261"/>
                  <a:gd name="T63" fmla="*/ 170 h 270"/>
                  <a:gd name="T64" fmla="*/ 12 w 261"/>
                  <a:gd name="T65" fmla="*/ 203 h 270"/>
                  <a:gd name="T66" fmla="*/ 12 w 261"/>
                  <a:gd name="T67" fmla="*/ 204 h 270"/>
                  <a:gd name="T68" fmla="*/ 10 w 261"/>
                  <a:gd name="T69" fmla="*/ 204 h 270"/>
                  <a:gd name="T70" fmla="*/ 7 w 261"/>
                  <a:gd name="T71" fmla="*/ 205 h 270"/>
                  <a:gd name="T72" fmla="*/ 5 w 261"/>
                  <a:gd name="T73" fmla="*/ 206 h 270"/>
                  <a:gd name="T74" fmla="*/ 4 w 261"/>
                  <a:gd name="T75" fmla="*/ 207 h 270"/>
                  <a:gd name="T76" fmla="*/ 3 w 261"/>
                  <a:gd name="T77" fmla="*/ 208 h 270"/>
                  <a:gd name="T78" fmla="*/ 2 w 261"/>
                  <a:gd name="T79" fmla="*/ 208 h 270"/>
                  <a:gd name="T80" fmla="*/ 2 w 261"/>
                  <a:gd name="T81" fmla="*/ 242 h 270"/>
                  <a:gd name="T82" fmla="*/ 12 w 261"/>
                  <a:gd name="T83" fmla="*/ 270 h 270"/>
                  <a:gd name="T84" fmla="*/ 112 w 261"/>
                  <a:gd name="T85" fmla="*/ 155 h 270"/>
                  <a:gd name="T86" fmla="*/ 112 w 261"/>
                  <a:gd name="T87" fmla="*/ 155 h 270"/>
                  <a:gd name="T88" fmla="*/ 251 w 261"/>
                  <a:gd name="T89" fmla="*/ 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1" h="270" extrusionOk="0">
                    <a:moveTo>
                      <a:pt x="251" y="4"/>
                    </a:moveTo>
                    <a:cubicBezTo>
                      <a:pt x="244" y="2"/>
                      <a:pt x="235" y="1"/>
                      <a:pt x="224" y="0"/>
                    </a:cubicBezTo>
                    <a:cubicBezTo>
                      <a:pt x="224" y="33"/>
                      <a:pt x="224" y="33"/>
                      <a:pt x="224" y="33"/>
                    </a:cubicBezTo>
                    <a:cubicBezTo>
                      <a:pt x="221" y="33"/>
                      <a:pt x="218" y="33"/>
                      <a:pt x="214" y="32"/>
                    </a:cubicBezTo>
                    <a:cubicBezTo>
                      <a:pt x="211" y="32"/>
                      <a:pt x="208" y="32"/>
                      <a:pt x="205" y="32"/>
                    </a:cubicBezTo>
                    <a:cubicBezTo>
                      <a:pt x="202" y="32"/>
                      <a:pt x="199" y="31"/>
                      <a:pt x="196" y="31"/>
                    </a:cubicBezTo>
                    <a:cubicBezTo>
                      <a:pt x="194" y="31"/>
                      <a:pt x="191" y="31"/>
                      <a:pt x="188" y="31"/>
                    </a:cubicBezTo>
                    <a:cubicBezTo>
                      <a:pt x="186" y="31"/>
                      <a:pt x="184" y="31"/>
                      <a:pt x="182" y="31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1" y="64"/>
                      <a:pt x="180" y="64"/>
                      <a:pt x="180" y="64"/>
                    </a:cubicBezTo>
                    <a:cubicBezTo>
                      <a:pt x="177" y="64"/>
                      <a:pt x="174" y="64"/>
                      <a:pt x="172" y="63"/>
                    </a:cubicBezTo>
                    <a:cubicBezTo>
                      <a:pt x="169" y="63"/>
                      <a:pt x="166" y="63"/>
                      <a:pt x="164" y="63"/>
                    </a:cubicBezTo>
                    <a:cubicBezTo>
                      <a:pt x="161" y="63"/>
                      <a:pt x="158" y="63"/>
                      <a:pt x="156" y="63"/>
                    </a:cubicBezTo>
                    <a:cubicBezTo>
                      <a:pt x="153" y="63"/>
                      <a:pt x="150" y="63"/>
                      <a:pt x="147" y="63"/>
                    </a:cubicBezTo>
                    <a:cubicBezTo>
                      <a:pt x="144" y="63"/>
                      <a:pt x="142" y="63"/>
                      <a:pt x="139" y="63"/>
                    </a:cubicBezTo>
                    <a:cubicBezTo>
                      <a:pt x="137" y="63"/>
                      <a:pt x="134" y="63"/>
                      <a:pt x="132" y="63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31" y="96"/>
                      <a:pt x="130" y="96"/>
                      <a:pt x="129" y="96"/>
                    </a:cubicBezTo>
                    <a:cubicBezTo>
                      <a:pt x="126" y="96"/>
                      <a:pt x="123" y="96"/>
                      <a:pt x="120" y="96"/>
                    </a:cubicBezTo>
                    <a:cubicBezTo>
                      <a:pt x="116" y="96"/>
                      <a:pt x="112" y="96"/>
                      <a:pt x="109" y="96"/>
                    </a:cubicBezTo>
                    <a:cubicBezTo>
                      <a:pt x="104" y="96"/>
                      <a:pt x="99" y="97"/>
                      <a:pt x="94" y="97"/>
                    </a:cubicBezTo>
                    <a:cubicBezTo>
                      <a:pt x="90" y="97"/>
                      <a:pt x="86" y="97"/>
                      <a:pt x="82" y="97"/>
                    </a:cubicBezTo>
                    <a:cubicBezTo>
                      <a:pt x="82" y="130"/>
                      <a:pt x="82" y="130"/>
                      <a:pt x="82" y="130"/>
                    </a:cubicBezTo>
                    <a:cubicBezTo>
                      <a:pt x="70" y="131"/>
                      <a:pt x="58" y="132"/>
                      <a:pt x="49" y="132"/>
                    </a:cubicBezTo>
                    <a:cubicBezTo>
                      <a:pt x="46" y="133"/>
                      <a:pt x="43" y="133"/>
                      <a:pt x="40" y="133"/>
                    </a:cubicBezTo>
                    <a:cubicBezTo>
                      <a:pt x="40" y="166"/>
                      <a:pt x="40" y="166"/>
                      <a:pt x="40" y="166"/>
                    </a:cubicBezTo>
                    <a:cubicBezTo>
                      <a:pt x="39" y="166"/>
                      <a:pt x="37" y="166"/>
                      <a:pt x="36" y="166"/>
                    </a:cubicBezTo>
                    <a:cubicBezTo>
                      <a:pt x="33" y="167"/>
                      <a:pt x="30" y="167"/>
                      <a:pt x="28" y="167"/>
                    </a:cubicBezTo>
                    <a:cubicBezTo>
                      <a:pt x="26" y="168"/>
                      <a:pt x="24" y="168"/>
                      <a:pt x="22" y="168"/>
                    </a:cubicBezTo>
                    <a:cubicBezTo>
                      <a:pt x="20" y="168"/>
                      <a:pt x="19" y="169"/>
                      <a:pt x="17" y="169"/>
                    </a:cubicBezTo>
                    <a:cubicBezTo>
                      <a:pt x="16" y="169"/>
                      <a:pt x="14" y="170"/>
                      <a:pt x="13" y="170"/>
                    </a:cubicBezTo>
                    <a:cubicBezTo>
                      <a:pt x="12" y="170"/>
                      <a:pt x="12" y="170"/>
                      <a:pt x="12" y="170"/>
                    </a:cubicBezTo>
                    <a:cubicBezTo>
                      <a:pt x="12" y="203"/>
                      <a:pt x="12" y="203"/>
                      <a:pt x="12" y="203"/>
                    </a:cubicBezTo>
                    <a:cubicBezTo>
                      <a:pt x="12" y="204"/>
                      <a:pt x="12" y="204"/>
                      <a:pt x="12" y="204"/>
                    </a:cubicBezTo>
                    <a:cubicBezTo>
                      <a:pt x="11" y="204"/>
                      <a:pt x="11" y="204"/>
                      <a:pt x="10" y="204"/>
                    </a:cubicBezTo>
                    <a:cubicBezTo>
                      <a:pt x="9" y="205"/>
                      <a:pt x="8" y="205"/>
                      <a:pt x="7" y="205"/>
                    </a:cubicBezTo>
                    <a:cubicBezTo>
                      <a:pt x="7" y="205"/>
                      <a:pt x="6" y="206"/>
                      <a:pt x="5" y="206"/>
                    </a:cubicBezTo>
                    <a:cubicBezTo>
                      <a:pt x="5" y="206"/>
                      <a:pt x="4" y="206"/>
                      <a:pt x="4" y="207"/>
                    </a:cubicBezTo>
                    <a:cubicBezTo>
                      <a:pt x="3" y="207"/>
                      <a:pt x="3" y="207"/>
                      <a:pt x="3" y="208"/>
                    </a:cubicBezTo>
                    <a:cubicBezTo>
                      <a:pt x="2" y="208"/>
                      <a:pt x="2" y="208"/>
                      <a:pt x="2" y="208"/>
                    </a:cubicBezTo>
                    <a:cubicBezTo>
                      <a:pt x="2" y="242"/>
                      <a:pt x="2" y="242"/>
                      <a:pt x="2" y="242"/>
                    </a:cubicBezTo>
                    <a:cubicBezTo>
                      <a:pt x="12" y="270"/>
                      <a:pt x="12" y="270"/>
                      <a:pt x="12" y="270"/>
                    </a:cubicBezTo>
                    <a:cubicBezTo>
                      <a:pt x="12" y="270"/>
                      <a:pt x="0" y="206"/>
                      <a:pt x="112" y="155"/>
                    </a:cubicBezTo>
                    <a:cubicBezTo>
                      <a:pt x="112" y="155"/>
                      <a:pt x="112" y="155"/>
                      <a:pt x="112" y="155"/>
                    </a:cubicBezTo>
                    <a:cubicBezTo>
                      <a:pt x="233" y="82"/>
                      <a:pt x="261" y="34"/>
                      <a:pt x="25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1" name="Freeform 249"/>
              <p:cNvSpPr/>
              <p:nvPr/>
            </p:nvSpPr>
            <p:spPr bwMode="auto">
              <a:xfrm>
                <a:off x="960598" y="1246060"/>
                <a:ext cx="1025788" cy="480986"/>
              </a:xfrm>
              <a:custGeom>
                <a:avLst/>
                <a:gdLst>
                  <a:gd name="T0" fmla="*/ 272 w 578"/>
                  <a:gd name="T1" fmla="*/ 38 h 217"/>
                  <a:gd name="T2" fmla="*/ 274 w 578"/>
                  <a:gd name="T3" fmla="*/ 32 h 217"/>
                  <a:gd name="T4" fmla="*/ 145 w 578"/>
                  <a:gd name="T5" fmla="*/ 0 h 217"/>
                  <a:gd name="T6" fmla="*/ 14 w 578"/>
                  <a:gd name="T7" fmla="*/ 13 h 217"/>
                  <a:gd name="T8" fmla="*/ 139 w 578"/>
                  <a:gd name="T9" fmla="*/ 66 h 217"/>
                  <a:gd name="T10" fmla="*/ 140 w 578"/>
                  <a:gd name="T11" fmla="*/ 69 h 217"/>
                  <a:gd name="T12" fmla="*/ 140 w 578"/>
                  <a:gd name="T13" fmla="*/ 70 h 217"/>
                  <a:gd name="T14" fmla="*/ 140 w 578"/>
                  <a:gd name="T15" fmla="*/ 73 h 217"/>
                  <a:gd name="T16" fmla="*/ 141 w 578"/>
                  <a:gd name="T17" fmla="*/ 74 h 217"/>
                  <a:gd name="T18" fmla="*/ 141 w 578"/>
                  <a:gd name="T19" fmla="*/ 77 h 217"/>
                  <a:gd name="T20" fmla="*/ 141 w 578"/>
                  <a:gd name="T21" fmla="*/ 78 h 217"/>
                  <a:gd name="T22" fmla="*/ 141 w 578"/>
                  <a:gd name="T23" fmla="*/ 81 h 217"/>
                  <a:gd name="T24" fmla="*/ 140 w 578"/>
                  <a:gd name="T25" fmla="*/ 82 h 217"/>
                  <a:gd name="T26" fmla="*/ 140 w 578"/>
                  <a:gd name="T27" fmla="*/ 85 h 217"/>
                  <a:gd name="T28" fmla="*/ 140 w 578"/>
                  <a:gd name="T29" fmla="*/ 87 h 217"/>
                  <a:gd name="T30" fmla="*/ 139 w 578"/>
                  <a:gd name="T31" fmla="*/ 90 h 217"/>
                  <a:gd name="T32" fmla="*/ 139 w 578"/>
                  <a:gd name="T33" fmla="*/ 91 h 217"/>
                  <a:gd name="T34" fmla="*/ 137 w 578"/>
                  <a:gd name="T35" fmla="*/ 95 h 217"/>
                  <a:gd name="T36" fmla="*/ 137 w 578"/>
                  <a:gd name="T37" fmla="*/ 96 h 217"/>
                  <a:gd name="T38" fmla="*/ 135 w 578"/>
                  <a:gd name="T39" fmla="*/ 100 h 217"/>
                  <a:gd name="T40" fmla="*/ 134 w 578"/>
                  <a:gd name="T41" fmla="*/ 101 h 217"/>
                  <a:gd name="T42" fmla="*/ 133 w 578"/>
                  <a:gd name="T43" fmla="*/ 105 h 217"/>
                  <a:gd name="T44" fmla="*/ 132 w 578"/>
                  <a:gd name="T45" fmla="*/ 106 h 217"/>
                  <a:gd name="T46" fmla="*/ 130 w 578"/>
                  <a:gd name="T47" fmla="*/ 110 h 217"/>
                  <a:gd name="T48" fmla="*/ 129 w 578"/>
                  <a:gd name="T49" fmla="*/ 111 h 217"/>
                  <a:gd name="T50" fmla="*/ 125 w 578"/>
                  <a:gd name="T51" fmla="*/ 116 h 217"/>
                  <a:gd name="T52" fmla="*/ 125 w 578"/>
                  <a:gd name="T53" fmla="*/ 117 h 217"/>
                  <a:gd name="T54" fmla="*/ 121 w 578"/>
                  <a:gd name="T55" fmla="*/ 122 h 217"/>
                  <a:gd name="T56" fmla="*/ 120 w 578"/>
                  <a:gd name="T57" fmla="*/ 123 h 217"/>
                  <a:gd name="T58" fmla="*/ 117 w 578"/>
                  <a:gd name="T59" fmla="*/ 127 h 217"/>
                  <a:gd name="T60" fmla="*/ 115 w 578"/>
                  <a:gd name="T61" fmla="*/ 129 h 217"/>
                  <a:gd name="T62" fmla="*/ 111 w 578"/>
                  <a:gd name="T63" fmla="*/ 133 h 217"/>
                  <a:gd name="T64" fmla="*/ 110 w 578"/>
                  <a:gd name="T65" fmla="*/ 135 h 217"/>
                  <a:gd name="T66" fmla="*/ 104 w 578"/>
                  <a:gd name="T67" fmla="*/ 140 h 217"/>
                  <a:gd name="T68" fmla="*/ 103 w 578"/>
                  <a:gd name="T69" fmla="*/ 142 h 217"/>
                  <a:gd name="T70" fmla="*/ 98 w 578"/>
                  <a:gd name="T71" fmla="*/ 146 h 217"/>
                  <a:gd name="T72" fmla="*/ 96 w 578"/>
                  <a:gd name="T73" fmla="*/ 149 h 217"/>
                  <a:gd name="T74" fmla="*/ 91 w 578"/>
                  <a:gd name="T75" fmla="*/ 153 h 217"/>
                  <a:gd name="T76" fmla="*/ 89 w 578"/>
                  <a:gd name="T77" fmla="*/ 155 h 217"/>
                  <a:gd name="T78" fmla="*/ 81 w 578"/>
                  <a:gd name="T79" fmla="*/ 161 h 217"/>
                  <a:gd name="T80" fmla="*/ 80 w 578"/>
                  <a:gd name="T81" fmla="*/ 162 h 217"/>
                  <a:gd name="T82" fmla="*/ 73 w 578"/>
                  <a:gd name="T83" fmla="*/ 168 h 217"/>
                  <a:gd name="T84" fmla="*/ 70 w 578"/>
                  <a:gd name="T85" fmla="*/ 170 h 217"/>
                  <a:gd name="T86" fmla="*/ 64 w 578"/>
                  <a:gd name="T87" fmla="*/ 175 h 217"/>
                  <a:gd name="T88" fmla="*/ 61 w 578"/>
                  <a:gd name="T89" fmla="*/ 177 h 217"/>
                  <a:gd name="T90" fmla="*/ 53 w 578"/>
                  <a:gd name="T91" fmla="*/ 183 h 217"/>
                  <a:gd name="T92" fmla="*/ 51 w 578"/>
                  <a:gd name="T93" fmla="*/ 184 h 217"/>
                  <a:gd name="T94" fmla="*/ 40 w 578"/>
                  <a:gd name="T95" fmla="*/ 191 h 217"/>
                  <a:gd name="T96" fmla="*/ 38 w 578"/>
                  <a:gd name="T97" fmla="*/ 193 h 217"/>
                  <a:gd name="T98" fmla="*/ 29 w 578"/>
                  <a:gd name="T99" fmla="*/ 199 h 217"/>
                  <a:gd name="T100" fmla="*/ 25 w 578"/>
                  <a:gd name="T101" fmla="*/ 202 h 217"/>
                  <a:gd name="T102" fmla="*/ 17 w 578"/>
                  <a:gd name="T103" fmla="*/ 207 h 217"/>
                  <a:gd name="T104" fmla="*/ 13 w 578"/>
                  <a:gd name="T105" fmla="*/ 209 h 217"/>
                  <a:gd name="T106" fmla="*/ 0 w 578"/>
                  <a:gd name="T107" fmla="*/ 217 h 217"/>
                  <a:gd name="T108" fmla="*/ 578 w 578"/>
                  <a:gd name="T109" fmla="*/ 151 h 217"/>
                  <a:gd name="T110" fmla="*/ 514 w 578"/>
                  <a:gd name="T111" fmla="*/ 38 h 217"/>
                  <a:gd name="T112" fmla="*/ 272 w 578"/>
                  <a:gd name="T113" fmla="*/ 38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78" h="217" extrusionOk="0">
                    <a:moveTo>
                      <a:pt x="272" y="38"/>
                    </a:moveTo>
                    <a:cubicBezTo>
                      <a:pt x="274" y="32"/>
                      <a:pt x="274" y="32"/>
                      <a:pt x="274" y="3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3"/>
                      <a:pt x="123" y="19"/>
                      <a:pt x="139" y="66"/>
                    </a:cubicBezTo>
                    <a:cubicBezTo>
                      <a:pt x="139" y="67"/>
                      <a:pt x="140" y="68"/>
                      <a:pt x="140" y="69"/>
                    </a:cubicBezTo>
                    <a:cubicBezTo>
                      <a:pt x="140" y="70"/>
                      <a:pt x="140" y="70"/>
                      <a:pt x="140" y="70"/>
                    </a:cubicBezTo>
                    <a:cubicBezTo>
                      <a:pt x="140" y="71"/>
                      <a:pt x="140" y="72"/>
                      <a:pt x="140" y="73"/>
                    </a:cubicBezTo>
                    <a:cubicBezTo>
                      <a:pt x="140" y="73"/>
                      <a:pt x="140" y="74"/>
                      <a:pt x="141" y="74"/>
                    </a:cubicBezTo>
                    <a:cubicBezTo>
                      <a:pt x="141" y="75"/>
                      <a:pt x="141" y="76"/>
                      <a:pt x="141" y="77"/>
                    </a:cubicBezTo>
                    <a:cubicBezTo>
                      <a:pt x="141" y="77"/>
                      <a:pt x="141" y="77"/>
                      <a:pt x="141" y="78"/>
                    </a:cubicBezTo>
                    <a:cubicBezTo>
                      <a:pt x="141" y="79"/>
                      <a:pt x="141" y="80"/>
                      <a:pt x="141" y="81"/>
                    </a:cubicBezTo>
                    <a:cubicBezTo>
                      <a:pt x="140" y="82"/>
                      <a:pt x="140" y="82"/>
                      <a:pt x="140" y="82"/>
                    </a:cubicBezTo>
                    <a:cubicBezTo>
                      <a:pt x="140" y="83"/>
                      <a:pt x="140" y="84"/>
                      <a:pt x="140" y="85"/>
                    </a:cubicBezTo>
                    <a:cubicBezTo>
                      <a:pt x="140" y="86"/>
                      <a:pt x="140" y="86"/>
                      <a:pt x="140" y="87"/>
                    </a:cubicBezTo>
                    <a:cubicBezTo>
                      <a:pt x="139" y="88"/>
                      <a:pt x="139" y="89"/>
                      <a:pt x="139" y="90"/>
                    </a:cubicBezTo>
                    <a:cubicBezTo>
                      <a:pt x="139" y="90"/>
                      <a:pt x="139" y="91"/>
                      <a:pt x="139" y="91"/>
                    </a:cubicBezTo>
                    <a:cubicBezTo>
                      <a:pt x="138" y="92"/>
                      <a:pt x="138" y="94"/>
                      <a:pt x="137" y="95"/>
                    </a:cubicBezTo>
                    <a:cubicBezTo>
                      <a:pt x="137" y="96"/>
                      <a:pt x="137" y="96"/>
                      <a:pt x="137" y="96"/>
                    </a:cubicBezTo>
                    <a:cubicBezTo>
                      <a:pt x="136" y="97"/>
                      <a:pt x="136" y="99"/>
                      <a:pt x="135" y="100"/>
                    </a:cubicBezTo>
                    <a:cubicBezTo>
                      <a:pt x="135" y="100"/>
                      <a:pt x="135" y="101"/>
                      <a:pt x="134" y="101"/>
                    </a:cubicBezTo>
                    <a:cubicBezTo>
                      <a:pt x="134" y="103"/>
                      <a:pt x="133" y="104"/>
                      <a:pt x="133" y="105"/>
                    </a:cubicBezTo>
                    <a:cubicBezTo>
                      <a:pt x="132" y="105"/>
                      <a:pt x="132" y="106"/>
                      <a:pt x="132" y="106"/>
                    </a:cubicBezTo>
                    <a:cubicBezTo>
                      <a:pt x="131" y="108"/>
                      <a:pt x="130" y="109"/>
                      <a:pt x="130" y="110"/>
                    </a:cubicBezTo>
                    <a:cubicBezTo>
                      <a:pt x="129" y="110"/>
                      <a:pt x="129" y="111"/>
                      <a:pt x="129" y="111"/>
                    </a:cubicBezTo>
                    <a:cubicBezTo>
                      <a:pt x="128" y="113"/>
                      <a:pt x="127" y="115"/>
                      <a:pt x="125" y="116"/>
                    </a:cubicBezTo>
                    <a:cubicBezTo>
                      <a:pt x="125" y="117"/>
                      <a:pt x="125" y="117"/>
                      <a:pt x="125" y="117"/>
                    </a:cubicBezTo>
                    <a:cubicBezTo>
                      <a:pt x="124" y="119"/>
                      <a:pt x="123" y="120"/>
                      <a:pt x="121" y="122"/>
                    </a:cubicBezTo>
                    <a:cubicBezTo>
                      <a:pt x="121" y="122"/>
                      <a:pt x="120" y="123"/>
                      <a:pt x="120" y="123"/>
                    </a:cubicBezTo>
                    <a:cubicBezTo>
                      <a:pt x="119" y="125"/>
                      <a:pt x="118" y="126"/>
                      <a:pt x="117" y="127"/>
                    </a:cubicBezTo>
                    <a:cubicBezTo>
                      <a:pt x="116" y="128"/>
                      <a:pt x="116" y="128"/>
                      <a:pt x="115" y="129"/>
                    </a:cubicBezTo>
                    <a:cubicBezTo>
                      <a:pt x="114" y="130"/>
                      <a:pt x="113" y="132"/>
                      <a:pt x="111" y="133"/>
                    </a:cubicBezTo>
                    <a:cubicBezTo>
                      <a:pt x="111" y="134"/>
                      <a:pt x="110" y="134"/>
                      <a:pt x="110" y="135"/>
                    </a:cubicBezTo>
                    <a:cubicBezTo>
                      <a:pt x="108" y="137"/>
                      <a:pt x="106" y="138"/>
                      <a:pt x="104" y="140"/>
                    </a:cubicBezTo>
                    <a:cubicBezTo>
                      <a:pt x="104" y="141"/>
                      <a:pt x="103" y="141"/>
                      <a:pt x="103" y="142"/>
                    </a:cubicBezTo>
                    <a:cubicBezTo>
                      <a:pt x="101" y="143"/>
                      <a:pt x="100" y="145"/>
                      <a:pt x="98" y="146"/>
                    </a:cubicBezTo>
                    <a:cubicBezTo>
                      <a:pt x="97" y="147"/>
                      <a:pt x="97" y="148"/>
                      <a:pt x="96" y="149"/>
                    </a:cubicBezTo>
                    <a:cubicBezTo>
                      <a:pt x="94" y="150"/>
                      <a:pt x="92" y="151"/>
                      <a:pt x="91" y="153"/>
                    </a:cubicBezTo>
                    <a:cubicBezTo>
                      <a:pt x="90" y="154"/>
                      <a:pt x="89" y="154"/>
                      <a:pt x="89" y="155"/>
                    </a:cubicBezTo>
                    <a:cubicBezTo>
                      <a:pt x="86" y="157"/>
                      <a:pt x="84" y="159"/>
                      <a:pt x="81" y="161"/>
                    </a:cubicBezTo>
                    <a:cubicBezTo>
                      <a:pt x="80" y="162"/>
                      <a:pt x="80" y="162"/>
                      <a:pt x="80" y="162"/>
                    </a:cubicBezTo>
                    <a:cubicBezTo>
                      <a:pt x="78" y="164"/>
                      <a:pt x="75" y="166"/>
                      <a:pt x="73" y="168"/>
                    </a:cubicBezTo>
                    <a:cubicBezTo>
                      <a:pt x="72" y="169"/>
                      <a:pt x="71" y="169"/>
                      <a:pt x="70" y="170"/>
                    </a:cubicBezTo>
                    <a:cubicBezTo>
                      <a:pt x="68" y="172"/>
                      <a:pt x="66" y="173"/>
                      <a:pt x="64" y="175"/>
                    </a:cubicBezTo>
                    <a:cubicBezTo>
                      <a:pt x="63" y="176"/>
                      <a:pt x="62" y="176"/>
                      <a:pt x="61" y="177"/>
                    </a:cubicBezTo>
                    <a:cubicBezTo>
                      <a:pt x="58" y="179"/>
                      <a:pt x="56" y="181"/>
                      <a:pt x="53" y="183"/>
                    </a:cubicBezTo>
                    <a:cubicBezTo>
                      <a:pt x="52" y="183"/>
                      <a:pt x="52" y="184"/>
                      <a:pt x="51" y="184"/>
                    </a:cubicBezTo>
                    <a:cubicBezTo>
                      <a:pt x="47" y="187"/>
                      <a:pt x="44" y="189"/>
                      <a:pt x="40" y="191"/>
                    </a:cubicBezTo>
                    <a:cubicBezTo>
                      <a:pt x="39" y="192"/>
                      <a:pt x="39" y="193"/>
                      <a:pt x="38" y="193"/>
                    </a:cubicBezTo>
                    <a:cubicBezTo>
                      <a:pt x="35" y="195"/>
                      <a:pt x="32" y="197"/>
                      <a:pt x="29" y="199"/>
                    </a:cubicBezTo>
                    <a:cubicBezTo>
                      <a:pt x="28" y="200"/>
                      <a:pt x="27" y="201"/>
                      <a:pt x="25" y="202"/>
                    </a:cubicBezTo>
                    <a:cubicBezTo>
                      <a:pt x="23" y="203"/>
                      <a:pt x="20" y="205"/>
                      <a:pt x="17" y="207"/>
                    </a:cubicBezTo>
                    <a:cubicBezTo>
                      <a:pt x="16" y="208"/>
                      <a:pt x="14" y="209"/>
                      <a:pt x="13" y="209"/>
                    </a:cubicBezTo>
                    <a:cubicBezTo>
                      <a:pt x="9" y="212"/>
                      <a:pt x="5" y="215"/>
                      <a:pt x="0" y="217"/>
                    </a:cubicBezTo>
                    <a:cubicBezTo>
                      <a:pt x="35" y="202"/>
                      <a:pt x="578" y="176"/>
                      <a:pt x="578" y="151"/>
                    </a:cubicBezTo>
                    <a:cubicBezTo>
                      <a:pt x="514" y="38"/>
                      <a:pt x="514" y="38"/>
                      <a:pt x="514" y="38"/>
                    </a:cubicBezTo>
                    <a:lnTo>
                      <a:pt x="272" y="38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2" name="Freeform 250"/>
              <p:cNvSpPr/>
              <p:nvPr/>
            </p:nvSpPr>
            <p:spPr bwMode="auto">
              <a:xfrm>
                <a:off x="115588" y="1918316"/>
                <a:ext cx="1770717" cy="780078"/>
              </a:xfrm>
              <a:custGeom>
                <a:avLst/>
                <a:gdLst>
                  <a:gd name="T0" fmla="*/ 990 w 1005"/>
                  <a:gd name="T1" fmla="*/ 352 h 352"/>
                  <a:gd name="T2" fmla="*/ 990 w 1005"/>
                  <a:gd name="T3" fmla="*/ 233 h 352"/>
                  <a:gd name="T4" fmla="*/ 990 w 1005"/>
                  <a:gd name="T5" fmla="*/ 233 h 352"/>
                  <a:gd name="T6" fmla="*/ 988 w 1005"/>
                  <a:gd name="T7" fmla="*/ 237 h 352"/>
                  <a:gd name="T8" fmla="*/ 984 w 1005"/>
                  <a:gd name="T9" fmla="*/ 240 h 352"/>
                  <a:gd name="T10" fmla="*/ 978 w 1005"/>
                  <a:gd name="T11" fmla="*/ 243 h 352"/>
                  <a:gd name="T12" fmla="*/ 970 w 1005"/>
                  <a:gd name="T13" fmla="*/ 246 h 352"/>
                  <a:gd name="T14" fmla="*/ 960 w 1005"/>
                  <a:gd name="T15" fmla="*/ 249 h 352"/>
                  <a:gd name="T16" fmla="*/ 952 w 1005"/>
                  <a:gd name="T17" fmla="*/ 251 h 352"/>
                  <a:gd name="T18" fmla="*/ 952 w 1005"/>
                  <a:gd name="T19" fmla="*/ 218 h 352"/>
                  <a:gd name="T20" fmla="*/ 948 w 1005"/>
                  <a:gd name="T21" fmla="*/ 219 h 352"/>
                  <a:gd name="T22" fmla="*/ 933 w 1005"/>
                  <a:gd name="T23" fmla="*/ 222 h 352"/>
                  <a:gd name="T24" fmla="*/ 915 w 1005"/>
                  <a:gd name="T25" fmla="*/ 225 h 352"/>
                  <a:gd name="T26" fmla="*/ 892 w 1005"/>
                  <a:gd name="T27" fmla="*/ 228 h 352"/>
                  <a:gd name="T28" fmla="*/ 861 w 1005"/>
                  <a:gd name="T29" fmla="*/ 232 h 352"/>
                  <a:gd name="T30" fmla="*/ 844 w 1005"/>
                  <a:gd name="T31" fmla="*/ 234 h 352"/>
                  <a:gd name="T32" fmla="*/ 844 w 1005"/>
                  <a:gd name="T33" fmla="*/ 200 h 352"/>
                  <a:gd name="T34" fmla="*/ 813 w 1005"/>
                  <a:gd name="T35" fmla="*/ 203 h 352"/>
                  <a:gd name="T36" fmla="*/ 687 w 1005"/>
                  <a:gd name="T37" fmla="*/ 211 h 352"/>
                  <a:gd name="T38" fmla="*/ 686 w 1005"/>
                  <a:gd name="T39" fmla="*/ 211 h 352"/>
                  <a:gd name="T40" fmla="*/ 686 w 1005"/>
                  <a:gd name="T41" fmla="*/ 177 h 352"/>
                  <a:gd name="T42" fmla="*/ 640 w 1005"/>
                  <a:gd name="T43" fmla="*/ 179 h 352"/>
                  <a:gd name="T44" fmla="*/ 584 w 1005"/>
                  <a:gd name="T45" fmla="*/ 180 h 352"/>
                  <a:gd name="T46" fmla="*/ 543 w 1005"/>
                  <a:gd name="T47" fmla="*/ 181 h 352"/>
                  <a:gd name="T48" fmla="*/ 505 w 1005"/>
                  <a:gd name="T49" fmla="*/ 181 h 352"/>
                  <a:gd name="T50" fmla="*/ 494 w 1005"/>
                  <a:gd name="T51" fmla="*/ 181 h 352"/>
                  <a:gd name="T52" fmla="*/ 494 w 1005"/>
                  <a:gd name="T53" fmla="*/ 148 h 352"/>
                  <a:gd name="T54" fmla="*/ 470 w 1005"/>
                  <a:gd name="T55" fmla="*/ 148 h 352"/>
                  <a:gd name="T56" fmla="*/ 437 w 1005"/>
                  <a:gd name="T57" fmla="*/ 148 h 352"/>
                  <a:gd name="T58" fmla="*/ 405 w 1005"/>
                  <a:gd name="T59" fmla="*/ 147 h 352"/>
                  <a:gd name="T60" fmla="*/ 374 w 1005"/>
                  <a:gd name="T61" fmla="*/ 146 h 352"/>
                  <a:gd name="T62" fmla="*/ 344 w 1005"/>
                  <a:gd name="T63" fmla="*/ 146 h 352"/>
                  <a:gd name="T64" fmla="*/ 313 w 1005"/>
                  <a:gd name="T65" fmla="*/ 145 h 352"/>
                  <a:gd name="T66" fmla="*/ 307 w 1005"/>
                  <a:gd name="T67" fmla="*/ 144 h 352"/>
                  <a:gd name="T68" fmla="*/ 307 w 1005"/>
                  <a:gd name="T69" fmla="*/ 111 h 352"/>
                  <a:gd name="T70" fmla="*/ 282 w 1005"/>
                  <a:gd name="T71" fmla="*/ 110 h 352"/>
                  <a:gd name="T72" fmla="*/ 251 w 1005"/>
                  <a:gd name="T73" fmla="*/ 108 h 352"/>
                  <a:gd name="T74" fmla="*/ 218 w 1005"/>
                  <a:gd name="T75" fmla="*/ 106 h 352"/>
                  <a:gd name="T76" fmla="*/ 183 w 1005"/>
                  <a:gd name="T77" fmla="*/ 104 h 352"/>
                  <a:gd name="T78" fmla="*/ 144 w 1005"/>
                  <a:gd name="T79" fmla="*/ 100 h 352"/>
                  <a:gd name="T80" fmla="*/ 144 w 1005"/>
                  <a:gd name="T81" fmla="*/ 67 h 352"/>
                  <a:gd name="T82" fmla="*/ 39 w 1005"/>
                  <a:gd name="T83" fmla="*/ 52 h 352"/>
                  <a:gd name="T84" fmla="*/ 39 w 1005"/>
                  <a:gd name="T85" fmla="*/ 18 h 352"/>
                  <a:gd name="T86" fmla="*/ 0 w 1005"/>
                  <a:gd name="T87" fmla="*/ 0 h 352"/>
                  <a:gd name="T88" fmla="*/ 0 w 1005"/>
                  <a:gd name="T89" fmla="*/ 87 h 352"/>
                  <a:gd name="T90" fmla="*/ 640 w 1005"/>
                  <a:gd name="T91" fmla="*/ 293 h 352"/>
                  <a:gd name="T92" fmla="*/ 990 w 1005"/>
                  <a:gd name="T93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5" h="352" extrusionOk="0">
                    <a:moveTo>
                      <a:pt x="990" y="352"/>
                    </a:move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4"/>
                      <a:pt x="988" y="235"/>
                      <a:pt x="988" y="237"/>
                    </a:cubicBezTo>
                    <a:cubicBezTo>
                      <a:pt x="987" y="238"/>
                      <a:pt x="985" y="239"/>
                      <a:pt x="984" y="240"/>
                    </a:cubicBezTo>
                    <a:cubicBezTo>
                      <a:pt x="982" y="241"/>
                      <a:pt x="980" y="242"/>
                      <a:pt x="978" y="243"/>
                    </a:cubicBezTo>
                    <a:cubicBezTo>
                      <a:pt x="976" y="244"/>
                      <a:pt x="973" y="245"/>
                      <a:pt x="970" y="246"/>
                    </a:cubicBezTo>
                    <a:cubicBezTo>
                      <a:pt x="967" y="247"/>
                      <a:pt x="964" y="248"/>
                      <a:pt x="960" y="249"/>
                    </a:cubicBezTo>
                    <a:cubicBezTo>
                      <a:pt x="958" y="250"/>
                      <a:pt x="955" y="250"/>
                      <a:pt x="952" y="251"/>
                    </a:cubicBezTo>
                    <a:cubicBezTo>
                      <a:pt x="952" y="218"/>
                      <a:pt x="952" y="218"/>
                      <a:pt x="952" y="218"/>
                    </a:cubicBezTo>
                    <a:cubicBezTo>
                      <a:pt x="951" y="218"/>
                      <a:pt x="950" y="218"/>
                      <a:pt x="948" y="219"/>
                    </a:cubicBezTo>
                    <a:cubicBezTo>
                      <a:pt x="944" y="220"/>
                      <a:pt x="939" y="221"/>
                      <a:pt x="933" y="222"/>
                    </a:cubicBezTo>
                    <a:cubicBezTo>
                      <a:pt x="928" y="223"/>
                      <a:pt x="922" y="224"/>
                      <a:pt x="915" y="225"/>
                    </a:cubicBezTo>
                    <a:cubicBezTo>
                      <a:pt x="908" y="226"/>
                      <a:pt x="900" y="227"/>
                      <a:pt x="892" y="228"/>
                    </a:cubicBezTo>
                    <a:cubicBezTo>
                      <a:pt x="882" y="229"/>
                      <a:pt x="872" y="231"/>
                      <a:pt x="861" y="232"/>
                    </a:cubicBezTo>
                    <a:cubicBezTo>
                      <a:pt x="856" y="233"/>
                      <a:pt x="850" y="233"/>
                      <a:pt x="844" y="234"/>
                    </a:cubicBezTo>
                    <a:cubicBezTo>
                      <a:pt x="844" y="200"/>
                      <a:pt x="844" y="200"/>
                      <a:pt x="844" y="200"/>
                    </a:cubicBezTo>
                    <a:cubicBezTo>
                      <a:pt x="834" y="201"/>
                      <a:pt x="824" y="202"/>
                      <a:pt x="813" y="203"/>
                    </a:cubicBezTo>
                    <a:cubicBezTo>
                      <a:pt x="775" y="206"/>
                      <a:pt x="733" y="209"/>
                      <a:pt x="687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6" y="177"/>
                      <a:pt x="686" y="177"/>
                      <a:pt x="686" y="177"/>
                    </a:cubicBezTo>
                    <a:cubicBezTo>
                      <a:pt x="671" y="178"/>
                      <a:pt x="656" y="179"/>
                      <a:pt x="640" y="179"/>
                    </a:cubicBezTo>
                    <a:cubicBezTo>
                      <a:pt x="622" y="180"/>
                      <a:pt x="603" y="180"/>
                      <a:pt x="584" y="180"/>
                    </a:cubicBezTo>
                    <a:cubicBezTo>
                      <a:pt x="571" y="181"/>
                      <a:pt x="557" y="181"/>
                      <a:pt x="543" y="181"/>
                    </a:cubicBezTo>
                    <a:cubicBezTo>
                      <a:pt x="530" y="181"/>
                      <a:pt x="518" y="181"/>
                      <a:pt x="505" y="181"/>
                    </a:cubicBezTo>
                    <a:cubicBezTo>
                      <a:pt x="501" y="181"/>
                      <a:pt x="498" y="181"/>
                      <a:pt x="494" y="181"/>
                    </a:cubicBezTo>
                    <a:cubicBezTo>
                      <a:pt x="494" y="148"/>
                      <a:pt x="494" y="148"/>
                      <a:pt x="494" y="148"/>
                    </a:cubicBezTo>
                    <a:cubicBezTo>
                      <a:pt x="486" y="148"/>
                      <a:pt x="478" y="148"/>
                      <a:pt x="470" y="148"/>
                    </a:cubicBezTo>
                    <a:cubicBezTo>
                      <a:pt x="459" y="148"/>
                      <a:pt x="448" y="148"/>
                      <a:pt x="437" y="148"/>
                    </a:cubicBezTo>
                    <a:cubicBezTo>
                      <a:pt x="426" y="147"/>
                      <a:pt x="416" y="147"/>
                      <a:pt x="405" y="147"/>
                    </a:cubicBezTo>
                    <a:cubicBezTo>
                      <a:pt x="395" y="147"/>
                      <a:pt x="385" y="147"/>
                      <a:pt x="374" y="146"/>
                    </a:cubicBezTo>
                    <a:cubicBezTo>
                      <a:pt x="364" y="146"/>
                      <a:pt x="354" y="146"/>
                      <a:pt x="344" y="146"/>
                    </a:cubicBezTo>
                    <a:cubicBezTo>
                      <a:pt x="333" y="145"/>
                      <a:pt x="323" y="145"/>
                      <a:pt x="313" y="145"/>
                    </a:cubicBezTo>
                    <a:cubicBezTo>
                      <a:pt x="311" y="144"/>
                      <a:pt x="309" y="144"/>
                      <a:pt x="307" y="144"/>
                    </a:cubicBezTo>
                    <a:cubicBezTo>
                      <a:pt x="307" y="111"/>
                      <a:pt x="307" y="111"/>
                      <a:pt x="307" y="111"/>
                    </a:cubicBezTo>
                    <a:cubicBezTo>
                      <a:pt x="298" y="111"/>
                      <a:pt x="290" y="110"/>
                      <a:pt x="282" y="110"/>
                    </a:cubicBezTo>
                    <a:cubicBezTo>
                      <a:pt x="272" y="109"/>
                      <a:pt x="261" y="109"/>
                      <a:pt x="251" y="108"/>
                    </a:cubicBezTo>
                    <a:cubicBezTo>
                      <a:pt x="240" y="108"/>
                      <a:pt x="229" y="107"/>
                      <a:pt x="218" y="106"/>
                    </a:cubicBezTo>
                    <a:cubicBezTo>
                      <a:pt x="206" y="106"/>
                      <a:pt x="194" y="105"/>
                      <a:pt x="183" y="104"/>
                    </a:cubicBezTo>
                    <a:cubicBezTo>
                      <a:pt x="169" y="103"/>
                      <a:pt x="156" y="102"/>
                      <a:pt x="144" y="100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00" y="63"/>
                      <a:pt x="64" y="57"/>
                      <a:pt x="39" y="52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14" y="13"/>
                      <a:pt x="0" y="6"/>
                      <a:pt x="0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201"/>
                      <a:pt x="289" y="258"/>
                      <a:pt x="640" y="293"/>
                    </a:cubicBezTo>
                    <a:cubicBezTo>
                      <a:pt x="1005" y="330"/>
                      <a:pt x="986" y="339"/>
                      <a:pt x="990" y="352"/>
                    </a:cubicBezTo>
                    <a:close/>
                  </a:path>
                </a:pathLst>
              </a:custGeom>
              <a:solidFill>
                <a:srgbClr val="FC3774"/>
              </a:solidFill>
              <a:ln w="19050">
                <a:solidFill>
                  <a:srgbClr val="FC3774"/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3" name="Freeform 251"/>
              <p:cNvSpPr/>
              <p:nvPr/>
            </p:nvSpPr>
            <p:spPr bwMode="auto">
              <a:xfrm>
                <a:off x="117639" y="1920191"/>
                <a:ext cx="665376" cy="42192"/>
              </a:xfrm>
              <a:custGeom>
                <a:avLst/>
                <a:gdLst>
                  <a:gd name="T0" fmla="*/ 365 w 375"/>
                  <a:gd name="T1" fmla="*/ 0 h 19"/>
                  <a:gd name="T2" fmla="*/ 375 w 375"/>
                  <a:gd name="T3" fmla="*/ 5 h 19"/>
                  <a:gd name="T4" fmla="*/ 39 w 375"/>
                  <a:gd name="T5" fmla="*/ 19 h 19"/>
                  <a:gd name="T6" fmla="*/ 0 w 375"/>
                  <a:gd name="T7" fmla="*/ 0 h 19"/>
                  <a:gd name="T8" fmla="*/ 365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65" y="0"/>
                    </a:moveTo>
                    <a:cubicBezTo>
                      <a:pt x="365" y="2"/>
                      <a:pt x="369" y="3"/>
                      <a:pt x="375" y="5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14" y="13"/>
                      <a:pt x="0" y="7"/>
                      <a:pt x="0" y="0"/>
                    </a:cubicBezTo>
                    <a:lnTo>
                      <a:pt x="3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4" name="Freeform 252"/>
              <p:cNvSpPr/>
              <p:nvPr/>
            </p:nvSpPr>
            <p:spPr bwMode="auto">
              <a:xfrm>
                <a:off x="186571" y="1931445"/>
                <a:ext cx="596441" cy="104072"/>
              </a:xfrm>
              <a:custGeom>
                <a:avLst/>
                <a:gdLst>
                  <a:gd name="T0" fmla="*/ 796 w 796"/>
                  <a:gd name="T1" fmla="*/ 78 h 111"/>
                  <a:gd name="T2" fmla="*/ 0 w 796"/>
                  <a:gd name="T3" fmla="*/ 111 h 111"/>
                  <a:gd name="T4" fmla="*/ 0 w 796"/>
                  <a:gd name="T5" fmla="*/ 33 h 111"/>
                  <a:gd name="T6" fmla="*/ 796 w 796"/>
                  <a:gd name="T7" fmla="*/ 0 h 111"/>
                  <a:gd name="T8" fmla="*/ 796 w 796"/>
                  <a:gd name="T9" fmla="*/ 78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6" h="111" extrusionOk="0">
                    <a:moveTo>
                      <a:pt x="796" y="78"/>
                    </a:moveTo>
                    <a:lnTo>
                      <a:pt x="0" y="111"/>
                    </a:lnTo>
                    <a:lnTo>
                      <a:pt x="0" y="33"/>
                    </a:lnTo>
                    <a:lnTo>
                      <a:pt x="796" y="0"/>
                    </a:lnTo>
                    <a:lnTo>
                      <a:pt x="796" y="7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5" name="Freeform 253"/>
              <p:cNvSpPr/>
              <p:nvPr/>
            </p:nvSpPr>
            <p:spPr bwMode="auto">
              <a:xfrm>
                <a:off x="995814" y="175329"/>
                <a:ext cx="378395" cy="92821"/>
              </a:xfrm>
              <a:custGeom>
                <a:avLst/>
                <a:gdLst>
                  <a:gd name="T0" fmla="*/ 0 w 213"/>
                  <a:gd name="T1" fmla="*/ 0 h 42"/>
                  <a:gd name="T2" fmla="*/ 213 w 213"/>
                  <a:gd name="T3" fmla="*/ 5 h 42"/>
                  <a:gd name="T4" fmla="*/ 56 w 213"/>
                  <a:gd name="T5" fmla="*/ 42 h 42"/>
                  <a:gd name="T6" fmla="*/ 0 w 213"/>
                  <a:gd name="T7" fmla="*/ 41 h 42"/>
                  <a:gd name="T8" fmla="*/ 0 w 213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42" extrusionOk="0">
                    <a:moveTo>
                      <a:pt x="0" y="0"/>
                    </a:moveTo>
                    <a:cubicBezTo>
                      <a:pt x="76" y="0"/>
                      <a:pt x="147" y="2"/>
                      <a:pt x="213" y="5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39" y="42"/>
                      <a:pt x="20" y="41"/>
                      <a:pt x="0" y="4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6" name="Freeform 254"/>
              <p:cNvSpPr/>
              <p:nvPr/>
            </p:nvSpPr>
            <p:spPr bwMode="auto">
              <a:xfrm>
                <a:off x="1095471" y="102195"/>
                <a:ext cx="605432" cy="90946"/>
              </a:xfrm>
              <a:custGeom>
                <a:avLst/>
                <a:gdLst>
                  <a:gd name="T0" fmla="*/ 157 w 341"/>
                  <a:gd name="T1" fmla="*/ 0 h 41"/>
                  <a:gd name="T2" fmla="*/ 341 w 341"/>
                  <a:gd name="T3" fmla="*/ 12 h 41"/>
                  <a:gd name="T4" fmla="*/ 49 w 341"/>
                  <a:gd name="T5" fmla="*/ 41 h 41"/>
                  <a:gd name="T6" fmla="*/ 0 w 341"/>
                  <a:gd name="T7" fmla="*/ 38 h 41"/>
                  <a:gd name="T8" fmla="*/ 157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157" y="0"/>
                    </a:moveTo>
                    <a:cubicBezTo>
                      <a:pt x="226" y="3"/>
                      <a:pt x="289" y="7"/>
                      <a:pt x="341" y="12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35" y="39"/>
                      <a:pt x="18" y="38"/>
                      <a:pt x="0" y="38"/>
                    </a:cubicBez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7" name="Freeform 255"/>
              <p:cNvSpPr/>
              <p:nvPr/>
            </p:nvSpPr>
            <p:spPr bwMode="auto">
              <a:xfrm>
                <a:off x="1180891" y="44064"/>
                <a:ext cx="732813" cy="75945"/>
              </a:xfrm>
              <a:custGeom>
                <a:avLst/>
                <a:gdLst>
                  <a:gd name="T0" fmla="*/ 293 w 413"/>
                  <a:gd name="T1" fmla="*/ 0 h 34"/>
                  <a:gd name="T2" fmla="*/ 413 w 413"/>
                  <a:gd name="T3" fmla="*/ 18 h 34"/>
                  <a:gd name="T4" fmla="*/ 32 w 413"/>
                  <a:gd name="T5" fmla="*/ 34 h 34"/>
                  <a:gd name="T6" fmla="*/ 0 w 413"/>
                  <a:gd name="T7" fmla="*/ 29 h 34"/>
                  <a:gd name="T8" fmla="*/ 293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293" y="0"/>
                    </a:moveTo>
                    <a:cubicBezTo>
                      <a:pt x="344" y="5"/>
                      <a:pt x="385" y="11"/>
                      <a:pt x="413" y="18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4" y="32"/>
                      <a:pt x="13" y="30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8" name="Freeform 256"/>
              <p:cNvSpPr/>
              <p:nvPr/>
            </p:nvSpPr>
            <p:spPr bwMode="auto">
              <a:xfrm>
                <a:off x="1237836" y="0"/>
                <a:ext cx="753793" cy="46879"/>
              </a:xfrm>
              <a:custGeom>
                <a:avLst/>
                <a:gdLst>
                  <a:gd name="T0" fmla="*/ 381 w 425"/>
                  <a:gd name="T1" fmla="*/ 0 h 21"/>
                  <a:gd name="T2" fmla="*/ 425 w 425"/>
                  <a:gd name="T3" fmla="*/ 21 h 21"/>
                  <a:gd name="T4" fmla="*/ 11 w 425"/>
                  <a:gd name="T5" fmla="*/ 21 h 21"/>
                  <a:gd name="T6" fmla="*/ 0 w 425"/>
                  <a:gd name="T7" fmla="*/ 16 h 21"/>
                  <a:gd name="T8" fmla="*/ 381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381" y="0"/>
                    </a:moveTo>
                    <a:cubicBezTo>
                      <a:pt x="409" y="7"/>
                      <a:pt x="425" y="14"/>
                      <a:pt x="425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19"/>
                      <a:pt x="7" y="17"/>
                      <a:pt x="0" y="16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9" name="Freeform 257"/>
              <p:cNvSpPr/>
              <p:nvPr/>
            </p:nvSpPr>
            <p:spPr bwMode="auto">
              <a:xfrm>
                <a:off x="610675" y="259713"/>
                <a:ext cx="385138" cy="92821"/>
              </a:xfrm>
              <a:custGeom>
                <a:avLst/>
                <a:gdLst>
                  <a:gd name="T0" fmla="*/ 217 w 217"/>
                  <a:gd name="T1" fmla="*/ 0 h 42"/>
                  <a:gd name="T2" fmla="*/ 217 w 217"/>
                  <a:gd name="T3" fmla="*/ 41 h 42"/>
                  <a:gd name="T4" fmla="*/ 160 w 217"/>
                  <a:gd name="T5" fmla="*/ 42 h 42"/>
                  <a:gd name="T6" fmla="*/ 0 w 217"/>
                  <a:gd name="T7" fmla="*/ 5 h 42"/>
                  <a:gd name="T8" fmla="*/ 21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217" y="0"/>
                    </a:moveTo>
                    <a:cubicBezTo>
                      <a:pt x="217" y="41"/>
                      <a:pt x="217" y="41"/>
                      <a:pt x="217" y="41"/>
                    </a:cubicBezTo>
                    <a:cubicBezTo>
                      <a:pt x="197" y="41"/>
                      <a:pt x="178" y="41"/>
                      <a:pt x="160" y="4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67" y="2"/>
                      <a:pt x="140" y="0"/>
                      <a:pt x="2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0" name="Freeform 258"/>
              <p:cNvSpPr/>
              <p:nvPr/>
            </p:nvSpPr>
            <p:spPr bwMode="auto">
              <a:xfrm>
                <a:off x="292972" y="352533"/>
                <a:ext cx="601686" cy="90946"/>
              </a:xfrm>
              <a:custGeom>
                <a:avLst/>
                <a:gdLst>
                  <a:gd name="T0" fmla="*/ 179 w 339"/>
                  <a:gd name="T1" fmla="*/ 0 h 41"/>
                  <a:gd name="T2" fmla="*/ 339 w 339"/>
                  <a:gd name="T3" fmla="*/ 38 h 41"/>
                  <a:gd name="T4" fmla="*/ 292 w 339"/>
                  <a:gd name="T5" fmla="*/ 41 h 41"/>
                  <a:gd name="T6" fmla="*/ 0 w 339"/>
                  <a:gd name="T7" fmla="*/ 12 h 41"/>
                  <a:gd name="T8" fmla="*/ 179 w 339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41" extrusionOk="0">
                    <a:moveTo>
                      <a:pt x="179" y="0"/>
                    </a:moveTo>
                    <a:cubicBezTo>
                      <a:pt x="339" y="38"/>
                      <a:pt x="339" y="38"/>
                      <a:pt x="339" y="38"/>
                    </a:cubicBezTo>
                    <a:cubicBezTo>
                      <a:pt x="322" y="38"/>
                      <a:pt x="306" y="40"/>
                      <a:pt x="292" y="4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1" y="7"/>
                      <a:pt x="112" y="3"/>
                      <a:pt x="1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1" name="Freeform 259"/>
              <p:cNvSpPr/>
              <p:nvPr/>
            </p:nvSpPr>
            <p:spPr bwMode="auto">
              <a:xfrm>
                <a:off x="74927" y="461295"/>
                <a:ext cx="736559" cy="75007"/>
              </a:xfrm>
              <a:custGeom>
                <a:avLst/>
                <a:gdLst>
                  <a:gd name="T0" fmla="*/ 123 w 415"/>
                  <a:gd name="T1" fmla="*/ 0 h 34"/>
                  <a:gd name="T2" fmla="*/ 415 w 415"/>
                  <a:gd name="T3" fmla="*/ 29 h 34"/>
                  <a:gd name="T4" fmla="*/ 383 w 415"/>
                  <a:gd name="T5" fmla="*/ 34 h 34"/>
                  <a:gd name="T6" fmla="*/ 0 w 415"/>
                  <a:gd name="T7" fmla="*/ 18 h 34"/>
                  <a:gd name="T8" fmla="*/ 123 w 41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4" extrusionOk="0">
                    <a:moveTo>
                      <a:pt x="123" y="0"/>
                    </a:moveTo>
                    <a:cubicBezTo>
                      <a:pt x="415" y="29"/>
                      <a:pt x="415" y="29"/>
                      <a:pt x="415" y="29"/>
                    </a:cubicBezTo>
                    <a:cubicBezTo>
                      <a:pt x="401" y="30"/>
                      <a:pt x="391" y="32"/>
                      <a:pt x="383" y="34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8" y="11"/>
                      <a:pt x="70" y="5"/>
                      <a:pt x="1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2" name="Freeform 260"/>
              <p:cNvSpPr/>
              <p:nvPr/>
            </p:nvSpPr>
            <p:spPr bwMode="auto">
              <a:xfrm>
                <a:off x="0" y="585057"/>
                <a:ext cx="754543" cy="46879"/>
              </a:xfrm>
              <a:custGeom>
                <a:avLst/>
                <a:gdLst>
                  <a:gd name="T0" fmla="*/ 42 w 425"/>
                  <a:gd name="T1" fmla="*/ 0 h 21"/>
                  <a:gd name="T2" fmla="*/ 0 w 425"/>
                  <a:gd name="T3" fmla="*/ 21 h 21"/>
                  <a:gd name="T4" fmla="*/ 414 w 425"/>
                  <a:gd name="T5" fmla="*/ 21 h 21"/>
                  <a:gd name="T6" fmla="*/ 425 w 425"/>
                  <a:gd name="T7" fmla="*/ 16 h 21"/>
                  <a:gd name="T8" fmla="*/ 42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42" y="0"/>
                    </a:moveTo>
                    <a:cubicBezTo>
                      <a:pt x="15" y="7"/>
                      <a:pt x="0" y="14"/>
                      <a:pt x="0" y="21"/>
                    </a:cubicBezTo>
                    <a:cubicBezTo>
                      <a:pt x="414" y="21"/>
                      <a:pt x="414" y="21"/>
                      <a:pt x="414" y="21"/>
                    </a:cubicBezTo>
                    <a:cubicBezTo>
                      <a:pt x="414" y="19"/>
                      <a:pt x="418" y="18"/>
                      <a:pt x="425" y="16"/>
                    </a:cubicBez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3" name="Rectangle 261"/>
              <p:cNvSpPr>
                <a:spLocks noChangeArrowheads="1"/>
              </p:cNvSpPr>
              <p:nvPr/>
            </p:nvSpPr>
            <p:spPr bwMode="auto">
              <a:xfrm>
                <a:off x="0" y="631936"/>
                <a:ext cx="735060" cy="8438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4" name="Freeform 262"/>
              <p:cNvSpPr/>
              <p:nvPr/>
            </p:nvSpPr>
            <p:spPr bwMode="auto">
              <a:xfrm>
                <a:off x="74927" y="503487"/>
                <a:ext cx="679613" cy="117199"/>
              </a:xfrm>
              <a:custGeom>
                <a:avLst/>
                <a:gdLst>
                  <a:gd name="T0" fmla="*/ 907 w 907"/>
                  <a:gd name="T1" fmla="*/ 125 h 125"/>
                  <a:gd name="T2" fmla="*/ 0 w 907"/>
                  <a:gd name="T3" fmla="*/ 87 h 125"/>
                  <a:gd name="T4" fmla="*/ 0 w 907"/>
                  <a:gd name="T5" fmla="*/ 0 h 125"/>
                  <a:gd name="T6" fmla="*/ 907 w 907"/>
                  <a:gd name="T7" fmla="*/ 35 h 125"/>
                  <a:gd name="T8" fmla="*/ 907 w 907"/>
                  <a:gd name="T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7" h="125" extrusionOk="0">
                    <a:moveTo>
                      <a:pt x="907" y="125"/>
                    </a:moveTo>
                    <a:lnTo>
                      <a:pt x="0" y="87"/>
                    </a:lnTo>
                    <a:lnTo>
                      <a:pt x="0" y="0"/>
                    </a:lnTo>
                    <a:lnTo>
                      <a:pt x="907" y="35"/>
                    </a:lnTo>
                    <a:lnTo>
                      <a:pt x="907" y="12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5" name="Freeform 263"/>
              <p:cNvSpPr/>
              <p:nvPr/>
            </p:nvSpPr>
            <p:spPr bwMode="auto">
              <a:xfrm>
                <a:off x="292972" y="378785"/>
                <a:ext cx="518514" cy="149077"/>
              </a:xfrm>
              <a:custGeom>
                <a:avLst/>
                <a:gdLst>
                  <a:gd name="T0" fmla="*/ 692 w 692"/>
                  <a:gd name="T1" fmla="*/ 159 h 159"/>
                  <a:gd name="T2" fmla="*/ 0 w 692"/>
                  <a:gd name="T3" fmla="*/ 88 h 159"/>
                  <a:gd name="T4" fmla="*/ 0 w 692"/>
                  <a:gd name="T5" fmla="*/ 0 h 159"/>
                  <a:gd name="T6" fmla="*/ 692 w 692"/>
                  <a:gd name="T7" fmla="*/ 69 h 159"/>
                  <a:gd name="T8" fmla="*/ 692 w 692"/>
                  <a:gd name="T9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2" h="159" extrusionOk="0">
                    <a:moveTo>
                      <a:pt x="692" y="159"/>
                    </a:moveTo>
                    <a:lnTo>
                      <a:pt x="0" y="88"/>
                    </a:lnTo>
                    <a:lnTo>
                      <a:pt x="0" y="0"/>
                    </a:lnTo>
                    <a:lnTo>
                      <a:pt x="692" y="69"/>
                    </a:lnTo>
                    <a:lnTo>
                      <a:pt x="692" y="15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6" name="Freeform 264"/>
              <p:cNvSpPr/>
              <p:nvPr/>
            </p:nvSpPr>
            <p:spPr bwMode="auto">
              <a:xfrm>
                <a:off x="610675" y="268150"/>
                <a:ext cx="283983" cy="168766"/>
              </a:xfrm>
              <a:custGeom>
                <a:avLst/>
                <a:gdLst>
                  <a:gd name="T0" fmla="*/ 379 w 379"/>
                  <a:gd name="T1" fmla="*/ 180 h 180"/>
                  <a:gd name="T2" fmla="*/ 0 w 379"/>
                  <a:gd name="T3" fmla="*/ 90 h 180"/>
                  <a:gd name="T4" fmla="*/ 0 w 379"/>
                  <a:gd name="T5" fmla="*/ 0 h 180"/>
                  <a:gd name="T6" fmla="*/ 379 w 379"/>
                  <a:gd name="T7" fmla="*/ 90 h 180"/>
                  <a:gd name="T8" fmla="*/ 379 w 379"/>
                  <a:gd name="T9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9" h="180" extrusionOk="0">
                    <a:moveTo>
                      <a:pt x="379" y="18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379" y="90"/>
                    </a:lnTo>
                    <a:lnTo>
                      <a:pt x="379" y="1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7" name="Freeform 265"/>
              <p:cNvSpPr/>
              <p:nvPr/>
            </p:nvSpPr>
            <p:spPr bwMode="auto">
              <a:xfrm>
                <a:off x="289226" y="822268"/>
                <a:ext cx="522260" cy="146265"/>
              </a:xfrm>
              <a:custGeom>
                <a:avLst/>
                <a:gdLst>
                  <a:gd name="T0" fmla="*/ 697 w 697"/>
                  <a:gd name="T1" fmla="*/ 88 h 156"/>
                  <a:gd name="T2" fmla="*/ 0 w 697"/>
                  <a:gd name="T3" fmla="*/ 156 h 156"/>
                  <a:gd name="T4" fmla="*/ 0 w 697"/>
                  <a:gd name="T5" fmla="*/ 69 h 156"/>
                  <a:gd name="T6" fmla="*/ 697 w 697"/>
                  <a:gd name="T7" fmla="*/ 0 h 156"/>
                  <a:gd name="T8" fmla="*/ 697 w 697"/>
                  <a:gd name="T9" fmla="*/ 8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" h="156" extrusionOk="0">
                    <a:moveTo>
                      <a:pt x="697" y="88"/>
                    </a:moveTo>
                    <a:lnTo>
                      <a:pt x="0" y="156"/>
                    </a:lnTo>
                    <a:lnTo>
                      <a:pt x="0" y="69"/>
                    </a:lnTo>
                    <a:lnTo>
                      <a:pt x="697" y="0"/>
                    </a:lnTo>
                    <a:lnTo>
                      <a:pt x="697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8" name="Freeform 266"/>
              <p:cNvSpPr/>
              <p:nvPr/>
            </p:nvSpPr>
            <p:spPr bwMode="auto">
              <a:xfrm>
                <a:off x="618169" y="913214"/>
                <a:ext cx="276490" cy="166891"/>
              </a:xfrm>
              <a:custGeom>
                <a:avLst/>
                <a:gdLst>
                  <a:gd name="T0" fmla="*/ 369 w 369"/>
                  <a:gd name="T1" fmla="*/ 88 h 178"/>
                  <a:gd name="T2" fmla="*/ 0 w 369"/>
                  <a:gd name="T3" fmla="*/ 178 h 178"/>
                  <a:gd name="T4" fmla="*/ 0 w 369"/>
                  <a:gd name="T5" fmla="*/ 88 h 178"/>
                  <a:gd name="T6" fmla="*/ 369 w 369"/>
                  <a:gd name="T7" fmla="*/ 0 h 178"/>
                  <a:gd name="T8" fmla="*/ 369 w 369"/>
                  <a:gd name="T9" fmla="*/ 8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9" h="178" extrusionOk="0">
                    <a:moveTo>
                      <a:pt x="369" y="88"/>
                    </a:moveTo>
                    <a:lnTo>
                      <a:pt x="0" y="178"/>
                    </a:lnTo>
                    <a:lnTo>
                      <a:pt x="0" y="88"/>
                    </a:lnTo>
                    <a:lnTo>
                      <a:pt x="369" y="0"/>
                    </a:lnTo>
                    <a:lnTo>
                      <a:pt x="369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9" name="Freeform 267"/>
              <p:cNvSpPr/>
              <p:nvPr/>
            </p:nvSpPr>
            <p:spPr bwMode="auto">
              <a:xfrm>
                <a:off x="77925" y="811955"/>
                <a:ext cx="733561" cy="75007"/>
              </a:xfrm>
              <a:custGeom>
                <a:avLst/>
                <a:gdLst>
                  <a:gd name="T0" fmla="*/ 382 w 413"/>
                  <a:gd name="T1" fmla="*/ 0 h 34"/>
                  <a:gd name="T2" fmla="*/ 413 w 413"/>
                  <a:gd name="T3" fmla="*/ 5 h 34"/>
                  <a:gd name="T4" fmla="*/ 121 w 413"/>
                  <a:gd name="T5" fmla="*/ 34 h 34"/>
                  <a:gd name="T6" fmla="*/ 0 w 413"/>
                  <a:gd name="T7" fmla="*/ 16 h 34"/>
                  <a:gd name="T8" fmla="*/ 382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382" y="0"/>
                    </a:moveTo>
                    <a:cubicBezTo>
                      <a:pt x="389" y="2"/>
                      <a:pt x="400" y="4"/>
                      <a:pt x="413" y="5"/>
                    </a:cubicBezTo>
                    <a:cubicBezTo>
                      <a:pt x="121" y="34"/>
                      <a:pt x="121" y="34"/>
                      <a:pt x="121" y="34"/>
                    </a:cubicBezTo>
                    <a:cubicBezTo>
                      <a:pt x="70" y="29"/>
                      <a:pt x="28" y="23"/>
                      <a:pt x="0" y="16"/>
                    </a:cubicBez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0" name="Freeform 268"/>
              <p:cNvSpPr/>
              <p:nvPr/>
            </p:nvSpPr>
            <p:spPr bwMode="auto">
              <a:xfrm>
                <a:off x="289226" y="904776"/>
                <a:ext cx="605432" cy="90946"/>
              </a:xfrm>
              <a:custGeom>
                <a:avLst/>
                <a:gdLst>
                  <a:gd name="T0" fmla="*/ 293 w 341"/>
                  <a:gd name="T1" fmla="*/ 0 h 41"/>
                  <a:gd name="T2" fmla="*/ 341 w 341"/>
                  <a:gd name="T3" fmla="*/ 4 h 41"/>
                  <a:gd name="T4" fmla="*/ 185 w 341"/>
                  <a:gd name="T5" fmla="*/ 41 h 41"/>
                  <a:gd name="T6" fmla="*/ 0 w 341"/>
                  <a:gd name="T7" fmla="*/ 29 h 41"/>
                  <a:gd name="T8" fmla="*/ 293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293" y="0"/>
                    </a:moveTo>
                    <a:cubicBezTo>
                      <a:pt x="306" y="2"/>
                      <a:pt x="323" y="3"/>
                      <a:pt x="341" y="4"/>
                    </a:cubicBezTo>
                    <a:cubicBezTo>
                      <a:pt x="185" y="41"/>
                      <a:pt x="185" y="41"/>
                      <a:pt x="185" y="41"/>
                    </a:cubicBezTo>
                    <a:cubicBezTo>
                      <a:pt x="115" y="39"/>
                      <a:pt x="52" y="34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1" name="Freeform 269"/>
              <p:cNvSpPr/>
              <p:nvPr/>
            </p:nvSpPr>
            <p:spPr bwMode="auto">
              <a:xfrm>
                <a:off x="618169" y="995724"/>
                <a:ext cx="376147" cy="92821"/>
              </a:xfrm>
              <a:custGeom>
                <a:avLst/>
                <a:gdLst>
                  <a:gd name="T0" fmla="*/ 156 w 212"/>
                  <a:gd name="T1" fmla="*/ 0 h 42"/>
                  <a:gd name="T2" fmla="*/ 212 w 212"/>
                  <a:gd name="T3" fmla="*/ 1 h 42"/>
                  <a:gd name="T4" fmla="*/ 212 w 212"/>
                  <a:gd name="T5" fmla="*/ 42 h 42"/>
                  <a:gd name="T6" fmla="*/ 0 w 212"/>
                  <a:gd name="T7" fmla="*/ 38 h 42"/>
                  <a:gd name="T8" fmla="*/ 156 w 21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42" extrusionOk="0">
                    <a:moveTo>
                      <a:pt x="156" y="0"/>
                    </a:moveTo>
                    <a:cubicBezTo>
                      <a:pt x="173" y="1"/>
                      <a:pt x="192" y="1"/>
                      <a:pt x="212" y="1"/>
                    </a:cubicBezTo>
                    <a:cubicBezTo>
                      <a:pt x="212" y="42"/>
                      <a:pt x="212" y="42"/>
                      <a:pt x="212" y="42"/>
                    </a:cubicBezTo>
                    <a:cubicBezTo>
                      <a:pt x="137" y="42"/>
                      <a:pt x="65" y="41"/>
                      <a:pt x="0" y="38"/>
                    </a:cubicBez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2" name="Freeform 270"/>
              <p:cNvSpPr/>
              <p:nvPr/>
            </p:nvSpPr>
            <p:spPr bwMode="auto">
              <a:xfrm>
                <a:off x="1235592" y="1301378"/>
                <a:ext cx="756041" cy="46879"/>
              </a:xfrm>
              <a:custGeom>
                <a:avLst/>
                <a:gdLst>
                  <a:gd name="T0" fmla="*/ 11 w 426"/>
                  <a:gd name="T1" fmla="*/ 0 h 21"/>
                  <a:gd name="T2" fmla="*/ 426 w 426"/>
                  <a:gd name="T3" fmla="*/ 0 h 21"/>
                  <a:gd name="T4" fmla="*/ 383 w 426"/>
                  <a:gd name="T5" fmla="*/ 21 h 21"/>
                  <a:gd name="T6" fmla="*/ 0 w 426"/>
                  <a:gd name="T7" fmla="*/ 6 h 21"/>
                  <a:gd name="T8" fmla="*/ 11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11" y="0"/>
                    </a:moveTo>
                    <a:cubicBezTo>
                      <a:pt x="426" y="0"/>
                      <a:pt x="426" y="0"/>
                      <a:pt x="426" y="0"/>
                    </a:cubicBezTo>
                    <a:cubicBezTo>
                      <a:pt x="426" y="8"/>
                      <a:pt x="410" y="15"/>
                      <a:pt x="383" y="2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7" y="4"/>
                      <a:pt x="11" y="2"/>
                      <a:pt x="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3" name="Freeform 271"/>
              <p:cNvSpPr/>
              <p:nvPr/>
            </p:nvSpPr>
            <p:spPr bwMode="auto">
              <a:xfrm>
                <a:off x="1178643" y="1231059"/>
                <a:ext cx="736559" cy="73131"/>
              </a:xfrm>
              <a:custGeom>
                <a:avLst/>
                <a:gdLst>
                  <a:gd name="T0" fmla="*/ 32 w 415"/>
                  <a:gd name="T1" fmla="*/ 0 h 33"/>
                  <a:gd name="T2" fmla="*/ 415 w 415"/>
                  <a:gd name="T3" fmla="*/ 15 h 33"/>
                  <a:gd name="T4" fmla="*/ 293 w 415"/>
                  <a:gd name="T5" fmla="*/ 33 h 33"/>
                  <a:gd name="T6" fmla="*/ 0 w 415"/>
                  <a:gd name="T7" fmla="*/ 5 h 33"/>
                  <a:gd name="T8" fmla="*/ 32 w 41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3" extrusionOk="0">
                    <a:moveTo>
                      <a:pt x="32" y="0"/>
                    </a:moveTo>
                    <a:cubicBezTo>
                      <a:pt x="415" y="15"/>
                      <a:pt x="415" y="15"/>
                      <a:pt x="415" y="15"/>
                    </a:cubicBezTo>
                    <a:cubicBezTo>
                      <a:pt x="387" y="22"/>
                      <a:pt x="345" y="28"/>
                      <a:pt x="293" y="3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3"/>
                      <a:pt x="25" y="2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4" name="Freeform 272"/>
              <p:cNvSpPr/>
              <p:nvPr/>
            </p:nvSpPr>
            <p:spPr bwMode="auto">
              <a:xfrm>
                <a:off x="1095471" y="1156989"/>
                <a:ext cx="603184" cy="90946"/>
              </a:xfrm>
              <a:custGeom>
                <a:avLst/>
                <a:gdLst>
                  <a:gd name="T0" fmla="*/ 47 w 340"/>
                  <a:gd name="T1" fmla="*/ 0 h 41"/>
                  <a:gd name="T2" fmla="*/ 340 w 340"/>
                  <a:gd name="T3" fmla="*/ 29 h 41"/>
                  <a:gd name="T4" fmla="*/ 160 w 340"/>
                  <a:gd name="T5" fmla="*/ 41 h 41"/>
                  <a:gd name="T6" fmla="*/ 0 w 340"/>
                  <a:gd name="T7" fmla="*/ 3 h 41"/>
                  <a:gd name="T8" fmla="*/ 47 w 340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" h="41" extrusionOk="0">
                    <a:moveTo>
                      <a:pt x="47" y="0"/>
                    </a:moveTo>
                    <a:cubicBezTo>
                      <a:pt x="340" y="29"/>
                      <a:pt x="340" y="29"/>
                      <a:pt x="340" y="29"/>
                    </a:cubicBezTo>
                    <a:cubicBezTo>
                      <a:pt x="289" y="34"/>
                      <a:pt x="228" y="38"/>
                      <a:pt x="160" y="4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8" y="2"/>
                      <a:pt x="34" y="1"/>
                      <a:pt x="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5" name="Freeform 273"/>
              <p:cNvSpPr/>
              <p:nvPr/>
            </p:nvSpPr>
            <p:spPr bwMode="auto">
              <a:xfrm>
                <a:off x="994315" y="1080108"/>
                <a:ext cx="385138" cy="92821"/>
              </a:xfrm>
              <a:custGeom>
                <a:avLst/>
                <a:gdLst>
                  <a:gd name="T0" fmla="*/ 57 w 217"/>
                  <a:gd name="T1" fmla="*/ 0 h 42"/>
                  <a:gd name="T2" fmla="*/ 217 w 217"/>
                  <a:gd name="T3" fmla="*/ 38 h 42"/>
                  <a:gd name="T4" fmla="*/ 0 w 217"/>
                  <a:gd name="T5" fmla="*/ 42 h 42"/>
                  <a:gd name="T6" fmla="*/ 0 w 217"/>
                  <a:gd name="T7" fmla="*/ 1 h 42"/>
                  <a:gd name="T8" fmla="*/ 5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57" y="0"/>
                    </a:moveTo>
                    <a:cubicBezTo>
                      <a:pt x="217" y="38"/>
                      <a:pt x="217" y="38"/>
                      <a:pt x="217" y="38"/>
                    </a:cubicBezTo>
                    <a:cubicBezTo>
                      <a:pt x="150" y="40"/>
                      <a:pt x="77" y="42"/>
                      <a:pt x="0" y="4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0" y="1"/>
                      <a:pt x="39" y="1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6" name="Freeform 283"/>
              <p:cNvSpPr/>
              <p:nvPr/>
            </p:nvSpPr>
            <p:spPr bwMode="auto">
              <a:xfrm>
                <a:off x="731313" y="108757"/>
                <a:ext cx="523758" cy="678818"/>
              </a:xfrm>
              <a:custGeom>
                <a:avLst/>
                <a:gdLst>
                  <a:gd name="T0" fmla="*/ 284 w 295"/>
                  <a:gd name="T1" fmla="*/ 4 h 306"/>
                  <a:gd name="T2" fmla="*/ 253 w 295"/>
                  <a:gd name="T3" fmla="*/ 0 h 306"/>
                  <a:gd name="T4" fmla="*/ 253 w 295"/>
                  <a:gd name="T5" fmla="*/ 38 h 306"/>
                  <a:gd name="T6" fmla="*/ 242 w 295"/>
                  <a:gd name="T7" fmla="*/ 37 h 306"/>
                  <a:gd name="T8" fmla="*/ 232 w 295"/>
                  <a:gd name="T9" fmla="*/ 36 h 306"/>
                  <a:gd name="T10" fmla="*/ 222 w 295"/>
                  <a:gd name="T11" fmla="*/ 35 h 306"/>
                  <a:gd name="T12" fmla="*/ 213 w 295"/>
                  <a:gd name="T13" fmla="*/ 35 h 306"/>
                  <a:gd name="T14" fmla="*/ 205 w 295"/>
                  <a:gd name="T15" fmla="*/ 35 h 306"/>
                  <a:gd name="T16" fmla="*/ 205 w 295"/>
                  <a:gd name="T17" fmla="*/ 72 h 306"/>
                  <a:gd name="T18" fmla="*/ 203 w 295"/>
                  <a:gd name="T19" fmla="*/ 72 h 306"/>
                  <a:gd name="T20" fmla="*/ 194 w 295"/>
                  <a:gd name="T21" fmla="*/ 72 h 306"/>
                  <a:gd name="T22" fmla="*/ 185 w 295"/>
                  <a:gd name="T23" fmla="*/ 72 h 306"/>
                  <a:gd name="T24" fmla="*/ 176 w 295"/>
                  <a:gd name="T25" fmla="*/ 71 h 306"/>
                  <a:gd name="T26" fmla="*/ 166 w 295"/>
                  <a:gd name="T27" fmla="*/ 71 h 306"/>
                  <a:gd name="T28" fmla="*/ 156 w 295"/>
                  <a:gd name="T29" fmla="*/ 71 h 306"/>
                  <a:gd name="T30" fmla="*/ 149 w 295"/>
                  <a:gd name="T31" fmla="*/ 71 h 306"/>
                  <a:gd name="T32" fmla="*/ 149 w 295"/>
                  <a:gd name="T33" fmla="*/ 109 h 306"/>
                  <a:gd name="T34" fmla="*/ 146 w 295"/>
                  <a:gd name="T35" fmla="*/ 109 h 306"/>
                  <a:gd name="T36" fmla="*/ 135 w 295"/>
                  <a:gd name="T37" fmla="*/ 109 h 306"/>
                  <a:gd name="T38" fmla="*/ 122 w 295"/>
                  <a:gd name="T39" fmla="*/ 109 h 306"/>
                  <a:gd name="T40" fmla="*/ 106 w 295"/>
                  <a:gd name="T41" fmla="*/ 110 h 306"/>
                  <a:gd name="T42" fmla="*/ 92 w 295"/>
                  <a:gd name="T43" fmla="*/ 110 h 306"/>
                  <a:gd name="T44" fmla="*/ 92 w 295"/>
                  <a:gd name="T45" fmla="*/ 148 h 306"/>
                  <a:gd name="T46" fmla="*/ 54 w 295"/>
                  <a:gd name="T47" fmla="*/ 150 h 306"/>
                  <a:gd name="T48" fmla="*/ 45 w 295"/>
                  <a:gd name="T49" fmla="*/ 151 h 306"/>
                  <a:gd name="T50" fmla="*/ 45 w 295"/>
                  <a:gd name="T51" fmla="*/ 188 h 306"/>
                  <a:gd name="T52" fmla="*/ 40 w 295"/>
                  <a:gd name="T53" fmla="*/ 188 h 306"/>
                  <a:gd name="T54" fmla="*/ 31 w 295"/>
                  <a:gd name="T55" fmla="*/ 190 h 306"/>
                  <a:gd name="T56" fmla="*/ 24 w 295"/>
                  <a:gd name="T57" fmla="*/ 191 h 306"/>
                  <a:gd name="T58" fmla="*/ 19 w 295"/>
                  <a:gd name="T59" fmla="*/ 192 h 306"/>
                  <a:gd name="T60" fmla="*/ 14 w 295"/>
                  <a:gd name="T61" fmla="*/ 192 h 306"/>
                  <a:gd name="T62" fmla="*/ 13 w 295"/>
                  <a:gd name="T63" fmla="*/ 193 h 306"/>
                  <a:gd name="T64" fmla="*/ 13 w 295"/>
                  <a:gd name="T65" fmla="*/ 231 h 306"/>
                  <a:gd name="T66" fmla="*/ 13 w 295"/>
                  <a:gd name="T67" fmla="*/ 231 h 306"/>
                  <a:gd name="T68" fmla="*/ 11 w 295"/>
                  <a:gd name="T69" fmla="*/ 231 h 306"/>
                  <a:gd name="T70" fmla="*/ 8 w 295"/>
                  <a:gd name="T71" fmla="*/ 232 h 306"/>
                  <a:gd name="T72" fmla="*/ 5 w 295"/>
                  <a:gd name="T73" fmla="*/ 233 h 306"/>
                  <a:gd name="T74" fmla="*/ 4 w 295"/>
                  <a:gd name="T75" fmla="*/ 234 h 306"/>
                  <a:gd name="T76" fmla="*/ 2 w 295"/>
                  <a:gd name="T77" fmla="*/ 235 h 306"/>
                  <a:gd name="T78" fmla="*/ 2 w 295"/>
                  <a:gd name="T79" fmla="*/ 236 h 306"/>
                  <a:gd name="T80" fmla="*/ 2 w 295"/>
                  <a:gd name="T81" fmla="*/ 274 h 306"/>
                  <a:gd name="T82" fmla="*/ 13 w 295"/>
                  <a:gd name="T83" fmla="*/ 306 h 306"/>
                  <a:gd name="T84" fmla="*/ 127 w 295"/>
                  <a:gd name="T85" fmla="*/ 176 h 306"/>
                  <a:gd name="T86" fmla="*/ 127 w 295"/>
                  <a:gd name="T87" fmla="*/ 176 h 306"/>
                  <a:gd name="T88" fmla="*/ 284 w 295"/>
                  <a:gd name="T89" fmla="*/ 4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5" h="306" extrusionOk="0">
                    <a:moveTo>
                      <a:pt x="284" y="4"/>
                    </a:moveTo>
                    <a:cubicBezTo>
                      <a:pt x="276" y="3"/>
                      <a:pt x="266" y="1"/>
                      <a:pt x="253" y="0"/>
                    </a:cubicBezTo>
                    <a:cubicBezTo>
                      <a:pt x="253" y="38"/>
                      <a:pt x="253" y="38"/>
                      <a:pt x="253" y="38"/>
                    </a:cubicBezTo>
                    <a:cubicBezTo>
                      <a:pt x="250" y="37"/>
                      <a:pt x="246" y="37"/>
                      <a:pt x="242" y="37"/>
                    </a:cubicBezTo>
                    <a:cubicBezTo>
                      <a:pt x="239" y="36"/>
                      <a:pt x="235" y="36"/>
                      <a:pt x="232" y="36"/>
                    </a:cubicBezTo>
                    <a:cubicBezTo>
                      <a:pt x="228" y="36"/>
                      <a:pt x="225" y="36"/>
                      <a:pt x="222" y="35"/>
                    </a:cubicBezTo>
                    <a:cubicBezTo>
                      <a:pt x="219" y="35"/>
                      <a:pt x="216" y="35"/>
                      <a:pt x="213" y="35"/>
                    </a:cubicBezTo>
                    <a:cubicBezTo>
                      <a:pt x="210" y="35"/>
                      <a:pt x="208" y="35"/>
                      <a:pt x="205" y="35"/>
                    </a:cubicBezTo>
                    <a:cubicBezTo>
                      <a:pt x="205" y="72"/>
                      <a:pt x="205" y="72"/>
                      <a:pt x="205" y="72"/>
                    </a:cubicBezTo>
                    <a:cubicBezTo>
                      <a:pt x="204" y="72"/>
                      <a:pt x="204" y="72"/>
                      <a:pt x="203" y="72"/>
                    </a:cubicBezTo>
                    <a:cubicBezTo>
                      <a:pt x="200" y="72"/>
                      <a:pt x="197" y="72"/>
                      <a:pt x="194" y="72"/>
                    </a:cubicBezTo>
                    <a:cubicBezTo>
                      <a:pt x="191" y="72"/>
                      <a:pt x="188" y="72"/>
                      <a:pt x="185" y="72"/>
                    </a:cubicBezTo>
                    <a:cubicBezTo>
                      <a:pt x="182" y="72"/>
                      <a:pt x="179" y="71"/>
                      <a:pt x="176" y="71"/>
                    </a:cubicBezTo>
                    <a:cubicBezTo>
                      <a:pt x="173" y="71"/>
                      <a:pt x="169" y="71"/>
                      <a:pt x="166" y="71"/>
                    </a:cubicBezTo>
                    <a:cubicBezTo>
                      <a:pt x="163" y="71"/>
                      <a:pt x="160" y="71"/>
                      <a:pt x="156" y="71"/>
                    </a:cubicBezTo>
                    <a:cubicBezTo>
                      <a:pt x="154" y="71"/>
                      <a:pt x="152" y="71"/>
                      <a:pt x="149" y="71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48" y="109"/>
                      <a:pt x="147" y="109"/>
                      <a:pt x="146" y="109"/>
                    </a:cubicBezTo>
                    <a:cubicBezTo>
                      <a:pt x="142" y="109"/>
                      <a:pt x="139" y="109"/>
                      <a:pt x="135" y="109"/>
                    </a:cubicBezTo>
                    <a:cubicBezTo>
                      <a:pt x="131" y="109"/>
                      <a:pt x="126" y="109"/>
                      <a:pt x="122" y="109"/>
                    </a:cubicBezTo>
                    <a:cubicBezTo>
                      <a:pt x="117" y="109"/>
                      <a:pt x="111" y="109"/>
                      <a:pt x="106" y="110"/>
                    </a:cubicBezTo>
                    <a:cubicBezTo>
                      <a:pt x="101" y="110"/>
                      <a:pt x="97" y="110"/>
                      <a:pt x="92" y="110"/>
                    </a:cubicBezTo>
                    <a:cubicBezTo>
                      <a:pt x="92" y="148"/>
                      <a:pt x="92" y="148"/>
                      <a:pt x="92" y="148"/>
                    </a:cubicBezTo>
                    <a:cubicBezTo>
                      <a:pt x="78" y="148"/>
                      <a:pt x="66" y="149"/>
                      <a:pt x="54" y="150"/>
                    </a:cubicBezTo>
                    <a:cubicBezTo>
                      <a:pt x="51" y="150"/>
                      <a:pt x="48" y="151"/>
                      <a:pt x="45" y="151"/>
                    </a:cubicBezTo>
                    <a:cubicBezTo>
                      <a:pt x="45" y="188"/>
                      <a:pt x="45" y="188"/>
                      <a:pt x="45" y="188"/>
                    </a:cubicBezTo>
                    <a:cubicBezTo>
                      <a:pt x="43" y="188"/>
                      <a:pt x="42" y="188"/>
                      <a:pt x="40" y="188"/>
                    </a:cubicBezTo>
                    <a:cubicBezTo>
                      <a:pt x="37" y="189"/>
                      <a:pt x="34" y="189"/>
                      <a:pt x="31" y="190"/>
                    </a:cubicBezTo>
                    <a:cubicBezTo>
                      <a:pt x="29" y="190"/>
                      <a:pt x="26" y="190"/>
                      <a:pt x="24" y="191"/>
                    </a:cubicBezTo>
                    <a:cubicBezTo>
                      <a:pt x="22" y="191"/>
                      <a:pt x="20" y="191"/>
                      <a:pt x="19" y="192"/>
                    </a:cubicBezTo>
                    <a:cubicBezTo>
                      <a:pt x="17" y="192"/>
                      <a:pt x="16" y="192"/>
                      <a:pt x="14" y="192"/>
                    </a:cubicBezTo>
                    <a:cubicBezTo>
                      <a:pt x="14" y="193"/>
                      <a:pt x="13" y="193"/>
                      <a:pt x="13" y="193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2" y="231"/>
                      <a:pt x="11" y="231"/>
                      <a:pt x="11" y="231"/>
                    </a:cubicBezTo>
                    <a:cubicBezTo>
                      <a:pt x="10" y="232"/>
                      <a:pt x="9" y="232"/>
                      <a:pt x="8" y="232"/>
                    </a:cubicBezTo>
                    <a:cubicBezTo>
                      <a:pt x="7" y="233"/>
                      <a:pt x="6" y="233"/>
                      <a:pt x="5" y="233"/>
                    </a:cubicBezTo>
                    <a:cubicBezTo>
                      <a:pt x="5" y="234"/>
                      <a:pt x="4" y="234"/>
                      <a:pt x="4" y="234"/>
                    </a:cubicBezTo>
                    <a:cubicBezTo>
                      <a:pt x="3" y="234"/>
                      <a:pt x="3" y="235"/>
                      <a:pt x="2" y="235"/>
                    </a:cubicBezTo>
                    <a:cubicBezTo>
                      <a:pt x="2" y="236"/>
                      <a:pt x="2" y="236"/>
                      <a:pt x="2" y="236"/>
                    </a:cubicBezTo>
                    <a:cubicBezTo>
                      <a:pt x="2" y="274"/>
                      <a:pt x="2" y="274"/>
                      <a:pt x="2" y="274"/>
                    </a:cubicBezTo>
                    <a:cubicBezTo>
                      <a:pt x="13" y="306"/>
                      <a:pt x="13" y="306"/>
                      <a:pt x="13" y="306"/>
                    </a:cubicBezTo>
                    <a:cubicBezTo>
                      <a:pt x="13" y="306"/>
                      <a:pt x="0" y="233"/>
                      <a:pt x="127" y="176"/>
                    </a:cubicBezTo>
                    <a:cubicBezTo>
                      <a:pt x="127" y="176"/>
                      <a:pt x="127" y="176"/>
                      <a:pt x="127" y="176"/>
                    </a:cubicBezTo>
                    <a:cubicBezTo>
                      <a:pt x="263" y="92"/>
                      <a:pt x="295" y="39"/>
                      <a:pt x="284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7" name="Freeform 286"/>
              <p:cNvSpPr/>
              <p:nvPr/>
            </p:nvSpPr>
            <p:spPr bwMode="auto">
              <a:xfrm>
                <a:off x="0" y="716319"/>
                <a:ext cx="756041" cy="46879"/>
              </a:xfrm>
              <a:custGeom>
                <a:avLst/>
                <a:gdLst>
                  <a:gd name="T0" fmla="*/ 414 w 426"/>
                  <a:gd name="T1" fmla="*/ 0 h 21"/>
                  <a:gd name="T2" fmla="*/ 426 w 426"/>
                  <a:gd name="T3" fmla="*/ 6 h 21"/>
                  <a:gd name="T4" fmla="*/ 44 w 426"/>
                  <a:gd name="T5" fmla="*/ 21 h 21"/>
                  <a:gd name="T6" fmla="*/ 0 w 426"/>
                  <a:gd name="T7" fmla="*/ 0 h 21"/>
                  <a:gd name="T8" fmla="*/ 414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414" y="0"/>
                    </a:moveTo>
                    <a:cubicBezTo>
                      <a:pt x="414" y="2"/>
                      <a:pt x="418" y="4"/>
                      <a:pt x="426" y="6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16" y="15"/>
                      <a:pt x="0" y="8"/>
                      <a:pt x="0" y="0"/>
                    </a:cubicBezTo>
                    <a:lnTo>
                      <a:pt x="4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8" name="Freeform 287"/>
              <p:cNvSpPr/>
              <p:nvPr/>
            </p:nvSpPr>
            <p:spPr bwMode="auto">
              <a:xfrm>
                <a:off x="77925" y="727371"/>
                <a:ext cx="678114" cy="117199"/>
              </a:xfrm>
              <a:custGeom>
                <a:avLst/>
                <a:gdLst>
                  <a:gd name="T0" fmla="*/ 905 w 905"/>
                  <a:gd name="T1" fmla="*/ 88 h 125"/>
                  <a:gd name="T2" fmla="*/ 0 w 905"/>
                  <a:gd name="T3" fmla="*/ 125 h 125"/>
                  <a:gd name="T4" fmla="*/ 0 w 905"/>
                  <a:gd name="T5" fmla="*/ 36 h 125"/>
                  <a:gd name="T6" fmla="*/ 905 w 905"/>
                  <a:gd name="T7" fmla="*/ 0 h 125"/>
                  <a:gd name="T8" fmla="*/ 905 w 905"/>
                  <a:gd name="T9" fmla="*/ 8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5" h="125" extrusionOk="0">
                    <a:moveTo>
                      <a:pt x="905" y="88"/>
                    </a:moveTo>
                    <a:lnTo>
                      <a:pt x="0" y="125"/>
                    </a:lnTo>
                    <a:lnTo>
                      <a:pt x="0" y="36"/>
                    </a:lnTo>
                    <a:lnTo>
                      <a:pt x="905" y="0"/>
                    </a:lnTo>
                    <a:lnTo>
                      <a:pt x="905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9" name="Freeform 288"/>
              <p:cNvSpPr/>
              <p:nvPr/>
            </p:nvSpPr>
            <p:spPr bwMode="auto">
              <a:xfrm>
                <a:off x="4710" y="695439"/>
                <a:ext cx="2006013" cy="884152"/>
              </a:xfrm>
              <a:custGeom>
                <a:avLst/>
                <a:gdLst>
                  <a:gd name="T0" fmla="*/ 1122 w 1139"/>
                  <a:gd name="T1" fmla="*/ 399 h 399"/>
                  <a:gd name="T2" fmla="*/ 1122 w 1139"/>
                  <a:gd name="T3" fmla="*/ 265 h 399"/>
                  <a:gd name="T4" fmla="*/ 1122 w 1139"/>
                  <a:gd name="T5" fmla="*/ 265 h 399"/>
                  <a:gd name="T6" fmla="*/ 1119 w 1139"/>
                  <a:gd name="T7" fmla="*/ 269 h 399"/>
                  <a:gd name="T8" fmla="*/ 1115 w 1139"/>
                  <a:gd name="T9" fmla="*/ 273 h 399"/>
                  <a:gd name="T10" fmla="*/ 1108 w 1139"/>
                  <a:gd name="T11" fmla="*/ 276 h 399"/>
                  <a:gd name="T12" fmla="*/ 1099 w 1139"/>
                  <a:gd name="T13" fmla="*/ 280 h 399"/>
                  <a:gd name="T14" fmla="*/ 1088 w 1139"/>
                  <a:gd name="T15" fmla="*/ 283 h 399"/>
                  <a:gd name="T16" fmla="*/ 1079 w 1139"/>
                  <a:gd name="T17" fmla="*/ 285 h 399"/>
                  <a:gd name="T18" fmla="*/ 1079 w 1139"/>
                  <a:gd name="T19" fmla="*/ 248 h 399"/>
                  <a:gd name="T20" fmla="*/ 1075 w 1139"/>
                  <a:gd name="T21" fmla="*/ 249 h 399"/>
                  <a:gd name="T22" fmla="*/ 1058 w 1139"/>
                  <a:gd name="T23" fmla="*/ 252 h 399"/>
                  <a:gd name="T24" fmla="*/ 1037 w 1139"/>
                  <a:gd name="T25" fmla="*/ 256 h 399"/>
                  <a:gd name="T26" fmla="*/ 1011 w 1139"/>
                  <a:gd name="T27" fmla="*/ 259 h 399"/>
                  <a:gd name="T28" fmla="*/ 976 w 1139"/>
                  <a:gd name="T29" fmla="*/ 264 h 399"/>
                  <a:gd name="T30" fmla="*/ 957 w 1139"/>
                  <a:gd name="T31" fmla="*/ 266 h 399"/>
                  <a:gd name="T32" fmla="*/ 957 w 1139"/>
                  <a:gd name="T33" fmla="*/ 228 h 399"/>
                  <a:gd name="T34" fmla="*/ 921 w 1139"/>
                  <a:gd name="T35" fmla="*/ 231 h 399"/>
                  <a:gd name="T36" fmla="*/ 778 w 1139"/>
                  <a:gd name="T37" fmla="*/ 240 h 399"/>
                  <a:gd name="T38" fmla="*/ 777 w 1139"/>
                  <a:gd name="T39" fmla="*/ 240 h 399"/>
                  <a:gd name="T40" fmla="*/ 777 w 1139"/>
                  <a:gd name="T41" fmla="*/ 202 h 399"/>
                  <a:gd name="T42" fmla="*/ 725 w 1139"/>
                  <a:gd name="T43" fmla="*/ 204 h 399"/>
                  <a:gd name="T44" fmla="*/ 662 w 1139"/>
                  <a:gd name="T45" fmla="*/ 205 h 399"/>
                  <a:gd name="T46" fmla="*/ 615 w 1139"/>
                  <a:gd name="T47" fmla="*/ 206 h 399"/>
                  <a:gd name="T48" fmla="*/ 573 w 1139"/>
                  <a:gd name="T49" fmla="*/ 206 h 399"/>
                  <a:gd name="T50" fmla="*/ 560 w 1139"/>
                  <a:gd name="T51" fmla="*/ 206 h 399"/>
                  <a:gd name="T52" fmla="*/ 560 w 1139"/>
                  <a:gd name="T53" fmla="*/ 168 h 399"/>
                  <a:gd name="T54" fmla="*/ 533 w 1139"/>
                  <a:gd name="T55" fmla="*/ 168 h 399"/>
                  <a:gd name="T56" fmla="*/ 495 w 1139"/>
                  <a:gd name="T57" fmla="*/ 168 h 399"/>
                  <a:gd name="T58" fmla="*/ 459 w 1139"/>
                  <a:gd name="T59" fmla="*/ 168 h 399"/>
                  <a:gd name="T60" fmla="*/ 424 w 1139"/>
                  <a:gd name="T61" fmla="*/ 167 h 399"/>
                  <a:gd name="T62" fmla="*/ 390 w 1139"/>
                  <a:gd name="T63" fmla="*/ 166 h 399"/>
                  <a:gd name="T64" fmla="*/ 355 w 1139"/>
                  <a:gd name="T65" fmla="*/ 165 h 399"/>
                  <a:gd name="T66" fmla="*/ 348 w 1139"/>
                  <a:gd name="T67" fmla="*/ 164 h 399"/>
                  <a:gd name="T68" fmla="*/ 348 w 1139"/>
                  <a:gd name="T69" fmla="*/ 127 h 399"/>
                  <a:gd name="T70" fmla="*/ 320 w 1139"/>
                  <a:gd name="T71" fmla="*/ 125 h 399"/>
                  <a:gd name="T72" fmla="*/ 284 w 1139"/>
                  <a:gd name="T73" fmla="*/ 124 h 399"/>
                  <a:gd name="T74" fmla="*/ 247 w 1139"/>
                  <a:gd name="T75" fmla="*/ 121 h 399"/>
                  <a:gd name="T76" fmla="*/ 207 w 1139"/>
                  <a:gd name="T77" fmla="*/ 118 h 399"/>
                  <a:gd name="T78" fmla="*/ 163 w 1139"/>
                  <a:gd name="T79" fmla="*/ 115 h 399"/>
                  <a:gd name="T80" fmla="*/ 163 w 1139"/>
                  <a:gd name="T81" fmla="*/ 77 h 399"/>
                  <a:gd name="T82" fmla="*/ 44 w 1139"/>
                  <a:gd name="T83" fmla="*/ 59 h 399"/>
                  <a:gd name="T84" fmla="*/ 44 w 1139"/>
                  <a:gd name="T85" fmla="*/ 22 h 399"/>
                  <a:gd name="T86" fmla="*/ 0 w 1139"/>
                  <a:gd name="T87" fmla="*/ 0 h 399"/>
                  <a:gd name="T88" fmla="*/ 0 w 1139"/>
                  <a:gd name="T89" fmla="*/ 99 h 399"/>
                  <a:gd name="T90" fmla="*/ 726 w 1139"/>
                  <a:gd name="T91" fmla="*/ 333 h 399"/>
                  <a:gd name="T92" fmla="*/ 1122 w 1139"/>
                  <a:gd name="T93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9" h="399" extrusionOk="0">
                    <a:moveTo>
                      <a:pt x="1122" y="399"/>
                    </a:move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6"/>
                      <a:pt x="1120" y="268"/>
                      <a:pt x="1119" y="269"/>
                    </a:cubicBezTo>
                    <a:cubicBezTo>
                      <a:pt x="1118" y="270"/>
                      <a:pt x="1117" y="272"/>
                      <a:pt x="1115" y="273"/>
                    </a:cubicBezTo>
                    <a:cubicBezTo>
                      <a:pt x="1113" y="274"/>
                      <a:pt x="1111" y="275"/>
                      <a:pt x="1108" y="276"/>
                    </a:cubicBezTo>
                    <a:cubicBezTo>
                      <a:pt x="1106" y="277"/>
                      <a:pt x="1103" y="279"/>
                      <a:pt x="1099" y="280"/>
                    </a:cubicBezTo>
                    <a:cubicBezTo>
                      <a:pt x="1096" y="281"/>
                      <a:pt x="1092" y="282"/>
                      <a:pt x="1088" y="283"/>
                    </a:cubicBezTo>
                    <a:cubicBezTo>
                      <a:pt x="1085" y="284"/>
                      <a:pt x="1083" y="285"/>
                      <a:pt x="1079" y="285"/>
                    </a:cubicBezTo>
                    <a:cubicBezTo>
                      <a:pt x="1079" y="248"/>
                      <a:pt x="1079" y="248"/>
                      <a:pt x="1079" y="248"/>
                    </a:cubicBezTo>
                    <a:cubicBezTo>
                      <a:pt x="1078" y="248"/>
                      <a:pt x="1076" y="248"/>
                      <a:pt x="1075" y="249"/>
                    </a:cubicBezTo>
                    <a:cubicBezTo>
                      <a:pt x="1069" y="250"/>
                      <a:pt x="1064" y="251"/>
                      <a:pt x="1058" y="252"/>
                    </a:cubicBezTo>
                    <a:cubicBezTo>
                      <a:pt x="1051" y="253"/>
                      <a:pt x="1044" y="255"/>
                      <a:pt x="1037" y="256"/>
                    </a:cubicBezTo>
                    <a:cubicBezTo>
                      <a:pt x="1029" y="257"/>
                      <a:pt x="1020" y="258"/>
                      <a:pt x="1011" y="259"/>
                    </a:cubicBezTo>
                    <a:cubicBezTo>
                      <a:pt x="1000" y="261"/>
                      <a:pt x="988" y="262"/>
                      <a:pt x="976" y="264"/>
                    </a:cubicBezTo>
                    <a:cubicBezTo>
                      <a:pt x="970" y="264"/>
                      <a:pt x="963" y="265"/>
                      <a:pt x="957" y="266"/>
                    </a:cubicBezTo>
                    <a:cubicBezTo>
                      <a:pt x="957" y="228"/>
                      <a:pt x="957" y="228"/>
                      <a:pt x="957" y="228"/>
                    </a:cubicBezTo>
                    <a:cubicBezTo>
                      <a:pt x="945" y="229"/>
                      <a:pt x="934" y="230"/>
                      <a:pt x="921" y="231"/>
                    </a:cubicBezTo>
                    <a:cubicBezTo>
                      <a:pt x="879" y="235"/>
                      <a:pt x="830" y="238"/>
                      <a:pt x="778" y="240"/>
                    </a:cubicBezTo>
                    <a:cubicBezTo>
                      <a:pt x="777" y="240"/>
                      <a:pt x="777" y="240"/>
                      <a:pt x="777" y="240"/>
                    </a:cubicBezTo>
                    <a:cubicBezTo>
                      <a:pt x="777" y="202"/>
                      <a:pt x="777" y="202"/>
                      <a:pt x="777" y="202"/>
                    </a:cubicBezTo>
                    <a:cubicBezTo>
                      <a:pt x="760" y="203"/>
                      <a:pt x="743" y="203"/>
                      <a:pt x="725" y="204"/>
                    </a:cubicBezTo>
                    <a:cubicBezTo>
                      <a:pt x="705" y="204"/>
                      <a:pt x="684" y="205"/>
                      <a:pt x="662" y="205"/>
                    </a:cubicBezTo>
                    <a:cubicBezTo>
                      <a:pt x="647" y="206"/>
                      <a:pt x="631" y="206"/>
                      <a:pt x="615" y="206"/>
                    </a:cubicBezTo>
                    <a:cubicBezTo>
                      <a:pt x="601" y="206"/>
                      <a:pt x="587" y="206"/>
                      <a:pt x="573" y="206"/>
                    </a:cubicBezTo>
                    <a:cubicBezTo>
                      <a:pt x="568" y="206"/>
                      <a:pt x="564" y="206"/>
                      <a:pt x="560" y="206"/>
                    </a:cubicBezTo>
                    <a:cubicBezTo>
                      <a:pt x="560" y="168"/>
                      <a:pt x="560" y="168"/>
                      <a:pt x="560" y="168"/>
                    </a:cubicBezTo>
                    <a:cubicBezTo>
                      <a:pt x="551" y="168"/>
                      <a:pt x="542" y="168"/>
                      <a:pt x="533" y="168"/>
                    </a:cubicBezTo>
                    <a:cubicBezTo>
                      <a:pt x="520" y="168"/>
                      <a:pt x="508" y="168"/>
                      <a:pt x="495" y="168"/>
                    </a:cubicBezTo>
                    <a:cubicBezTo>
                      <a:pt x="483" y="168"/>
                      <a:pt x="471" y="168"/>
                      <a:pt x="459" y="168"/>
                    </a:cubicBezTo>
                    <a:cubicBezTo>
                      <a:pt x="448" y="167"/>
                      <a:pt x="436" y="167"/>
                      <a:pt x="424" y="167"/>
                    </a:cubicBezTo>
                    <a:cubicBezTo>
                      <a:pt x="413" y="167"/>
                      <a:pt x="401" y="166"/>
                      <a:pt x="390" y="166"/>
                    </a:cubicBezTo>
                    <a:cubicBezTo>
                      <a:pt x="378" y="165"/>
                      <a:pt x="366" y="165"/>
                      <a:pt x="355" y="165"/>
                    </a:cubicBezTo>
                    <a:cubicBezTo>
                      <a:pt x="353" y="165"/>
                      <a:pt x="350" y="164"/>
                      <a:pt x="348" y="164"/>
                    </a:cubicBezTo>
                    <a:cubicBezTo>
                      <a:pt x="348" y="127"/>
                      <a:pt x="348" y="127"/>
                      <a:pt x="348" y="127"/>
                    </a:cubicBezTo>
                    <a:cubicBezTo>
                      <a:pt x="338" y="126"/>
                      <a:pt x="329" y="126"/>
                      <a:pt x="320" y="125"/>
                    </a:cubicBezTo>
                    <a:cubicBezTo>
                      <a:pt x="308" y="125"/>
                      <a:pt x="296" y="124"/>
                      <a:pt x="284" y="124"/>
                    </a:cubicBezTo>
                    <a:cubicBezTo>
                      <a:pt x="272" y="123"/>
                      <a:pt x="259" y="122"/>
                      <a:pt x="247" y="121"/>
                    </a:cubicBezTo>
                    <a:cubicBezTo>
                      <a:pt x="234" y="120"/>
                      <a:pt x="220" y="119"/>
                      <a:pt x="207" y="118"/>
                    </a:cubicBezTo>
                    <a:cubicBezTo>
                      <a:pt x="192" y="117"/>
                      <a:pt x="177" y="116"/>
                      <a:pt x="163" y="115"/>
                    </a:cubicBezTo>
                    <a:cubicBezTo>
                      <a:pt x="163" y="77"/>
                      <a:pt x="163" y="77"/>
                      <a:pt x="163" y="77"/>
                    </a:cubicBezTo>
                    <a:cubicBezTo>
                      <a:pt x="113" y="72"/>
                      <a:pt x="72" y="66"/>
                      <a:pt x="44" y="59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16" y="15"/>
                      <a:pt x="0" y="8"/>
                      <a:pt x="0" y="0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229"/>
                      <a:pt x="328" y="293"/>
                      <a:pt x="726" y="333"/>
                    </a:cubicBezTo>
                    <a:cubicBezTo>
                      <a:pt x="1139" y="375"/>
                      <a:pt x="1117" y="385"/>
                      <a:pt x="1122" y="399"/>
                    </a:cubicBezTo>
                    <a:close/>
                  </a:path>
                </a:pathLst>
              </a:custGeom>
              <a:solidFill>
                <a:srgbClr val="FC3774"/>
              </a:solidFill>
              <a:ln w="19050">
                <a:noFill/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0" name="Freeform 289"/>
              <p:cNvSpPr/>
              <p:nvPr/>
            </p:nvSpPr>
            <p:spPr bwMode="auto">
              <a:xfrm>
                <a:off x="955476" y="23940"/>
                <a:ext cx="1033281" cy="466636"/>
              </a:xfrm>
              <a:custGeom>
                <a:avLst/>
                <a:gdLst>
                  <a:gd name="T0" fmla="*/ 308 w 582"/>
                  <a:gd name="T1" fmla="*/ 42 h 246"/>
                  <a:gd name="T2" fmla="*/ 310 w 582"/>
                  <a:gd name="T3" fmla="*/ 36 h 246"/>
                  <a:gd name="T4" fmla="*/ 163 w 582"/>
                  <a:gd name="T5" fmla="*/ 0 h 246"/>
                  <a:gd name="T6" fmla="*/ 15 w 582"/>
                  <a:gd name="T7" fmla="*/ 14 h 246"/>
                  <a:gd name="T8" fmla="*/ 157 w 582"/>
                  <a:gd name="T9" fmla="*/ 74 h 246"/>
                  <a:gd name="T10" fmla="*/ 158 w 582"/>
                  <a:gd name="T11" fmla="*/ 78 h 246"/>
                  <a:gd name="T12" fmla="*/ 158 w 582"/>
                  <a:gd name="T13" fmla="*/ 79 h 246"/>
                  <a:gd name="T14" fmla="*/ 158 w 582"/>
                  <a:gd name="T15" fmla="*/ 82 h 246"/>
                  <a:gd name="T16" fmla="*/ 159 w 582"/>
                  <a:gd name="T17" fmla="*/ 84 h 246"/>
                  <a:gd name="T18" fmla="*/ 159 w 582"/>
                  <a:gd name="T19" fmla="*/ 87 h 246"/>
                  <a:gd name="T20" fmla="*/ 159 w 582"/>
                  <a:gd name="T21" fmla="*/ 88 h 246"/>
                  <a:gd name="T22" fmla="*/ 159 w 582"/>
                  <a:gd name="T23" fmla="*/ 92 h 246"/>
                  <a:gd name="T24" fmla="*/ 158 w 582"/>
                  <a:gd name="T25" fmla="*/ 93 h 246"/>
                  <a:gd name="T26" fmla="*/ 158 w 582"/>
                  <a:gd name="T27" fmla="*/ 97 h 246"/>
                  <a:gd name="T28" fmla="*/ 158 w 582"/>
                  <a:gd name="T29" fmla="*/ 98 h 246"/>
                  <a:gd name="T30" fmla="*/ 157 w 582"/>
                  <a:gd name="T31" fmla="*/ 101 h 246"/>
                  <a:gd name="T32" fmla="*/ 156 w 582"/>
                  <a:gd name="T33" fmla="*/ 103 h 246"/>
                  <a:gd name="T34" fmla="*/ 155 w 582"/>
                  <a:gd name="T35" fmla="*/ 107 h 246"/>
                  <a:gd name="T36" fmla="*/ 155 w 582"/>
                  <a:gd name="T37" fmla="*/ 108 h 246"/>
                  <a:gd name="T38" fmla="*/ 152 w 582"/>
                  <a:gd name="T39" fmla="*/ 113 h 246"/>
                  <a:gd name="T40" fmla="*/ 152 w 582"/>
                  <a:gd name="T41" fmla="*/ 115 h 246"/>
                  <a:gd name="T42" fmla="*/ 150 w 582"/>
                  <a:gd name="T43" fmla="*/ 118 h 246"/>
                  <a:gd name="T44" fmla="*/ 149 w 582"/>
                  <a:gd name="T45" fmla="*/ 120 h 246"/>
                  <a:gd name="T46" fmla="*/ 146 w 582"/>
                  <a:gd name="T47" fmla="*/ 124 h 246"/>
                  <a:gd name="T48" fmla="*/ 145 w 582"/>
                  <a:gd name="T49" fmla="*/ 126 h 246"/>
                  <a:gd name="T50" fmla="*/ 141 w 582"/>
                  <a:gd name="T51" fmla="*/ 132 h 246"/>
                  <a:gd name="T52" fmla="*/ 141 w 582"/>
                  <a:gd name="T53" fmla="*/ 133 h 246"/>
                  <a:gd name="T54" fmla="*/ 137 w 582"/>
                  <a:gd name="T55" fmla="*/ 138 h 246"/>
                  <a:gd name="T56" fmla="*/ 135 w 582"/>
                  <a:gd name="T57" fmla="*/ 140 h 246"/>
                  <a:gd name="T58" fmla="*/ 132 w 582"/>
                  <a:gd name="T59" fmla="*/ 144 h 246"/>
                  <a:gd name="T60" fmla="*/ 130 w 582"/>
                  <a:gd name="T61" fmla="*/ 146 h 246"/>
                  <a:gd name="T62" fmla="*/ 125 w 582"/>
                  <a:gd name="T63" fmla="*/ 151 h 246"/>
                  <a:gd name="T64" fmla="*/ 124 w 582"/>
                  <a:gd name="T65" fmla="*/ 152 h 246"/>
                  <a:gd name="T66" fmla="*/ 118 w 582"/>
                  <a:gd name="T67" fmla="*/ 159 h 246"/>
                  <a:gd name="T68" fmla="*/ 116 w 582"/>
                  <a:gd name="T69" fmla="*/ 161 h 246"/>
                  <a:gd name="T70" fmla="*/ 110 w 582"/>
                  <a:gd name="T71" fmla="*/ 166 h 246"/>
                  <a:gd name="T72" fmla="*/ 108 w 582"/>
                  <a:gd name="T73" fmla="*/ 168 h 246"/>
                  <a:gd name="T74" fmla="*/ 102 w 582"/>
                  <a:gd name="T75" fmla="*/ 173 h 246"/>
                  <a:gd name="T76" fmla="*/ 100 w 582"/>
                  <a:gd name="T77" fmla="*/ 175 h 246"/>
                  <a:gd name="T78" fmla="*/ 91 w 582"/>
                  <a:gd name="T79" fmla="*/ 182 h 246"/>
                  <a:gd name="T80" fmla="*/ 90 w 582"/>
                  <a:gd name="T81" fmla="*/ 183 h 246"/>
                  <a:gd name="T82" fmla="*/ 82 w 582"/>
                  <a:gd name="T83" fmla="*/ 190 h 246"/>
                  <a:gd name="T84" fmla="*/ 79 w 582"/>
                  <a:gd name="T85" fmla="*/ 192 h 246"/>
                  <a:gd name="T86" fmla="*/ 71 w 582"/>
                  <a:gd name="T87" fmla="*/ 198 h 246"/>
                  <a:gd name="T88" fmla="*/ 68 w 582"/>
                  <a:gd name="T89" fmla="*/ 200 h 246"/>
                  <a:gd name="T90" fmla="*/ 59 w 582"/>
                  <a:gd name="T91" fmla="*/ 207 h 246"/>
                  <a:gd name="T92" fmla="*/ 57 w 582"/>
                  <a:gd name="T93" fmla="*/ 209 h 246"/>
                  <a:gd name="T94" fmla="*/ 45 w 582"/>
                  <a:gd name="T95" fmla="*/ 217 h 246"/>
                  <a:gd name="T96" fmla="*/ 42 w 582"/>
                  <a:gd name="T97" fmla="*/ 219 h 246"/>
                  <a:gd name="T98" fmla="*/ 32 w 582"/>
                  <a:gd name="T99" fmla="*/ 225 h 246"/>
                  <a:gd name="T100" fmla="*/ 28 w 582"/>
                  <a:gd name="T101" fmla="*/ 228 h 246"/>
                  <a:gd name="T102" fmla="*/ 18 w 582"/>
                  <a:gd name="T103" fmla="*/ 234 h 246"/>
                  <a:gd name="T104" fmla="*/ 14 w 582"/>
                  <a:gd name="T105" fmla="*/ 237 h 246"/>
                  <a:gd name="T106" fmla="*/ 0 w 582"/>
                  <a:gd name="T107" fmla="*/ 246 h 246"/>
                  <a:gd name="T108" fmla="*/ 582 w 582"/>
                  <a:gd name="T109" fmla="*/ 138 h 246"/>
                  <a:gd name="T110" fmla="*/ 582 w 582"/>
                  <a:gd name="T111" fmla="*/ 42 h 246"/>
                  <a:gd name="T112" fmla="*/ 308 w 582"/>
                  <a:gd name="T113" fmla="*/ 42 h 246"/>
                  <a:gd name="connsiteX0" fmla="*/ 5292 w 10000"/>
                  <a:gd name="connsiteY0" fmla="*/ 1163 h 9456"/>
                  <a:gd name="connsiteX1" fmla="*/ 5326 w 10000"/>
                  <a:gd name="connsiteY1" fmla="*/ 919 h 9456"/>
                  <a:gd name="connsiteX2" fmla="*/ 3560 w 10000"/>
                  <a:gd name="connsiteY2" fmla="*/ 963 h 9456"/>
                  <a:gd name="connsiteX3" fmla="*/ 258 w 10000"/>
                  <a:gd name="connsiteY3" fmla="*/ 25 h 9456"/>
                  <a:gd name="connsiteX4" fmla="*/ 2698 w 10000"/>
                  <a:gd name="connsiteY4" fmla="*/ 2464 h 9456"/>
                  <a:gd name="connsiteX5" fmla="*/ 2715 w 10000"/>
                  <a:gd name="connsiteY5" fmla="*/ 2627 h 9456"/>
                  <a:gd name="connsiteX6" fmla="*/ 2715 w 10000"/>
                  <a:gd name="connsiteY6" fmla="*/ 2667 h 9456"/>
                  <a:gd name="connsiteX7" fmla="*/ 2715 w 10000"/>
                  <a:gd name="connsiteY7" fmla="*/ 2789 h 9456"/>
                  <a:gd name="connsiteX8" fmla="*/ 2732 w 10000"/>
                  <a:gd name="connsiteY8" fmla="*/ 2871 h 9456"/>
                  <a:gd name="connsiteX9" fmla="*/ 2732 w 10000"/>
                  <a:gd name="connsiteY9" fmla="*/ 2993 h 9456"/>
                  <a:gd name="connsiteX10" fmla="*/ 2732 w 10000"/>
                  <a:gd name="connsiteY10" fmla="*/ 3033 h 9456"/>
                  <a:gd name="connsiteX11" fmla="*/ 2732 w 10000"/>
                  <a:gd name="connsiteY11" fmla="*/ 3196 h 9456"/>
                  <a:gd name="connsiteX12" fmla="*/ 2715 w 10000"/>
                  <a:gd name="connsiteY12" fmla="*/ 3236 h 9456"/>
                  <a:gd name="connsiteX13" fmla="*/ 2715 w 10000"/>
                  <a:gd name="connsiteY13" fmla="*/ 3399 h 9456"/>
                  <a:gd name="connsiteX14" fmla="*/ 2715 w 10000"/>
                  <a:gd name="connsiteY14" fmla="*/ 3440 h 9456"/>
                  <a:gd name="connsiteX15" fmla="*/ 2698 w 10000"/>
                  <a:gd name="connsiteY15" fmla="*/ 3562 h 9456"/>
                  <a:gd name="connsiteX16" fmla="*/ 2680 w 10000"/>
                  <a:gd name="connsiteY16" fmla="*/ 3643 h 9456"/>
                  <a:gd name="connsiteX17" fmla="*/ 2663 w 10000"/>
                  <a:gd name="connsiteY17" fmla="*/ 3806 h 9456"/>
                  <a:gd name="connsiteX18" fmla="*/ 2663 w 10000"/>
                  <a:gd name="connsiteY18" fmla="*/ 3846 h 9456"/>
                  <a:gd name="connsiteX19" fmla="*/ 2612 w 10000"/>
                  <a:gd name="connsiteY19" fmla="*/ 4049 h 9456"/>
                  <a:gd name="connsiteX20" fmla="*/ 2612 w 10000"/>
                  <a:gd name="connsiteY20" fmla="*/ 4131 h 9456"/>
                  <a:gd name="connsiteX21" fmla="*/ 2577 w 10000"/>
                  <a:gd name="connsiteY21" fmla="*/ 4253 h 9456"/>
                  <a:gd name="connsiteX22" fmla="*/ 2560 w 10000"/>
                  <a:gd name="connsiteY22" fmla="*/ 4334 h 9456"/>
                  <a:gd name="connsiteX23" fmla="*/ 2509 w 10000"/>
                  <a:gd name="connsiteY23" fmla="*/ 4497 h 9456"/>
                  <a:gd name="connsiteX24" fmla="*/ 2491 w 10000"/>
                  <a:gd name="connsiteY24" fmla="*/ 4578 h 9456"/>
                  <a:gd name="connsiteX25" fmla="*/ 2423 w 10000"/>
                  <a:gd name="connsiteY25" fmla="*/ 4822 h 9456"/>
                  <a:gd name="connsiteX26" fmla="*/ 2423 w 10000"/>
                  <a:gd name="connsiteY26" fmla="*/ 4863 h 9456"/>
                  <a:gd name="connsiteX27" fmla="*/ 2354 w 10000"/>
                  <a:gd name="connsiteY27" fmla="*/ 5066 h 9456"/>
                  <a:gd name="connsiteX28" fmla="*/ 2320 w 10000"/>
                  <a:gd name="connsiteY28" fmla="*/ 5147 h 9456"/>
                  <a:gd name="connsiteX29" fmla="*/ 2268 w 10000"/>
                  <a:gd name="connsiteY29" fmla="*/ 5310 h 9456"/>
                  <a:gd name="connsiteX30" fmla="*/ 2234 w 10000"/>
                  <a:gd name="connsiteY30" fmla="*/ 5391 h 9456"/>
                  <a:gd name="connsiteX31" fmla="*/ 2148 w 10000"/>
                  <a:gd name="connsiteY31" fmla="*/ 5594 h 9456"/>
                  <a:gd name="connsiteX32" fmla="*/ 2131 w 10000"/>
                  <a:gd name="connsiteY32" fmla="*/ 5635 h 9456"/>
                  <a:gd name="connsiteX33" fmla="*/ 2027 w 10000"/>
                  <a:gd name="connsiteY33" fmla="*/ 5919 h 9456"/>
                  <a:gd name="connsiteX34" fmla="*/ 1993 w 10000"/>
                  <a:gd name="connsiteY34" fmla="*/ 6001 h 9456"/>
                  <a:gd name="connsiteX35" fmla="*/ 1890 w 10000"/>
                  <a:gd name="connsiteY35" fmla="*/ 6204 h 9456"/>
                  <a:gd name="connsiteX36" fmla="*/ 1856 w 10000"/>
                  <a:gd name="connsiteY36" fmla="*/ 6285 h 9456"/>
                  <a:gd name="connsiteX37" fmla="*/ 1753 w 10000"/>
                  <a:gd name="connsiteY37" fmla="*/ 6489 h 9456"/>
                  <a:gd name="connsiteX38" fmla="*/ 1718 w 10000"/>
                  <a:gd name="connsiteY38" fmla="*/ 6570 h 9456"/>
                  <a:gd name="connsiteX39" fmla="*/ 1564 w 10000"/>
                  <a:gd name="connsiteY39" fmla="*/ 6854 h 9456"/>
                  <a:gd name="connsiteX40" fmla="*/ 1546 w 10000"/>
                  <a:gd name="connsiteY40" fmla="*/ 6895 h 9456"/>
                  <a:gd name="connsiteX41" fmla="*/ 1409 w 10000"/>
                  <a:gd name="connsiteY41" fmla="*/ 7180 h 9456"/>
                  <a:gd name="connsiteX42" fmla="*/ 1357 w 10000"/>
                  <a:gd name="connsiteY42" fmla="*/ 7261 h 9456"/>
                  <a:gd name="connsiteX43" fmla="*/ 1220 w 10000"/>
                  <a:gd name="connsiteY43" fmla="*/ 7505 h 9456"/>
                  <a:gd name="connsiteX44" fmla="*/ 1168 w 10000"/>
                  <a:gd name="connsiteY44" fmla="*/ 7586 h 9456"/>
                  <a:gd name="connsiteX45" fmla="*/ 1014 w 10000"/>
                  <a:gd name="connsiteY45" fmla="*/ 7871 h 9456"/>
                  <a:gd name="connsiteX46" fmla="*/ 979 w 10000"/>
                  <a:gd name="connsiteY46" fmla="*/ 7952 h 9456"/>
                  <a:gd name="connsiteX47" fmla="*/ 773 w 10000"/>
                  <a:gd name="connsiteY47" fmla="*/ 8277 h 9456"/>
                  <a:gd name="connsiteX48" fmla="*/ 722 w 10000"/>
                  <a:gd name="connsiteY48" fmla="*/ 8358 h 9456"/>
                  <a:gd name="connsiteX49" fmla="*/ 550 w 10000"/>
                  <a:gd name="connsiteY49" fmla="*/ 8602 h 9456"/>
                  <a:gd name="connsiteX50" fmla="*/ 481 w 10000"/>
                  <a:gd name="connsiteY50" fmla="*/ 8724 h 9456"/>
                  <a:gd name="connsiteX51" fmla="*/ 309 w 10000"/>
                  <a:gd name="connsiteY51" fmla="*/ 8968 h 9456"/>
                  <a:gd name="connsiteX52" fmla="*/ 241 w 10000"/>
                  <a:gd name="connsiteY52" fmla="*/ 9090 h 9456"/>
                  <a:gd name="connsiteX53" fmla="*/ 0 w 10000"/>
                  <a:gd name="connsiteY53" fmla="*/ 9456 h 9456"/>
                  <a:gd name="connsiteX54" fmla="*/ 10000 w 10000"/>
                  <a:gd name="connsiteY54" fmla="*/ 5066 h 9456"/>
                  <a:gd name="connsiteX55" fmla="*/ 10000 w 10000"/>
                  <a:gd name="connsiteY55" fmla="*/ 1163 h 9456"/>
                  <a:gd name="connsiteX56" fmla="*/ 5292 w 10000"/>
                  <a:gd name="connsiteY56" fmla="*/ 1163 h 9456"/>
                  <a:gd name="connsiteX0" fmla="*/ 5292 w 10000"/>
                  <a:gd name="connsiteY0" fmla="*/ 1215 h 9985"/>
                  <a:gd name="connsiteX1" fmla="*/ 5326 w 10000"/>
                  <a:gd name="connsiteY1" fmla="*/ 957 h 9985"/>
                  <a:gd name="connsiteX2" fmla="*/ 3560 w 10000"/>
                  <a:gd name="connsiteY2" fmla="*/ 1481 h 9985"/>
                  <a:gd name="connsiteX3" fmla="*/ 258 w 10000"/>
                  <a:gd name="connsiteY3" fmla="*/ 11 h 9985"/>
                  <a:gd name="connsiteX4" fmla="*/ 2698 w 10000"/>
                  <a:gd name="connsiteY4" fmla="*/ 2591 h 9985"/>
                  <a:gd name="connsiteX5" fmla="*/ 2715 w 10000"/>
                  <a:gd name="connsiteY5" fmla="*/ 2763 h 9985"/>
                  <a:gd name="connsiteX6" fmla="*/ 2715 w 10000"/>
                  <a:gd name="connsiteY6" fmla="*/ 2805 h 9985"/>
                  <a:gd name="connsiteX7" fmla="*/ 2715 w 10000"/>
                  <a:gd name="connsiteY7" fmla="*/ 2934 h 9985"/>
                  <a:gd name="connsiteX8" fmla="*/ 2732 w 10000"/>
                  <a:gd name="connsiteY8" fmla="*/ 3021 h 9985"/>
                  <a:gd name="connsiteX9" fmla="*/ 2732 w 10000"/>
                  <a:gd name="connsiteY9" fmla="*/ 3150 h 9985"/>
                  <a:gd name="connsiteX10" fmla="*/ 2732 w 10000"/>
                  <a:gd name="connsiteY10" fmla="*/ 3192 h 9985"/>
                  <a:gd name="connsiteX11" fmla="*/ 2732 w 10000"/>
                  <a:gd name="connsiteY11" fmla="*/ 3365 h 9985"/>
                  <a:gd name="connsiteX12" fmla="*/ 2715 w 10000"/>
                  <a:gd name="connsiteY12" fmla="*/ 3407 h 9985"/>
                  <a:gd name="connsiteX13" fmla="*/ 2715 w 10000"/>
                  <a:gd name="connsiteY13" fmla="*/ 3580 h 9985"/>
                  <a:gd name="connsiteX14" fmla="*/ 2715 w 10000"/>
                  <a:gd name="connsiteY14" fmla="*/ 3623 h 9985"/>
                  <a:gd name="connsiteX15" fmla="*/ 2698 w 10000"/>
                  <a:gd name="connsiteY15" fmla="*/ 3752 h 9985"/>
                  <a:gd name="connsiteX16" fmla="*/ 2680 w 10000"/>
                  <a:gd name="connsiteY16" fmla="*/ 3838 h 9985"/>
                  <a:gd name="connsiteX17" fmla="*/ 2663 w 10000"/>
                  <a:gd name="connsiteY17" fmla="*/ 4010 h 9985"/>
                  <a:gd name="connsiteX18" fmla="*/ 2663 w 10000"/>
                  <a:gd name="connsiteY18" fmla="*/ 4052 h 9985"/>
                  <a:gd name="connsiteX19" fmla="*/ 2612 w 10000"/>
                  <a:gd name="connsiteY19" fmla="*/ 4267 h 9985"/>
                  <a:gd name="connsiteX20" fmla="*/ 2612 w 10000"/>
                  <a:gd name="connsiteY20" fmla="*/ 4354 h 9985"/>
                  <a:gd name="connsiteX21" fmla="*/ 2577 w 10000"/>
                  <a:gd name="connsiteY21" fmla="*/ 4483 h 9985"/>
                  <a:gd name="connsiteX22" fmla="*/ 2560 w 10000"/>
                  <a:gd name="connsiteY22" fmla="*/ 4568 h 9985"/>
                  <a:gd name="connsiteX23" fmla="*/ 2509 w 10000"/>
                  <a:gd name="connsiteY23" fmla="*/ 4741 h 9985"/>
                  <a:gd name="connsiteX24" fmla="*/ 2491 w 10000"/>
                  <a:gd name="connsiteY24" fmla="*/ 4826 h 9985"/>
                  <a:gd name="connsiteX25" fmla="*/ 2423 w 10000"/>
                  <a:gd name="connsiteY25" fmla="*/ 5084 h 9985"/>
                  <a:gd name="connsiteX26" fmla="*/ 2423 w 10000"/>
                  <a:gd name="connsiteY26" fmla="*/ 5128 h 9985"/>
                  <a:gd name="connsiteX27" fmla="*/ 2354 w 10000"/>
                  <a:gd name="connsiteY27" fmla="*/ 5342 h 9985"/>
                  <a:gd name="connsiteX28" fmla="*/ 2320 w 10000"/>
                  <a:gd name="connsiteY28" fmla="*/ 5428 h 9985"/>
                  <a:gd name="connsiteX29" fmla="*/ 2268 w 10000"/>
                  <a:gd name="connsiteY29" fmla="*/ 5600 h 9985"/>
                  <a:gd name="connsiteX30" fmla="*/ 2234 w 10000"/>
                  <a:gd name="connsiteY30" fmla="*/ 5686 h 9985"/>
                  <a:gd name="connsiteX31" fmla="*/ 2148 w 10000"/>
                  <a:gd name="connsiteY31" fmla="*/ 5901 h 9985"/>
                  <a:gd name="connsiteX32" fmla="*/ 2131 w 10000"/>
                  <a:gd name="connsiteY32" fmla="*/ 5944 h 9985"/>
                  <a:gd name="connsiteX33" fmla="*/ 2027 w 10000"/>
                  <a:gd name="connsiteY33" fmla="*/ 6245 h 9985"/>
                  <a:gd name="connsiteX34" fmla="*/ 1993 w 10000"/>
                  <a:gd name="connsiteY34" fmla="*/ 6331 h 9985"/>
                  <a:gd name="connsiteX35" fmla="*/ 1890 w 10000"/>
                  <a:gd name="connsiteY35" fmla="*/ 6546 h 9985"/>
                  <a:gd name="connsiteX36" fmla="*/ 1856 w 10000"/>
                  <a:gd name="connsiteY36" fmla="*/ 6632 h 9985"/>
                  <a:gd name="connsiteX37" fmla="*/ 1753 w 10000"/>
                  <a:gd name="connsiteY37" fmla="*/ 6847 h 9985"/>
                  <a:gd name="connsiteX38" fmla="*/ 1718 w 10000"/>
                  <a:gd name="connsiteY38" fmla="*/ 6933 h 9985"/>
                  <a:gd name="connsiteX39" fmla="*/ 1564 w 10000"/>
                  <a:gd name="connsiteY39" fmla="*/ 7233 h 9985"/>
                  <a:gd name="connsiteX40" fmla="*/ 1546 w 10000"/>
                  <a:gd name="connsiteY40" fmla="*/ 7277 h 9985"/>
                  <a:gd name="connsiteX41" fmla="*/ 1409 w 10000"/>
                  <a:gd name="connsiteY41" fmla="*/ 7578 h 9985"/>
                  <a:gd name="connsiteX42" fmla="*/ 1357 w 10000"/>
                  <a:gd name="connsiteY42" fmla="*/ 7664 h 9985"/>
                  <a:gd name="connsiteX43" fmla="*/ 1220 w 10000"/>
                  <a:gd name="connsiteY43" fmla="*/ 7922 h 9985"/>
                  <a:gd name="connsiteX44" fmla="*/ 1168 w 10000"/>
                  <a:gd name="connsiteY44" fmla="*/ 8007 h 9985"/>
                  <a:gd name="connsiteX45" fmla="*/ 1014 w 10000"/>
                  <a:gd name="connsiteY45" fmla="*/ 8309 h 9985"/>
                  <a:gd name="connsiteX46" fmla="*/ 979 w 10000"/>
                  <a:gd name="connsiteY46" fmla="*/ 8394 h 9985"/>
                  <a:gd name="connsiteX47" fmla="*/ 773 w 10000"/>
                  <a:gd name="connsiteY47" fmla="*/ 8738 h 9985"/>
                  <a:gd name="connsiteX48" fmla="*/ 722 w 10000"/>
                  <a:gd name="connsiteY48" fmla="*/ 8824 h 9985"/>
                  <a:gd name="connsiteX49" fmla="*/ 550 w 10000"/>
                  <a:gd name="connsiteY49" fmla="*/ 9082 h 9985"/>
                  <a:gd name="connsiteX50" fmla="*/ 481 w 10000"/>
                  <a:gd name="connsiteY50" fmla="*/ 9211 h 9985"/>
                  <a:gd name="connsiteX51" fmla="*/ 309 w 10000"/>
                  <a:gd name="connsiteY51" fmla="*/ 9469 h 9985"/>
                  <a:gd name="connsiteX52" fmla="*/ 241 w 10000"/>
                  <a:gd name="connsiteY52" fmla="*/ 9598 h 9985"/>
                  <a:gd name="connsiteX53" fmla="*/ 0 w 10000"/>
                  <a:gd name="connsiteY53" fmla="*/ 9985 h 9985"/>
                  <a:gd name="connsiteX54" fmla="*/ 10000 w 10000"/>
                  <a:gd name="connsiteY54" fmla="*/ 5342 h 9985"/>
                  <a:gd name="connsiteX55" fmla="*/ 10000 w 10000"/>
                  <a:gd name="connsiteY55" fmla="*/ 1215 h 9985"/>
                  <a:gd name="connsiteX56" fmla="*/ 5292 w 10000"/>
                  <a:gd name="connsiteY56" fmla="*/ 1215 h 9985"/>
                  <a:gd name="connsiteX0" fmla="*/ 5292 w 10000"/>
                  <a:gd name="connsiteY0" fmla="*/ 274 h 9057"/>
                  <a:gd name="connsiteX1" fmla="*/ 5326 w 10000"/>
                  <a:gd name="connsiteY1" fmla="*/ 15 h 9057"/>
                  <a:gd name="connsiteX2" fmla="*/ 3560 w 10000"/>
                  <a:gd name="connsiteY2" fmla="*/ 540 h 9057"/>
                  <a:gd name="connsiteX3" fmla="*/ 3295 w 10000"/>
                  <a:gd name="connsiteY3" fmla="*/ 1462 h 9057"/>
                  <a:gd name="connsiteX4" fmla="*/ 2698 w 10000"/>
                  <a:gd name="connsiteY4" fmla="*/ 1652 h 9057"/>
                  <a:gd name="connsiteX5" fmla="*/ 2715 w 10000"/>
                  <a:gd name="connsiteY5" fmla="*/ 1824 h 9057"/>
                  <a:gd name="connsiteX6" fmla="*/ 2715 w 10000"/>
                  <a:gd name="connsiteY6" fmla="*/ 1866 h 9057"/>
                  <a:gd name="connsiteX7" fmla="*/ 2715 w 10000"/>
                  <a:gd name="connsiteY7" fmla="*/ 1995 h 9057"/>
                  <a:gd name="connsiteX8" fmla="*/ 2732 w 10000"/>
                  <a:gd name="connsiteY8" fmla="*/ 2083 h 9057"/>
                  <a:gd name="connsiteX9" fmla="*/ 2732 w 10000"/>
                  <a:gd name="connsiteY9" fmla="*/ 2212 h 9057"/>
                  <a:gd name="connsiteX10" fmla="*/ 2732 w 10000"/>
                  <a:gd name="connsiteY10" fmla="*/ 2254 h 9057"/>
                  <a:gd name="connsiteX11" fmla="*/ 2732 w 10000"/>
                  <a:gd name="connsiteY11" fmla="*/ 2427 h 9057"/>
                  <a:gd name="connsiteX12" fmla="*/ 2715 w 10000"/>
                  <a:gd name="connsiteY12" fmla="*/ 2469 h 9057"/>
                  <a:gd name="connsiteX13" fmla="*/ 2715 w 10000"/>
                  <a:gd name="connsiteY13" fmla="*/ 2642 h 9057"/>
                  <a:gd name="connsiteX14" fmla="*/ 2715 w 10000"/>
                  <a:gd name="connsiteY14" fmla="*/ 2685 h 9057"/>
                  <a:gd name="connsiteX15" fmla="*/ 2698 w 10000"/>
                  <a:gd name="connsiteY15" fmla="*/ 2815 h 9057"/>
                  <a:gd name="connsiteX16" fmla="*/ 2680 w 10000"/>
                  <a:gd name="connsiteY16" fmla="*/ 2901 h 9057"/>
                  <a:gd name="connsiteX17" fmla="*/ 2663 w 10000"/>
                  <a:gd name="connsiteY17" fmla="*/ 3073 h 9057"/>
                  <a:gd name="connsiteX18" fmla="*/ 2663 w 10000"/>
                  <a:gd name="connsiteY18" fmla="*/ 3115 h 9057"/>
                  <a:gd name="connsiteX19" fmla="*/ 2612 w 10000"/>
                  <a:gd name="connsiteY19" fmla="*/ 3330 h 9057"/>
                  <a:gd name="connsiteX20" fmla="*/ 2612 w 10000"/>
                  <a:gd name="connsiteY20" fmla="*/ 3418 h 9057"/>
                  <a:gd name="connsiteX21" fmla="*/ 2577 w 10000"/>
                  <a:gd name="connsiteY21" fmla="*/ 3547 h 9057"/>
                  <a:gd name="connsiteX22" fmla="*/ 2560 w 10000"/>
                  <a:gd name="connsiteY22" fmla="*/ 3632 h 9057"/>
                  <a:gd name="connsiteX23" fmla="*/ 2509 w 10000"/>
                  <a:gd name="connsiteY23" fmla="*/ 3805 h 9057"/>
                  <a:gd name="connsiteX24" fmla="*/ 2491 w 10000"/>
                  <a:gd name="connsiteY24" fmla="*/ 3890 h 9057"/>
                  <a:gd name="connsiteX25" fmla="*/ 2423 w 10000"/>
                  <a:gd name="connsiteY25" fmla="*/ 4149 h 9057"/>
                  <a:gd name="connsiteX26" fmla="*/ 2423 w 10000"/>
                  <a:gd name="connsiteY26" fmla="*/ 4193 h 9057"/>
                  <a:gd name="connsiteX27" fmla="*/ 2354 w 10000"/>
                  <a:gd name="connsiteY27" fmla="*/ 4407 h 9057"/>
                  <a:gd name="connsiteX28" fmla="*/ 2320 w 10000"/>
                  <a:gd name="connsiteY28" fmla="*/ 4493 h 9057"/>
                  <a:gd name="connsiteX29" fmla="*/ 2268 w 10000"/>
                  <a:gd name="connsiteY29" fmla="*/ 4665 h 9057"/>
                  <a:gd name="connsiteX30" fmla="*/ 2234 w 10000"/>
                  <a:gd name="connsiteY30" fmla="*/ 4752 h 9057"/>
                  <a:gd name="connsiteX31" fmla="*/ 2148 w 10000"/>
                  <a:gd name="connsiteY31" fmla="*/ 4967 h 9057"/>
                  <a:gd name="connsiteX32" fmla="*/ 2131 w 10000"/>
                  <a:gd name="connsiteY32" fmla="*/ 5010 h 9057"/>
                  <a:gd name="connsiteX33" fmla="*/ 2027 w 10000"/>
                  <a:gd name="connsiteY33" fmla="*/ 5311 h 9057"/>
                  <a:gd name="connsiteX34" fmla="*/ 1993 w 10000"/>
                  <a:gd name="connsiteY34" fmla="*/ 5398 h 9057"/>
                  <a:gd name="connsiteX35" fmla="*/ 1890 w 10000"/>
                  <a:gd name="connsiteY35" fmla="*/ 5613 h 9057"/>
                  <a:gd name="connsiteX36" fmla="*/ 1856 w 10000"/>
                  <a:gd name="connsiteY36" fmla="*/ 5699 h 9057"/>
                  <a:gd name="connsiteX37" fmla="*/ 1753 w 10000"/>
                  <a:gd name="connsiteY37" fmla="*/ 5914 h 9057"/>
                  <a:gd name="connsiteX38" fmla="*/ 1718 w 10000"/>
                  <a:gd name="connsiteY38" fmla="*/ 6000 h 9057"/>
                  <a:gd name="connsiteX39" fmla="*/ 1564 w 10000"/>
                  <a:gd name="connsiteY39" fmla="*/ 6301 h 9057"/>
                  <a:gd name="connsiteX40" fmla="*/ 1546 w 10000"/>
                  <a:gd name="connsiteY40" fmla="*/ 6345 h 9057"/>
                  <a:gd name="connsiteX41" fmla="*/ 1409 w 10000"/>
                  <a:gd name="connsiteY41" fmla="*/ 6646 h 9057"/>
                  <a:gd name="connsiteX42" fmla="*/ 1357 w 10000"/>
                  <a:gd name="connsiteY42" fmla="*/ 6733 h 9057"/>
                  <a:gd name="connsiteX43" fmla="*/ 1220 w 10000"/>
                  <a:gd name="connsiteY43" fmla="*/ 6991 h 9057"/>
                  <a:gd name="connsiteX44" fmla="*/ 1168 w 10000"/>
                  <a:gd name="connsiteY44" fmla="*/ 7076 h 9057"/>
                  <a:gd name="connsiteX45" fmla="*/ 1014 w 10000"/>
                  <a:gd name="connsiteY45" fmla="*/ 7378 h 9057"/>
                  <a:gd name="connsiteX46" fmla="*/ 979 w 10000"/>
                  <a:gd name="connsiteY46" fmla="*/ 7464 h 9057"/>
                  <a:gd name="connsiteX47" fmla="*/ 773 w 10000"/>
                  <a:gd name="connsiteY47" fmla="*/ 7808 h 9057"/>
                  <a:gd name="connsiteX48" fmla="*/ 722 w 10000"/>
                  <a:gd name="connsiteY48" fmla="*/ 7894 h 9057"/>
                  <a:gd name="connsiteX49" fmla="*/ 550 w 10000"/>
                  <a:gd name="connsiteY49" fmla="*/ 8153 h 9057"/>
                  <a:gd name="connsiteX50" fmla="*/ 481 w 10000"/>
                  <a:gd name="connsiteY50" fmla="*/ 8282 h 9057"/>
                  <a:gd name="connsiteX51" fmla="*/ 309 w 10000"/>
                  <a:gd name="connsiteY51" fmla="*/ 8540 h 9057"/>
                  <a:gd name="connsiteX52" fmla="*/ 241 w 10000"/>
                  <a:gd name="connsiteY52" fmla="*/ 8669 h 9057"/>
                  <a:gd name="connsiteX53" fmla="*/ 0 w 10000"/>
                  <a:gd name="connsiteY53" fmla="*/ 9057 h 9057"/>
                  <a:gd name="connsiteX54" fmla="*/ 10000 w 10000"/>
                  <a:gd name="connsiteY54" fmla="*/ 4407 h 9057"/>
                  <a:gd name="connsiteX55" fmla="*/ 10000 w 10000"/>
                  <a:gd name="connsiteY55" fmla="*/ 274 h 9057"/>
                  <a:gd name="connsiteX56" fmla="*/ 5292 w 10000"/>
                  <a:gd name="connsiteY56" fmla="*/ 274 h 9057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95 w 10000"/>
                  <a:gd name="connsiteY3" fmla="*/ 179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95 w 10000"/>
                  <a:gd name="connsiteY3" fmla="*/ 179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95 w 10000"/>
                  <a:gd name="connsiteY3" fmla="*/ 179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19 w 10000"/>
                  <a:gd name="connsiteY3" fmla="*/ 38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599 w 10000"/>
                  <a:gd name="connsiteY3" fmla="*/ 1085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599 w 10000"/>
                  <a:gd name="connsiteY3" fmla="*/ 1085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000" h="10000" extrusionOk="0">
                    <a:moveTo>
                      <a:pt x="5292" y="303"/>
                    </a:moveTo>
                    <a:cubicBezTo>
                      <a:pt x="5326" y="17"/>
                      <a:pt x="5614" y="-32"/>
                      <a:pt x="5326" y="17"/>
                    </a:cubicBezTo>
                    <a:cubicBezTo>
                      <a:pt x="5038" y="66"/>
                      <a:pt x="3848" y="418"/>
                      <a:pt x="3560" y="596"/>
                    </a:cubicBezTo>
                    <a:cubicBezTo>
                      <a:pt x="3272" y="774"/>
                      <a:pt x="3743" y="880"/>
                      <a:pt x="3599" y="1085"/>
                    </a:cubicBezTo>
                    <a:cubicBezTo>
                      <a:pt x="3455" y="1290"/>
                      <a:pt x="2995" y="890"/>
                      <a:pt x="2698" y="1824"/>
                    </a:cubicBezTo>
                    <a:cubicBezTo>
                      <a:pt x="2698" y="1918"/>
                      <a:pt x="2698" y="1966"/>
                      <a:pt x="2715" y="2014"/>
                    </a:cubicBezTo>
                    <a:lnTo>
                      <a:pt x="2715" y="2060"/>
                    </a:lnTo>
                    <a:lnTo>
                      <a:pt x="2715" y="2203"/>
                    </a:lnTo>
                    <a:cubicBezTo>
                      <a:pt x="2715" y="2251"/>
                      <a:pt x="2732" y="2251"/>
                      <a:pt x="2732" y="2300"/>
                    </a:cubicBezTo>
                    <a:lnTo>
                      <a:pt x="2732" y="2442"/>
                    </a:lnTo>
                    <a:lnTo>
                      <a:pt x="2732" y="2489"/>
                    </a:lnTo>
                    <a:lnTo>
                      <a:pt x="2732" y="2680"/>
                    </a:lnTo>
                    <a:cubicBezTo>
                      <a:pt x="2726" y="2695"/>
                      <a:pt x="2721" y="2711"/>
                      <a:pt x="2715" y="2726"/>
                    </a:cubicBezTo>
                    <a:lnTo>
                      <a:pt x="2715" y="2917"/>
                    </a:lnTo>
                    <a:lnTo>
                      <a:pt x="2715" y="2965"/>
                    </a:lnTo>
                    <a:cubicBezTo>
                      <a:pt x="2698" y="3012"/>
                      <a:pt x="2698" y="3061"/>
                      <a:pt x="2698" y="3108"/>
                    </a:cubicBezTo>
                    <a:cubicBezTo>
                      <a:pt x="2698" y="3154"/>
                      <a:pt x="2680" y="3203"/>
                      <a:pt x="2680" y="3203"/>
                    </a:cubicBezTo>
                    <a:cubicBezTo>
                      <a:pt x="2680" y="3251"/>
                      <a:pt x="2663" y="3345"/>
                      <a:pt x="2663" y="3393"/>
                    </a:cubicBezTo>
                    <a:lnTo>
                      <a:pt x="2663" y="3439"/>
                    </a:lnTo>
                    <a:cubicBezTo>
                      <a:pt x="2646" y="3535"/>
                      <a:pt x="2629" y="3582"/>
                      <a:pt x="2612" y="3677"/>
                    </a:cubicBezTo>
                    <a:lnTo>
                      <a:pt x="2612" y="3774"/>
                    </a:lnTo>
                    <a:cubicBezTo>
                      <a:pt x="2595" y="3820"/>
                      <a:pt x="2577" y="3868"/>
                      <a:pt x="2577" y="3916"/>
                    </a:cubicBezTo>
                    <a:cubicBezTo>
                      <a:pt x="2560" y="3963"/>
                      <a:pt x="2560" y="4010"/>
                      <a:pt x="2560" y="4010"/>
                    </a:cubicBezTo>
                    <a:cubicBezTo>
                      <a:pt x="2543" y="4105"/>
                      <a:pt x="2526" y="4153"/>
                      <a:pt x="2509" y="4201"/>
                    </a:cubicBezTo>
                    <a:cubicBezTo>
                      <a:pt x="2509" y="4248"/>
                      <a:pt x="2509" y="4248"/>
                      <a:pt x="2491" y="4295"/>
                    </a:cubicBezTo>
                    <a:cubicBezTo>
                      <a:pt x="2474" y="4390"/>
                      <a:pt x="2457" y="4487"/>
                      <a:pt x="2423" y="4581"/>
                    </a:cubicBezTo>
                    <a:lnTo>
                      <a:pt x="2423" y="4630"/>
                    </a:lnTo>
                    <a:cubicBezTo>
                      <a:pt x="2388" y="4676"/>
                      <a:pt x="2371" y="4771"/>
                      <a:pt x="2354" y="4866"/>
                    </a:cubicBezTo>
                    <a:cubicBezTo>
                      <a:pt x="2337" y="4866"/>
                      <a:pt x="2337" y="4913"/>
                      <a:pt x="2320" y="4961"/>
                    </a:cubicBezTo>
                    <a:cubicBezTo>
                      <a:pt x="2302" y="5008"/>
                      <a:pt x="2285" y="5056"/>
                      <a:pt x="2268" y="5151"/>
                    </a:cubicBezTo>
                    <a:cubicBezTo>
                      <a:pt x="2257" y="5183"/>
                      <a:pt x="2245" y="5215"/>
                      <a:pt x="2234" y="5247"/>
                    </a:cubicBezTo>
                    <a:cubicBezTo>
                      <a:pt x="2199" y="5342"/>
                      <a:pt x="2182" y="5389"/>
                      <a:pt x="2148" y="5484"/>
                    </a:cubicBezTo>
                    <a:cubicBezTo>
                      <a:pt x="2142" y="5500"/>
                      <a:pt x="2137" y="5516"/>
                      <a:pt x="2131" y="5532"/>
                    </a:cubicBezTo>
                    <a:cubicBezTo>
                      <a:pt x="2096" y="5627"/>
                      <a:pt x="2062" y="5769"/>
                      <a:pt x="2027" y="5864"/>
                    </a:cubicBezTo>
                    <a:cubicBezTo>
                      <a:pt x="2010" y="5864"/>
                      <a:pt x="1993" y="5911"/>
                      <a:pt x="1993" y="5960"/>
                    </a:cubicBezTo>
                    <a:cubicBezTo>
                      <a:pt x="1959" y="6008"/>
                      <a:pt x="1924" y="6102"/>
                      <a:pt x="1890" y="6197"/>
                    </a:cubicBezTo>
                    <a:cubicBezTo>
                      <a:pt x="1890" y="6245"/>
                      <a:pt x="1873" y="6245"/>
                      <a:pt x="1856" y="6292"/>
                    </a:cubicBezTo>
                    <a:cubicBezTo>
                      <a:pt x="1821" y="6387"/>
                      <a:pt x="1787" y="6435"/>
                      <a:pt x="1753" y="6530"/>
                    </a:cubicBezTo>
                    <a:cubicBezTo>
                      <a:pt x="1735" y="6577"/>
                      <a:pt x="1735" y="6625"/>
                      <a:pt x="1718" y="6625"/>
                    </a:cubicBezTo>
                    <a:cubicBezTo>
                      <a:pt x="1667" y="6768"/>
                      <a:pt x="1615" y="6863"/>
                      <a:pt x="1564" y="6957"/>
                    </a:cubicBezTo>
                    <a:cubicBezTo>
                      <a:pt x="1558" y="6974"/>
                      <a:pt x="1552" y="6989"/>
                      <a:pt x="1546" y="7006"/>
                    </a:cubicBezTo>
                    <a:cubicBezTo>
                      <a:pt x="1512" y="7099"/>
                      <a:pt x="1460" y="7242"/>
                      <a:pt x="1409" y="7338"/>
                    </a:cubicBezTo>
                    <a:cubicBezTo>
                      <a:pt x="1392" y="7384"/>
                      <a:pt x="1375" y="7434"/>
                      <a:pt x="1357" y="7434"/>
                    </a:cubicBezTo>
                    <a:cubicBezTo>
                      <a:pt x="1306" y="7528"/>
                      <a:pt x="1271" y="7623"/>
                      <a:pt x="1220" y="7719"/>
                    </a:cubicBezTo>
                    <a:cubicBezTo>
                      <a:pt x="1203" y="7765"/>
                      <a:pt x="1186" y="7813"/>
                      <a:pt x="1168" y="7813"/>
                    </a:cubicBezTo>
                    <a:cubicBezTo>
                      <a:pt x="1117" y="7955"/>
                      <a:pt x="1065" y="8050"/>
                      <a:pt x="1014" y="8146"/>
                    </a:cubicBezTo>
                    <a:cubicBezTo>
                      <a:pt x="997" y="8146"/>
                      <a:pt x="997" y="8194"/>
                      <a:pt x="979" y="8241"/>
                    </a:cubicBezTo>
                    <a:cubicBezTo>
                      <a:pt x="911" y="8336"/>
                      <a:pt x="842" y="8479"/>
                      <a:pt x="773" y="8621"/>
                    </a:cubicBezTo>
                    <a:cubicBezTo>
                      <a:pt x="756" y="8621"/>
                      <a:pt x="739" y="8670"/>
                      <a:pt x="722" y="8716"/>
                    </a:cubicBezTo>
                    <a:cubicBezTo>
                      <a:pt x="670" y="8812"/>
                      <a:pt x="619" y="8907"/>
                      <a:pt x="550" y="9002"/>
                    </a:cubicBezTo>
                    <a:cubicBezTo>
                      <a:pt x="533" y="9049"/>
                      <a:pt x="498" y="9098"/>
                      <a:pt x="481" y="9144"/>
                    </a:cubicBezTo>
                    <a:cubicBezTo>
                      <a:pt x="430" y="9240"/>
                      <a:pt x="378" y="9334"/>
                      <a:pt x="309" y="9429"/>
                    </a:cubicBezTo>
                    <a:cubicBezTo>
                      <a:pt x="292" y="9477"/>
                      <a:pt x="275" y="9524"/>
                      <a:pt x="241" y="9572"/>
                    </a:cubicBezTo>
                    <a:cubicBezTo>
                      <a:pt x="155" y="9715"/>
                      <a:pt x="86" y="9858"/>
                      <a:pt x="0" y="10000"/>
                    </a:cubicBezTo>
                    <a:cubicBezTo>
                      <a:pt x="653" y="9192"/>
                      <a:pt x="10000" y="6197"/>
                      <a:pt x="10000" y="4866"/>
                    </a:cubicBezTo>
                    <a:lnTo>
                      <a:pt x="10000" y="303"/>
                    </a:lnTo>
                    <a:lnTo>
                      <a:pt x="5292" y="303"/>
                    </a:ln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1" name="Freeform 291"/>
              <p:cNvSpPr/>
              <p:nvPr/>
            </p:nvSpPr>
            <p:spPr bwMode="auto">
              <a:xfrm>
                <a:off x="660879" y="3527229"/>
                <a:ext cx="5244" cy="0"/>
              </a:xfrm>
              <a:custGeom>
                <a:avLst/>
                <a:gdLst>
                  <a:gd name="T0" fmla="*/ 3 w 3"/>
                  <a:gd name="T1" fmla="*/ 2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 extrusionOk="0">
                    <a:moveTo>
                      <a:pt x="3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2" name="Freeform 292"/>
              <p:cNvSpPr/>
              <p:nvPr/>
            </p:nvSpPr>
            <p:spPr bwMode="auto">
              <a:xfrm>
                <a:off x="539492" y="34409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3" name="Freeform 293"/>
              <p:cNvSpPr/>
              <p:nvPr/>
            </p:nvSpPr>
            <p:spPr bwMode="auto">
              <a:xfrm>
                <a:off x="539492" y="3440970"/>
                <a:ext cx="0" cy="17813"/>
              </a:xfrm>
              <a:custGeom>
                <a:avLst/>
                <a:gdLst>
                  <a:gd name="T0" fmla="*/ 0 h 8"/>
                  <a:gd name="T1" fmla="*/ 0 h 8"/>
                  <a:gd name="T2" fmla="*/ 8 h 8"/>
                  <a:gd name="T3" fmla="*/ 8 h 8"/>
                  <a:gd name="T4" fmla="*/ 0 h 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4" name="Freeform 294"/>
              <p:cNvSpPr/>
              <p:nvPr/>
            </p:nvSpPr>
            <p:spPr bwMode="auto">
              <a:xfrm>
                <a:off x="1664937" y="3450348"/>
                <a:ext cx="0" cy="11251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2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5" name="Freeform 296"/>
              <p:cNvSpPr/>
              <p:nvPr/>
            </p:nvSpPr>
            <p:spPr bwMode="auto">
              <a:xfrm>
                <a:off x="539492" y="34278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6" name="Freeform 303"/>
              <p:cNvSpPr/>
              <p:nvPr/>
            </p:nvSpPr>
            <p:spPr bwMode="auto">
              <a:xfrm>
                <a:off x="1374210" y="3401591"/>
                <a:ext cx="1498" cy="15001"/>
              </a:xfrm>
              <a:custGeom>
                <a:avLst/>
                <a:gdLst>
                  <a:gd name="T0" fmla="*/ 0 w 1"/>
                  <a:gd name="T1" fmla="*/ 0 h 7"/>
                  <a:gd name="T2" fmla="*/ 0 w 1"/>
                  <a:gd name="T3" fmla="*/ 6 h 7"/>
                  <a:gd name="T4" fmla="*/ 1 w 1"/>
                  <a:gd name="T5" fmla="*/ 7 h 7"/>
                  <a:gd name="T6" fmla="*/ 1 w 1"/>
                  <a:gd name="T7" fmla="*/ 1 h 7"/>
                  <a:gd name="T8" fmla="*/ 0 w 1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7" extrusionOk="0">
                    <a:moveTo>
                      <a:pt x="0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7" name="Freeform 304"/>
              <p:cNvSpPr/>
              <p:nvPr/>
            </p:nvSpPr>
            <p:spPr bwMode="auto">
              <a:xfrm>
                <a:off x="1365219" y="3392217"/>
                <a:ext cx="8991" cy="35628"/>
              </a:xfrm>
              <a:custGeom>
                <a:avLst/>
                <a:gdLst>
                  <a:gd name="T0" fmla="*/ 4 w 5"/>
                  <a:gd name="T1" fmla="*/ 0 h 16"/>
                  <a:gd name="T2" fmla="*/ 0 w 5"/>
                  <a:gd name="T3" fmla="*/ 10 h 16"/>
                  <a:gd name="T4" fmla="*/ 0 w 5"/>
                  <a:gd name="T5" fmla="*/ 16 h 16"/>
                  <a:gd name="T6" fmla="*/ 4 w 5"/>
                  <a:gd name="T7" fmla="*/ 7 h 16"/>
                  <a:gd name="T8" fmla="*/ 5 w 5"/>
                  <a:gd name="T9" fmla="*/ 10 h 16"/>
                  <a:gd name="T10" fmla="*/ 5 w 5"/>
                  <a:gd name="T11" fmla="*/ 4 h 16"/>
                  <a:gd name="T12" fmla="*/ 4 w 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6" extrusionOk="0">
                    <a:moveTo>
                      <a:pt x="4" y="0"/>
                    </a:moveTo>
                    <a:cubicBezTo>
                      <a:pt x="4" y="0"/>
                      <a:pt x="2" y="4"/>
                      <a:pt x="0" y="1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0"/>
                      <a:pt x="4" y="7"/>
                      <a:pt x="4" y="7"/>
                    </a:cubicBezTo>
                    <a:cubicBezTo>
                      <a:pt x="4" y="7"/>
                      <a:pt x="4" y="8"/>
                      <a:pt x="5" y="10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4" y="0"/>
                      <a:pt x="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8" name="Freeform 305"/>
              <p:cNvSpPr/>
              <p:nvPr/>
            </p:nvSpPr>
            <p:spPr bwMode="auto">
              <a:xfrm>
                <a:off x="1090226" y="3390340"/>
                <a:ext cx="1498" cy="24376"/>
              </a:xfrm>
              <a:custGeom>
                <a:avLst/>
                <a:gdLst>
                  <a:gd name="T0" fmla="*/ 1 w 1"/>
                  <a:gd name="T1" fmla="*/ 0 h 11"/>
                  <a:gd name="T2" fmla="*/ 0 w 1"/>
                  <a:gd name="T3" fmla="*/ 4 h 11"/>
                  <a:gd name="T4" fmla="*/ 0 w 1"/>
                  <a:gd name="T5" fmla="*/ 11 h 11"/>
                  <a:gd name="T6" fmla="*/ 1 w 1"/>
                  <a:gd name="T7" fmla="*/ 7 h 11"/>
                  <a:gd name="T8" fmla="*/ 1 w 1"/>
                  <a:gd name="T9" fmla="*/ 9 h 11"/>
                  <a:gd name="T10" fmla="*/ 1 w 1"/>
                  <a:gd name="T11" fmla="*/ 3 h 11"/>
                  <a:gd name="T12" fmla="*/ 1 w 1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1" extrusionOk="0">
                    <a:moveTo>
                      <a:pt x="1" y="0"/>
                    </a:moveTo>
                    <a:cubicBezTo>
                      <a:pt x="1" y="0"/>
                      <a:pt x="1" y="2"/>
                      <a:pt x="0" y="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9" name="Freeform 307"/>
              <p:cNvSpPr/>
              <p:nvPr/>
            </p:nvSpPr>
            <p:spPr bwMode="auto">
              <a:xfrm>
                <a:off x="663876" y="3527229"/>
                <a:ext cx="11239" cy="0"/>
              </a:xfrm>
              <a:custGeom>
                <a:avLst/>
                <a:gdLst>
                  <a:gd name="T0" fmla="*/ 6 w 6"/>
                  <a:gd name="T1" fmla="*/ 0 w 6"/>
                  <a:gd name="T2" fmla="*/ 1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 extrusionOk="0">
                    <a:moveTo>
                      <a:pt x="6" y="0"/>
                    </a:moveTo>
                    <a:cubicBezTo>
                      <a:pt x="4" y="0"/>
                      <a:pt x="2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</p:grpSp>
        <p:grpSp>
          <p:nvGrpSpPr>
            <p:cNvPr id="375" name="组合 588"/>
            <p:cNvGrpSpPr/>
            <p:nvPr/>
          </p:nvGrpSpPr>
          <p:grpSpPr bwMode="auto">
            <a:xfrm flipH="1">
              <a:off x="4898818" y="5264037"/>
              <a:ext cx="378465" cy="563920"/>
              <a:chOff x="0" y="0"/>
              <a:chExt cx="378465" cy="563920"/>
            </a:xfrm>
            <a:solidFill>
              <a:schemeClr val="tx1"/>
            </a:solidFill>
          </p:grpSpPr>
          <p:sp>
            <p:nvSpPr>
              <p:cNvPr id="420" name="Freeform 1099"/>
              <p:cNvSpPr/>
              <p:nvPr/>
            </p:nvSpPr>
            <p:spPr bwMode="auto">
              <a:xfrm>
                <a:off x="166711" y="0"/>
                <a:ext cx="99129" cy="129036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 extrusionOk="0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21" name="Freeform 1100"/>
              <p:cNvSpPr/>
              <p:nvPr/>
            </p:nvSpPr>
            <p:spPr bwMode="auto">
              <a:xfrm>
                <a:off x="9006" y="353642"/>
                <a:ext cx="157707" cy="210278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 extrusionOk="0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22" name="Freeform 1101"/>
              <p:cNvSpPr/>
              <p:nvPr/>
            </p:nvSpPr>
            <p:spPr bwMode="auto">
              <a:xfrm>
                <a:off x="234279" y="129033"/>
                <a:ext cx="144187" cy="95581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 extrusionOk="0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23" name="Freeform 1102"/>
              <p:cNvSpPr/>
              <p:nvPr/>
            </p:nvSpPr>
            <p:spPr bwMode="auto">
              <a:xfrm>
                <a:off x="0" y="129028"/>
                <a:ext cx="252329" cy="410999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 extrusionOk="0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76" name="Блок-схема: магнитный диск 375"/>
            <p:cNvSpPr/>
            <p:nvPr/>
          </p:nvSpPr>
          <p:spPr bwMode="auto">
            <a:xfrm>
              <a:off x="4279716" y="877069"/>
              <a:ext cx="1238576" cy="227307"/>
            </a:xfrm>
            <a:prstGeom prst="flowChartMagneticDisk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77" name="Рисунок 37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453565" y="163611"/>
              <a:ext cx="735275" cy="770859"/>
            </a:xfrm>
            <a:prstGeom prst="rect">
              <a:avLst/>
            </a:prstGeom>
          </p:spPr>
        </p:pic>
        <p:sp>
          <p:nvSpPr>
            <p:cNvPr id="378" name="圆角矩形 33"/>
            <p:cNvSpPr/>
            <p:nvPr/>
          </p:nvSpPr>
          <p:spPr bwMode="auto">
            <a:xfrm>
              <a:off x="5436351" y="5636216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00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79" name="Synergistically utilize technically sound portals with frictionless chains. Dramatically customize…"/>
            <p:cNvSpPr txBox="1"/>
            <p:nvPr/>
          </p:nvSpPr>
          <p:spPr bwMode="auto">
            <a:xfrm>
              <a:off x="5529127" y="5691253"/>
              <a:ext cx="3043737" cy="3505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150">
                  <a:solidFill>
                    <a:schemeClr val="bg1"/>
                  </a:solidFill>
                  <a:latin typeface="Liberation Serif"/>
                  <a:cs typeface="Arial"/>
                </a:rPr>
                <a:t>Запись на тестирование СТАНЬ ЧЕМПТОНОМ ( выпускники ДОУ,учащиеся ОУ)</a:t>
              </a:r>
              <a:endParaRPr/>
            </a:p>
          </p:txBody>
        </p:sp>
        <p:sp>
          <p:nvSpPr>
            <p:cNvPr id="380" name="圆角矩形 33"/>
            <p:cNvSpPr/>
            <p:nvPr/>
          </p:nvSpPr>
          <p:spPr bwMode="auto">
            <a:xfrm>
              <a:off x="0" y="4953106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33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1" name="圆角矩形 33"/>
            <p:cNvSpPr/>
            <p:nvPr/>
          </p:nvSpPr>
          <p:spPr bwMode="auto">
            <a:xfrm>
              <a:off x="108351" y="5034654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00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2" name="Synergistically utilize technically sound portals with frictionless chains. Dramatically customize…"/>
            <p:cNvSpPr txBox="1"/>
            <p:nvPr/>
          </p:nvSpPr>
          <p:spPr bwMode="auto">
            <a:xfrm>
              <a:off x="241632" y="5132160"/>
              <a:ext cx="2810734" cy="24387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600">
                  <a:solidFill>
                    <a:schemeClr val="bg1"/>
                  </a:solidFill>
                  <a:latin typeface="Liberation Serif"/>
                  <a:cs typeface="Arial"/>
                </a:rPr>
                <a:t>Прохождение тестирования</a:t>
              </a:r>
              <a:endParaRPr/>
            </a:p>
          </p:txBody>
        </p:sp>
        <p:sp>
          <p:nvSpPr>
            <p:cNvPr id="383" name="Synergistically utilize technically sound portals with frictionless chains. Dramatically customize…"/>
            <p:cNvSpPr txBox="1"/>
            <p:nvPr/>
          </p:nvSpPr>
          <p:spPr bwMode="auto">
            <a:xfrm>
              <a:off x="417349" y="5660523"/>
              <a:ext cx="3125517" cy="54867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Заключение АПК на электронной почте родителей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Единая база АИС «Лспорт»</a:t>
              </a:r>
              <a:endParaRPr/>
            </a:p>
          </p:txBody>
        </p:sp>
        <p:sp>
          <p:nvSpPr>
            <p:cNvPr id="384" name="圆角矩形 33"/>
            <p:cNvSpPr/>
            <p:nvPr/>
          </p:nvSpPr>
          <p:spPr bwMode="auto">
            <a:xfrm>
              <a:off x="5454195" y="4275147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5" name="圆角矩形 33"/>
            <p:cNvSpPr/>
            <p:nvPr/>
          </p:nvSpPr>
          <p:spPr bwMode="auto">
            <a:xfrm>
              <a:off x="5515552" y="4354826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6" name="Synergistically utilize technically sound portals with frictionless chains. Dramatically customize…"/>
            <p:cNvSpPr txBox="1"/>
            <p:nvPr/>
          </p:nvSpPr>
          <p:spPr bwMode="auto">
            <a:xfrm>
              <a:off x="5598761" y="4337293"/>
              <a:ext cx="3021545" cy="4267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Запись в СШ на платформе «Хочувспортшколу.рф</a:t>
              </a:r>
              <a:endParaRPr/>
            </a:p>
          </p:txBody>
        </p:sp>
        <p:sp>
          <p:nvSpPr>
            <p:cNvPr id="387" name="Synergistically utilize technically sound portals with frictionless chains. Dramatically customize…"/>
            <p:cNvSpPr txBox="1"/>
            <p:nvPr/>
          </p:nvSpPr>
          <p:spPr bwMode="auto">
            <a:xfrm>
              <a:off x="5657474" y="5040186"/>
              <a:ext cx="3132086" cy="3657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Электронное заявление в кабинете спортивной школ</a:t>
              </a:r>
              <a:endParaRPr/>
            </a:p>
          </p:txBody>
        </p:sp>
        <p:sp>
          <p:nvSpPr>
            <p:cNvPr id="388" name="圆角矩形 33"/>
            <p:cNvSpPr/>
            <p:nvPr/>
          </p:nvSpPr>
          <p:spPr bwMode="auto">
            <a:xfrm>
              <a:off x="11742" y="3872862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9" name="圆角矩形 33"/>
            <p:cNvSpPr/>
            <p:nvPr/>
          </p:nvSpPr>
          <p:spPr bwMode="auto">
            <a:xfrm>
              <a:off x="105975" y="3948940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0" name="Synergistically utilize technically sound portals with frictionless chains. Dramatically customize…"/>
            <p:cNvSpPr txBox="1"/>
            <p:nvPr/>
          </p:nvSpPr>
          <p:spPr bwMode="auto">
            <a:xfrm>
              <a:off x="186340" y="4055698"/>
              <a:ext cx="3021544" cy="2133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Зачисление в спортивную школу</a:t>
              </a:r>
              <a:endParaRPr/>
            </a:p>
          </p:txBody>
        </p:sp>
        <p:sp>
          <p:nvSpPr>
            <p:cNvPr id="391" name="Synergistically utilize technically sound portals with frictionless chains. Dramatically customize…"/>
            <p:cNvSpPr txBox="1"/>
            <p:nvPr/>
          </p:nvSpPr>
          <p:spPr bwMode="auto">
            <a:xfrm>
              <a:off x="447880" y="4536270"/>
              <a:ext cx="3132301" cy="3657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Формирование группы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Приказ в АИС «Лспорт»</a:t>
              </a:r>
              <a:endParaRPr/>
            </a:p>
          </p:txBody>
        </p:sp>
        <p:sp>
          <p:nvSpPr>
            <p:cNvPr id="392" name="圆角矩形 33"/>
            <p:cNvSpPr/>
            <p:nvPr/>
          </p:nvSpPr>
          <p:spPr bwMode="auto">
            <a:xfrm>
              <a:off x="5460647" y="2623920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3" name="圆角矩形 33"/>
            <p:cNvSpPr/>
            <p:nvPr/>
          </p:nvSpPr>
          <p:spPr bwMode="auto">
            <a:xfrm>
              <a:off x="5552614" y="2704461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4" name="Synergistically utilize technically sound portals with frictionless chains. Dramatically customize…"/>
            <p:cNvSpPr txBox="1"/>
            <p:nvPr/>
          </p:nvSpPr>
          <p:spPr bwMode="auto">
            <a:xfrm>
              <a:off x="5472121" y="2824846"/>
              <a:ext cx="3369654" cy="2133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Формирование личного дела спортсмена</a:t>
              </a:r>
              <a:endParaRPr/>
            </a:p>
          </p:txBody>
        </p:sp>
        <p:sp>
          <p:nvSpPr>
            <p:cNvPr id="395" name="Synergistically utilize technically sound portals with frictionless chains. Dramatically customize…"/>
            <p:cNvSpPr txBox="1"/>
            <p:nvPr/>
          </p:nvSpPr>
          <p:spPr bwMode="auto">
            <a:xfrm>
              <a:off x="5589677" y="3323986"/>
              <a:ext cx="3132086" cy="91443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Электронная карточка спортсмена в АИС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Профиль на ПК, мобильное приложение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Присвоение спортивных разрядов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История переводов спортсмена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Реестр прохождение онлайн-тестирований  </a:t>
              </a:r>
              <a:endParaRPr/>
            </a:p>
          </p:txBody>
        </p:sp>
        <p:sp>
          <p:nvSpPr>
            <p:cNvPr id="396" name="圆角矩形 33"/>
            <p:cNvSpPr/>
            <p:nvPr/>
          </p:nvSpPr>
          <p:spPr bwMode="auto">
            <a:xfrm>
              <a:off x="101234" y="2035818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7" name="圆角矩形 33"/>
            <p:cNvSpPr/>
            <p:nvPr/>
          </p:nvSpPr>
          <p:spPr bwMode="auto">
            <a:xfrm>
              <a:off x="207495" y="2110250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8" name="Synergistically utilize technically sound portals with frictionless chains. Dramatically customize…"/>
            <p:cNvSpPr txBox="1"/>
            <p:nvPr/>
          </p:nvSpPr>
          <p:spPr bwMode="auto">
            <a:xfrm>
              <a:off x="311832" y="2179832"/>
              <a:ext cx="3021545" cy="2743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>
                  <a:solidFill>
                    <a:schemeClr val="bg1"/>
                  </a:solidFill>
                  <a:latin typeface="Liberation Serif"/>
                  <a:cs typeface="Arial"/>
                </a:rPr>
                <a:t>Начальный этап </a:t>
              </a:r>
              <a:r>
                <a:rPr lang="ru-RU" sz="1600">
                  <a:solidFill>
                    <a:schemeClr val="bg1"/>
                  </a:solidFill>
                  <a:latin typeface="Liberation Serif"/>
                  <a:cs typeface="Arial"/>
                </a:rPr>
                <a:t>подготовки</a:t>
              </a:r>
              <a:r>
                <a:rPr lang="ru-RU">
                  <a:solidFill>
                    <a:schemeClr val="bg1"/>
                  </a:solidFill>
                  <a:latin typeface="Liberation Serif"/>
                  <a:cs typeface="Arial"/>
                </a:rPr>
                <a:t> </a:t>
              </a:r>
              <a:endParaRPr/>
            </a:p>
          </p:txBody>
        </p:sp>
        <p:sp>
          <p:nvSpPr>
            <p:cNvPr id="399" name="Synergistically utilize technically sound portals with frictionless chains. Dramatically customize…"/>
            <p:cNvSpPr txBox="1"/>
            <p:nvPr/>
          </p:nvSpPr>
          <p:spPr bwMode="auto">
            <a:xfrm>
              <a:off x="311832" y="2683890"/>
              <a:ext cx="3132086" cy="109731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Электронный журнал посещений,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Календарный план соревнований с результатами и видеозаписью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Результаты ОФП,СФП, техники , тактики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Освоение основ антидопинговых правил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Медицинская справка и здоровья </a:t>
              </a:r>
              <a:endParaRPr/>
            </a:p>
          </p:txBody>
        </p:sp>
        <p:sp>
          <p:nvSpPr>
            <p:cNvPr id="400" name="圆角矩形 33"/>
            <p:cNvSpPr/>
            <p:nvPr/>
          </p:nvSpPr>
          <p:spPr bwMode="auto">
            <a:xfrm>
              <a:off x="5518291" y="0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01" name="圆角矩形 33"/>
            <p:cNvSpPr/>
            <p:nvPr/>
          </p:nvSpPr>
          <p:spPr bwMode="auto">
            <a:xfrm>
              <a:off x="5657474" y="78411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02" name="Synergistically utilize technically sound portals with frictionless chains. Dramatically customize…"/>
            <p:cNvSpPr txBox="1"/>
            <p:nvPr/>
          </p:nvSpPr>
          <p:spPr bwMode="auto">
            <a:xfrm>
              <a:off x="5717034" y="85406"/>
              <a:ext cx="3021545" cy="4267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Тренировочный этап  подготовки, </a:t>
              </a:r>
              <a:endParaRPr lang="ru-RU" sz="1600">
                <a:solidFill>
                  <a:schemeClr val="bg1"/>
                </a:solidFill>
                <a:latin typeface="Liberation Serif"/>
                <a:cs typeface="Arial"/>
              </a:endParaRPr>
            </a:p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ССМ,ВСМ </a:t>
              </a:r>
              <a:endParaRPr/>
            </a:p>
          </p:txBody>
        </p:sp>
        <p:sp>
          <p:nvSpPr>
            <p:cNvPr id="403" name="Synergistically utilize technically sound portals with frictionless chains. Dramatically customize…"/>
            <p:cNvSpPr txBox="1"/>
            <p:nvPr/>
          </p:nvSpPr>
          <p:spPr bwMode="auto">
            <a:xfrm>
              <a:off x="5541991" y="686187"/>
              <a:ext cx="3345952" cy="21183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Индивидуальный план подготовки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Результаты УМО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Динамика физического развития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Судейская практика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Дневник самоконтроля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Результаты тестирования теоретических знаний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Рейтинг спортсмена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Спортивные сборные команды округа, РФ по виду спорта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 полный цикл проведения спортивных мероприятий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endParaRPr/>
            </a:p>
          </p:txBody>
        </p:sp>
        <p:sp>
          <p:nvSpPr>
            <p:cNvPr id="404" name="TextBox 403"/>
            <p:cNvSpPr txBox="1"/>
            <p:nvPr/>
          </p:nvSpPr>
          <p:spPr bwMode="auto">
            <a:xfrm rot="886746">
              <a:off x="3550968" y="4488180"/>
              <a:ext cx="1709773" cy="304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/>
                  </a:solidFill>
                  <a:latin typeface="Liberation Serif"/>
                </a:rPr>
                <a:t>Поступление</a:t>
              </a:r>
              <a:r>
                <a:rPr lang="ru-RU" sz="1200" b="1">
                  <a:solidFill>
                    <a:schemeClr val="bg1"/>
                  </a:solidFill>
                  <a:latin typeface="Liberation Serif"/>
                </a:rPr>
                <a:t> в СШ</a:t>
              </a:r>
              <a:endParaRPr/>
            </a:p>
          </p:txBody>
        </p:sp>
        <p:sp>
          <p:nvSpPr>
            <p:cNvPr id="405" name="TextBox 404"/>
            <p:cNvSpPr txBox="1"/>
            <p:nvPr/>
          </p:nvSpPr>
          <p:spPr bwMode="auto">
            <a:xfrm rot="752119">
              <a:off x="3334527" y="2021010"/>
              <a:ext cx="2011282" cy="304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/>
                  </a:solidFill>
                  <a:latin typeface="Liberation Serif"/>
                </a:rPr>
                <a:t>Прохождение ПСП</a:t>
              </a:r>
              <a:endParaRPr/>
            </a:p>
          </p:txBody>
        </p:sp>
        <p:grpSp>
          <p:nvGrpSpPr>
            <p:cNvPr id="406" name="组合 588"/>
            <p:cNvGrpSpPr/>
            <p:nvPr/>
          </p:nvGrpSpPr>
          <p:grpSpPr bwMode="auto">
            <a:xfrm>
              <a:off x="3522192" y="3495887"/>
              <a:ext cx="400276" cy="607234"/>
              <a:chOff x="0" y="0"/>
              <a:chExt cx="400276" cy="607234"/>
            </a:xfrm>
            <a:solidFill>
              <a:schemeClr val="tx1"/>
            </a:solidFill>
          </p:grpSpPr>
          <p:sp>
            <p:nvSpPr>
              <p:cNvPr id="416" name="Freeform 1099"/>
              <p:cNvSpPr/>
              <p:nvPr/>
            </p:nvSpPr>
            <p:spPr bwMode="auto">
              <a:xfrm>
                <a:off x="176319" y="0"/>
                <a:ext cx="104842" cy="138947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 extrusionOk="0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7" name="Freeform 1100"/>
              <p:cNvSpPr/>
              <p:nvPr/>
            </p:nvSpPr>
            <p:spPr bwMode="auto">
              <a:xfrm>
                <a:off x="9525" y="380805"/>
                <a:ext cx="166795" cy="226429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 extrusionOk="0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8" name="Freeform 1101"/>
              <p:cNvSpPr/>
              <p:nvPr/>
            </p:nvSpPr>
            <p:spPr bwMode="auto">
              <a:xfrm>
                <a:off x="247779" y="138942"/>
                <a:ext cx="152497" cy="102922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 extrusionOk="0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9" name="Freeform 1102"/>
              <p:cNvSpPr/>
              <p:nvPr/>
            </p:nvSpPr>
            <p:spPr bwMode="auto">
              <a:xfrm>
                <a:off x="0" y="138938"/>
                <a:ext cx="266871" cy="442567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 extrusionOk="0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07" name="组合 588"/>
            <p:cNvGrpSpPr/>
            <p:nvPr/>
          </p:nvGrpSpPr>
          <p:grpSpPr bwMode="auto">
            <a:xfrm flipH="1">
              <a:off x="5051467" y="1704116"/>
              <a:ext cx="378465" cy="563920"/>
              <a:chOff x="0" y="0"/>
              <a:chExt cx="378465" cy="563920"/>
            </a:xfrm>
            <a:solidFill>
              <a:schemeClr val="tx1"/>
            </a:solidFill>
          </p:grpSpPr>
          <p:sp>
            <p:nvSpPr>
              <p:cNvPr id="412" name="Freeform 1099"/>
              <p:cNvSpPr/>
              <p:nvPr/>
            </p:nvSpPr>
            <p:spPr bwMode="auto">
              <a:xfrm>
                <a:off x="166711" y="0"/>
                <a:ext cx="99129" cy="129036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 extrusionOk="0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3" name="Freeform 1100"/>
              <p:cNvSpPr/>
              <p:nvPr/>
            </p:nvSpPr>
            <p:spPr bwMode="auto">
              <a:xfrm>
                <a:off x="9006" y="353642"/>
                <a:ext cx="157707" cy="210278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 extrusionOk="0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4" name="Freeform 1101"/>
              <p:cNvSpPr/>
              <p:nvPr/>
            </p:nvSpPr>
            <p:spPr bwMode="auto">
              <a:xfrm>
                <a:off x="234279" y="129033"/>
                <a:ext cx="144187" cy="95581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 extrusionOk="0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5" name="Freeform 1102"/>
              <p:cNvSpPr/>
              <p:nvPr/>
            </p:nvSpPr>
            <p:spPr bwMode="auto">
              <a:xfrm>
                <a:off x="0" y="129028"/>
                <a:ext cx="252329" cy="410999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 extrusionOk="0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08" name="圆角矩形 33"/>
            <p:cNvSpPr/>
            <p:nvPr/>
          </p:nvSpPr>
          <p:spPr bwMode="auto">
            <a:xfrm>
              <a:off x="241632" y="307624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09" name="圆角矩形 33"/>
            <p:cNvSpPr/>
            <p:nvPr/>
          </p:nvSpPr>
          <p:spPr bwMode="auto">
            <a:xfrm>
              <a:off x="341109" y="382059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10" name="Synergistically utilize technically sound portals with frictionless chains. Dramatically customize…"/>
            <p:cNvSpPr txBox="1"/>
            <p:nvPr/>
          </p:nvSpPr>
          <p:spPr bwMode="auto">
            <a:xfrm>
              <a:off x="430037" y="489926"/>
              <a:ext cx="3021543" cy="24387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600">
                  <a:solidFill>
                    <a:schemeClr val="bg1"/>
                  </a:solidFill>
                  <a:latin typeface="Liberation Serif"/>
                  <a:cs typeface="Arial"/>
                </a:rPr>
                <a:t>Подготовка специалистов ФКиС</a:t>
              </a:r>
              <a:endParaRPr/>
            </a:p>
          </p:txBody>
        </p:sp>
        <p:sp>
          <p:nvSpPr>
            <p:cNvPr id="411" name="Synergistically utilize technically sound portals with frictionless chains. Dramatically customize…"/>
            <p:cNvSpPr txBox="1"/>
            <p:nvPr/>
          </p:nvSpPr>
          <p:spPr bwMode="auto">
            <a:xfrm>
              <a:off x="382029" y="1027704"/>
              <a:ext cx="3135479" cy="7315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Получение стипендий лучшим спортсменам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Целевое обучение в высших образовательных учреждений ФКиС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8973722" name="TextBox 3"/>
          <p:cNvSpPr txBox="1"/>
          <p:nvPr/>
        </p:nvSpPr>
        <p:spPr bwMode="auto">
          <a:xfrm>
            <a:off x="3239386" y="2171056"/>
            <a:ext cx="5412075" cy="1615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sz="20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ФОРМИРОВАНИЕ РЕЗУЛЬТАТОВ РЕАЛИЗАЦИИ ПРОГРАММЫ СПОРТИВНОЙ ПОДГОТОВКИ </a:t>
            </a:r>
            <a:endParaRPr/>
          </a:p>
          <a:p>
            <a:pPr algn="ctr">
              <a:defRPr/>
            </a:pPr>
            <a:r>
              <a:rPr sz="20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(НАЧАЛЬНЫЙ ЭТАП) </a:t>
            </a:r>
            <a:endParaRPr sz="2000"/>
          </a:p>
          <a:p>
            <a:pPr algn="ctr">
              <a:defRPr/>
            </a:pPr>
            <a:r>
              <a:rPr sz="20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В АИС «</a:t>
            </a:r>
            <a:r>
              <a:rPr lang="ru-RU" sz="20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Лспорт</a:t>
            </a:r>
            <a:r>
              <a:rPr sz="20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» </a:t>
            </a:r>
            <a:endParaRPr sz="20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2091604488" name="Рисунок 2091604487"/>
          <p:cNvPicPr>
            <a:picLocks noChangeAspect="1"/>
          </p:cNvPicPr>
          <p:nvPr/>
        </p:nvPicPr>
        <p:blipFill>
          <a:blip r:embed="rId2"/>
          <a:srcRect l="30439" t="7090" r="31224" b="52041"/>
          <a:stretch/>
        </p:blipFill>
        <p:spPr bwMode="auto">
          <a:xfrm>
            <a:off x="471474" y="1456681"/>
            <a:ext cx="2382612" cy="1428750"/>
          </a:xfrm>
          <a:prstGeom prst="rect">
            <a:avLst/>
          </a:prstGeom>
        </p:spPr>
      </p:pic>
      <p:pic>
        <p:nvPicPr>
          <p:cNvPr id="335463889" name="Рисунок 33546388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84534" y="2558512"/>
            <a:ext cx="1556492" cy="1556492"/>
          </a:xfrm>
          <a:prstGeom prst="rect">
            <a:avLst/>
          </a:prstGeom>
        </p:spPr>
      </p:pic>
      <p:sp>
        <p:nvSpPr>
          <p:cNvPr id="1539250847" name="TextBox 1539250846"/>
          <p:cNvSpPr txBox="1"/>
          <p:nvPr/>
        </p:nvSpPr>
        <p:spPr bwMode="auto">
          <a:xfrm>
            <a:off x="884534" y="294409"/>
            <a:ext cx="7481526" cy="9144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>
                <a:latin typeface="Book Antiqua"/>
                <a:ea typeface="Book Antiqua"/>
                <a:cs typeface="Book Antiqua"/>
              </a:rPr>
              <a:t>Исполнение п. 5.2.2 Протокола рабочего совещания </a:t>
            </a:r>
            <a:endParaRPr/>
          </a:p>
          <a:p>
            <a:pPr algn="ctr">
              <a:defRPr/>
            </a:pPr>
            <a:r>
              <a:rPr>
                <a:latin typeface="Book Antiqua"/>
                <a:ea typeface="Book Antiqua"/>
                <a:cs typeface="Book Antiqua"/>
              </a:rPr>
              <a:t>Департамента ФКиС ЯНАО от 02.12.2022 № 20</a:t>
            </a:r>
            <a:endParaRPr/>
          </a:p>
          <a:p>
            <a:pPr algn="ctr">
              <a:defRPr/>
            </a:pPr>
            <a:r>
              <a:rPr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                                                                                 </a:t>
            </a:r>
            <a:endParaRPr/>
          </a:p>
        </p:txBody>
      </p:sp>
      <p:sp>
        <p:nvSpPr>
          <p:cNvPr id="1117303061" name="TextBox 1117303060"/>
          <p:cNvSpPr txBox="1"/>
          <p:nvPr/>
        </p:nvSpPr>
        <p:spPr bwMode="auto">
          <a:xfrm>
            <a:off x="5458196" y="4115005"/>
            <a:ext cx="3483443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 срок исполнения до 23.12.2022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2199790" name=" 752199789"/>
          <p:cNvSpPr/>
          <p:nvPr/>
        </p:nvSpPr>
        <p:spPr bwMode="auto">
          <a:xfrm>
            <a:off x="-5826192" y="-1619856"/>
            <a:ext cx="10122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1829447" name=" 131829446"/>
          <p:cNvSpPr/>
          <p:nvPr/>
        </p:nvSpPr>
        <p:spPr bwMode="auto">
          <a:xfrm>
            <a:off x="4444560" y="3291840"/>
            <a:ext cx="13370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46723870" name=" 1346723869"/>
          <p:cNvSpPr/>
          <p:nvPr/>
        </p:nvSpPr>
        <p:spPr bwMode="auto">
          <a:xfrm>
            <a:off x="4444560" y="3291840"/>
            <a:ext cx="13377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13393886" name=" 613393885"/>
          <p:cNvSpPr/>
          <p:nvPr/>
        </p:nvSpPr>
        <p:spPr bwMode="auto">
          <a:xfrm>
            <a:off x="4046241" y="3782503"/>
            <a:ext cx="13377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775941842" name="Рисунок 1775941841"/>
          <p:cNvPicPr>
            <a:picLocks noChangeAspect="1"/>
          </p:cNvPicPr>
          <p:nvPr/>
        </p:nvPicPr>
        <p:blipFill>
          <a:blip r:embed="rId2"/>
          <a:srcRect t="6294" r="58315" b="45042"/>
          <a:stretch/>
        </p:blipFill>
        <p:spPr bwMode="auto">
          <a:xfrm>
            <a:off x="192969" y="309395"/>
            <a:ext cx="4581598" cy="3008586"/>
          </a:xfrm>
          <a:prstGeom prst="rect">
            <a:avLst/>
          </a:prstGeom>
        </p:spPr>
      </p:pic>
      <p:sp>
        <p:nvSpPr>
          <p:cNvPr id="1892499709" name="TextBox 1892499708"/>
          <p:cNvSpPr txBox="1"/>
          <p:nvPr/>
        </p:nvSpPr>
        <p:spPr bwMode="auto">
          <a:xfrm>
            <a:off x="5375940" y="476672"/>
            <a:ext cx="3406697" cy="95295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ГАУ ЯНАО «СШ </a:t>
            </a:r>
            <a:r>
              <a:rPr lang="ru-RU">
                <a:latin typeface="Book Antiqua"/>
                <a:ea typeface="Book Antiqua"/>
                <a:cs typeface="Book Antiqua"/>
              </a:rPr>
              <a:t/>
            </a:r>
            <a:br>
              <a:rPr lang="ru-RU">
                <a:latin typeface="Book Antiqua"/>
                <a:ea typeface="Book Antiqua"/>
                <a:cs typeface="Book Antiqua"/>
              </a:rPr>
            </a:br>
            <a:r>
              <a:rPr>
                <a:latin typeface="Book Antiqua"/>
                <a:ea typeface="Book Antiqua"/>
                <a:cs typeface="Book Antiqua"/>
              </a:rPr>
              <a:t>Полярная шахматная </a:t>
            </a:r>
            <a:r>
              <a:rPr lang="ru-RU">
                <a:latin typeface="Book Antiqua"/>
                <a:ea typeface="Book Antiqua"/>
                <a:cs typeface="Book Antiqua"/>
              </a:rPr>
              <a:t/>
            </a:r>
            <a:br>
              <a:rPr lang="ru-RU">
                <a:latin typeface="Book Antiqua"/>
                <a:ea typeface="Book Antiqua"/>
                <a:cs typeface="Book Antiqua"/>
              </a:rPr>
            </a:br>
            <a:r>
              <a:rPr>
                <a:latin typeface="Book Antiqua"/>
                <a:ea typeface="Book Antiqua"/>
                <a:cs typeface="Book Antiqua"/>
              </a:rPr>
              <a:t>школа Анатолия Карпова»  </a:t>
            </a:r>
            <a:endParaRPr/>
          </a:p>
        </p:txBody>
      </p:sp>
      <p:sp>
        <p:nvSpPr>
          <p:cNvPr id="171785062" name="TextBox 171785061"/>
          <p:cNvSpPr txBox="1"/>
          <p:nvPr/>
        </p:nvSpPr>
        <p:spPr bwMode="auto">
          <a:xfrm>
            <a:off x="755576" y="4987999"/>
            <a:ext cx="2808312" cy="66608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ГАУ ЯНАО «СШОР </a:t>
            </a:r>
            <a:r>
              <a:rPr lang="ru-RU">
                <a:latin typeface="Book Antiqua"/>
                <a:ea typeface="Book Antiqua"/>
                <a:cs typeface="Book Antiqua"/>
              </a:rPr>
              <a:t/>
            </a:r>
            <a:br>
              <a:rPr lang="ru-RU">
                <a:latin typeface="Book Antiqua"/>
                <a:ea typeface="Book Antiqua"/>
                <a:cs typeface="Book Antiqua"/>
              </a:rPr>
            </a:br>
            <a:r>
              <a:rPr>
                <a:latin typeface="Book Antiqua"/>
                <a:ea typeface="Book Antiqua"/>
                <a:cs typeface="Book Antiqua"/>
              </a:rPr>
              <a:t>им. Т.В. Ахатовой»</a:t>
            </a:r>
            <a:endParaRPr/>
          </a:p>
        </p:txBody>
      </p:sp>
      <p:sp>
        <p:nvSpPr>
          <p:cNvPr id="269110617" name=" 269110616"/>
          <p:cNvSpPr/>
          <p:nvPr/>
        </p:nvSpPr>
        <p:spPr bwMode="auto">
          <a:xfrm>
            <a:off x="5691467" y="6062748"/>
            <a:ext cx="6696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915746183" name="Рисунок 915746182"/>
          <p:cNvPicPr>
            <a:picLocks noChangeAspect="1"/>
          </p:cNvPicPr>
          <p:nvPr/>
        </p:nvPicPr>
        <p:blipFill>
          <a:blip r:embed="rId3"/>
          <a:srcRect t="7230" r="57841" b="37248"/>
          <a:stretch/>
        </p:blipFill>
        <p:spPr bwMode="auto">
          <a:xfrm>
            <a:off x="3563888" y="2664783"/>
            <a:ext cx="4914133" cy="3580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514</Words>
  <Application>Microsoft Office PowerPoint</Application>
  <DocSecurity>0</DocSecurity>
  <PresentationFormat>Экран (4:3)</PresentationFormat>
  <Paragraphs>103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微软雅黑</vt:lpstr>
      <vt:lpstr>Arial</vt:lpstr>
      <vt:lpstr>Book Antiqua</vt:lpstr>
      <vt:lpstr>Calibri</vt:lpstr>
      <vt:lpstr>Liberation Serif</vt:lpstr>
      <vt:lpstr>PT Astra Serif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на 2023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 г. Губкинский</vt:lpstr>
      <vt:lpstr>МО г. Ноябрьск </vt:lpstr>
      <vt:lpstr>МО г. Новый Уренгой </vt:lpstr>
      <vt:lpstr>МО Тазовский район </vt:lpstr>
      <vt:lpstr>МО Красноселькупский район </vt:lpstr>
      <vt:lpstr>МО Ямальский район 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Специалист отдела НМД</dc:creator>
  <cp:keywords/>
  <dc:description/>
  <cp:lastModifiedBy>Тренер</cp:lastModifiedBy>
  <cp:revision>63</cp:revision>
  <dcterms:created xsi:type="dcterms:W3CDTF">2022-11-02T04:08:06Z</dcterms:created>
  <dcterms:modified xsi:type="dcterms:W3CDTF">2022-12-20T09:56:53Z</dcterms:modified>
  <cp:category/>
  <dc:identifier/>
  <cp:contentStatus/>
  <dc:language/>
  <cp:version/>
</cp:coreProperties>
</file>