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03536-7192-4AA8-8C68-67D84CE367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84987-7943-448B-AF29-C7AF612E0D00}">
      <dgm:prSet phldrT="[Текст]"/>
      <dgm:spPr/>
      <dgm:t>
        <a:bodyPr/>
        <a:lstStyle/>
        <a:p>
          <a:r>
            <a:rPr lang="ru-RU" dirty="0" smtClean="0"/>
            <a:t>Фонд «Талант и Успех»</a:t>
          </a:r>
          <a:endParaRPr lang="ru-RU" dirty="0"/>
        </a:p>
      </dgm:t>
    </dgm:pt>
    <dgm:pt modelId="{E186E2C1-BAB5-45C5-B9DF-8FF1EFA1B5D1}" type="parTrans" cxnId="{3D6DA0B5-7517-45B5-A70E-5F11046C0261}">
      <dgm:prSet/>
      <dgm:spPr/>
      <dgm:t>
        <a:bodyPr/>
        <a:lstStyle/>
        <a:p>
          <a:endParaRPr lang="ru-RU"/>
        </a:p>
      </dgm:t>
    </dgm:pt>
    <dgm:pt modelId="{667CF467-3653-4F3D-984E-EF91144478A7}" type="sibTrans" cxnId="{3D6DA0B5-7517-45B5-A70E-5F11046C0261}">
      <dgm:prSet/>
      <dgm:spPr/>
      <dgm:t>
        <a:bodyPr/>
        <a:lstStyle/>
        <a:p>
          <a:endParaRPr lang="ru-RU"/>
        </a:p>
      </dgm:t>
    </dgm:pt>
    <dgm:pt modelId="{134A8B66-AD1E-47CE-AFA0-840848EFF50C}">
      <dgm:prSet phldrT="[Текст]"/>
      <dgm:spPr/>
      <dgm:t>
        <a:bodyPr/>
        <a:lstStyle/>
        <a:p>
          <a:r>
            <a:rPr lang="ru-RU" dirty="0" smtClean="0"/>
            <a:t>ФЭП по лыжным гонкам и биатлону на базе ОСШОР Л.Н. </a:t>
          </a:r>
          <a:r>
            <a:rPr lang="ru-RU" dirty="0" err="1" smtClean="0"/>
            <a:t>Носковой</a:t>
          </a:r>
          <a:r>
            <a:rPr lang="ru-RU" dirty="0" smtClean="0"/>
            <a:t> г. Тюмень</a:t>
          </a:r>
          <a:endParaRPr lang="ru-RU" dirty="0"/>
        </a:p>
      </dgm:t>
    </dgm:pt>
    <dgm:pt modelId="{A46EBB6F-202D-403B-B61E-438C2E88DA27}" type="parTrans" cxnId="{3BB34097-874D-4376-9107-6DBA265DFA5C}">
      <dgm:prSet/>
      <dgm:spPr/>
      <dgm:t>
        <a:bodyPr/>
        <a:lstStyle/>
        <a:p>
          <a:endParaRPr lang="ru-RU"/>
        </a:p>
      </dgm:t>
    </dgm:pt>
    <dgm:pt modelId="{EF0E1C25-80B4-42D2-9409-91CFED15A4AE}" type="sibTrans" cxnId="{3BB34097-874D-4376-9107-6DBA265DFA5C}">
      <dgm:prSet/>
      <dgm:spPr/>
      <dgm:t>
        <a:bodyPr/>
        <a:lstStyle/>
        <a:p>
          <a:endParaRPr lang="ru-RU"/>
        </a:p>
      </dgm:t>
    </dgm:pt>
    <dgm:pt modelId="{75388935-F325-41AA-80B6-D2B1CB39392E}">
      <dgm:prSet phldrT="[Текст]"/>
      <dgm:spPr/>
      <dgm:t>
        <a:bodyPr/>
        <a:lstStyle/>
        <a:p>
          <a:r>
            <a:rPr lang="ru-RU" dirty="0" smtClean="0"/>
            <a:t>Центр тестирования, отбора и сопровождения спортивно одаренных детей г. С-</a:t>
          </a:r>
          <a:r>
            <a:rPr lang="ru-RU" dirty="0" err="1" smtClean="0"/>
            <a:t>Пертербург</a:t>
          </a:r>
          <a:endParaRPr lang="ru-RU" dirty="0"/>
        </a:p>
      </dgm:t>
    </dgm:pt>
    <dgm:pt modelId="{3F725FA3-9C27-400B-899B-B0EAA754F4DF}" type="parTrans" cxnId="{66871EAD-3DB1-4E13-8DA4-B99FBB5E4AE6}">
      <dgm:prSet/>
      <dgm:spPr/>
      <dgm:t>
        <a:bodyPr/>
        <a:lstStyle/>
        <a:p>
          <a:endParaRPr lang="ru-RU"/>
        </a:p>
      </dgm:t>
    </dgm:pt>
    <dgm:pt modelId="{1F56507C-8783-4213-B10D-A04529233D15}" type="sibTrans" cxnId="{66871EAD-3DB1-4E13-8DA4-B99FBB5E4AE6}">
      <dgm:prSet/>
      <dgm:spPr/>
      <dgm:t>
        <a:bodyPr/>
        <a:lstStyle/>
        <a:p>
          <a:endParaRPr lang="ru-RU"/>
        </a:p>
      </dgm:t>
    </dgm:pt>
    <dgm:pt modelId="{CD7AD6A5-F174-4ACD-A2F2-5F2168D08B68}" type="pres">
      <dgm:prSet presAssocID="{4DA03536-7192-4AA8-8C68-67D84CE367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5DBFFB5-1F47-4F6B-9EE2-7B07B85F4943}" type="pres">
      <dgm:prSet presAssocID="{4DA03536-7192-4AA8-8C68-67D84CE3673D}" presName="Name1" presStyleCnt="0"/>
      <dgm:spPr/>
    </dgm:pt>
    <dgm:pt modelId="{4D2BD6A7-0206-4DD8-85A3-B3B8482874A0}" type="pres">
      <dgm:prSet presAssocID="{4DA03536-7192-4AA8-8C68-67D84CE3673D}" presName="cycle" presStyleCnt="0"/>
      <dgm:spPr/>
    </dgm:pt>
    <dgm:pt modelId="{942E0934-29D2-4E01-A4A9-6FE59CF22C33}" type="pres">
      <dgm:prSet presAssocID="{4DA03536-7192-4AA8-8C68-67D84CE3673D}" presName="srcNode" presStyleLbl="node1" presStyleIdx="0" presStyleCnt="3"/>
      <dgm:spPr/>
    </dgm:pt>
    <dgm:pt modelId="{94979FC6-646B-463A-BB4D-A385C401DE28}" type="pres">
      <dgm:prSet presAssocID="{4DA03536-7192-4AA8-8C68-67D84CE3673D}" presName="conn" presStyleLbl="parChTrans1D2" presStyleIdx="0" presStyleCnt="1"/>
      <dgm:spPr/>
      <dgm:t>
        <a:bodyPr/>
        <a:lstStyle/>
        <a:p>
          <a:endParaRPr lang="ru-RU"/>
        </a:p>
      </dgm:t>
    </dgm:pt>
    <dgm:pt modelId="{44C7A61E-FD74-4999-B0ED-53C2474E0FC5}" type="pres">
      <dgm:prSet presAssocID="{4DA03536-7192-4AA8-8C68-67D84CE3673D}" presName="extraNode" presStyleLbl="node1" presStyleIdx="0" presStyleCnt="3"/>
      <dgm:spPr/>
    </dgm:pt>
    <dgm:pt modelId="{DE729206-3684-4FB3-BD33-56D8A373E3D8}" type="pres">
      <dgm:prSet presAssocID="{4DA03536-7192-4AA8-8C68-67D84CE3673D}" presName="dstNode" presStyleLbl="node1" presStyleIdx="0" presStyleCnt="3"/>
      <dgm:spPr/>
    </dgm:pt>
    <dgm:pt modelId="{AEEFDBFB-83E4-4689-9705-DEEBFD475E4A}" type="pres">
      <dgm:prSet presAssocID="{19584987-7943-448B-AF29-C7AF612E0D0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929C-64F4-4941-97E1-3E53581E5E80}" type="pres">
      <dgm:prSet presAssocID="{19584987-7943-448B-AF29-C7AF612E0D00}" presName="accent_1" presStyleCnt="0"/>
      <dgm:spPr/>
    </dgm:pt>
    <dgm:pt modelId="{A450FF35-4C23-4E9F-9C2F-5F90F6859A0C}" type="pres">
      <dgm:prSet presAssocID="{19584987-7943-448B-AF29-C7AF612E0D0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FA8165-E52C-44F6-A527-5A75D56C5EC8}" type="pres">
      <dgm:prSet presAssocID="{134A8B66-AD1E-47CE-AFA0-840848EFF5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BCD-CA2E-42F1-993F-0EDAD52ADC48}" type="pres">
      <dgm:prSet presAssocID="{134A8B66-AD1E-47CE-AFA0-840848EFF50C}" presName="accent_2" presStyleCnt="0"/>
      <dgm:spPr/>
    </dgm:pt>
    <dgm:pt modelId="{5D4AF4B7-4BE3-4753-862E-B75114BA881A}" type="pres">
      <dgm:prSet presAssocID="{134A8B66-AD1E-47CE-AFA0-840848EFF50C}" presName="accentRepeatNode" presStyleLbl="solidFgAcc1" presStyleIdx="1" presStyleCnt="3" custScaleX="1030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9ADB34-33A7-4E47-BE6A-7D1A6AE23731}" type="pres">
      <dgm:prSet presAssocID="{75388935-F325-41AA-80B6-D2B1CB3939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3D36-200E-49C9-804B-4F5088A7661F}" type="pres">
      <dgm:prSet presAssocID="{75388935-F325-41AA-80B6-D2B1CB39392E}" presName="accent_3" presStyleCnt="0"/>
      <dgm:spPr/>
    </dgm:pt>
    <dgm:pt modelId="{B65CE26E-5DC6-4197-AE9E-1462F8FDBDAD}" type="pres">
      <dgm:prSet presAssocID="{75388935-F325-41AA-80B6-D2B1CB39392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1F1C4D3-0ACF-4C29-B63F-68544BA51CA1}" type="presOf" srcId="{134A8B66-AD1E-47CE-AFA0-840848EFF50C}" destId="{3FFA8165-E52C-44F6-A527-5A75D56C5EC8}" srcOrd="0" destOrd="0" presId="urn:microsoft.com/office/officeart/2008/layout/VerticalCurvedList"/>
    <dgm:cxn modelId="{3BB34097-874D-4376-9107-6DBA265DFA5C}" srcId="{4DA03536-7192-4AA8-8C68-67D84CE3673D}" destId="{134A8B66-AD1E-47CE-AFA0-840848EFF50C}" srcOrd="1" destOrd="0" parTransId="{A46EBB6F-202D-403B-B61E-438C2E88DA27}" sibTransId="{EF0E1C25-80B4-42D2-9409-91CFED15A4AE}"/>
    <dgm:cxn modelId="{66871EAD-3DB1-4E13-8DA4-B99FBB5E4AE6}" srcId="{4DA03536-7192-4AA8-8C68-67D84CE3673D}" destId="{75388935-F325-41AA-80B6-D2B1CB39392E}" srcOrd="2" destOrd="0" parTransId="{3F725FA3-9C27-400B-899B-B0EAA754F4DF}" sibTransId="{1F56507C-8783-4213-B10D-A04529233D15}"/>
    <dgm:cxn modelId="{A7EFA6AF-9D28-4CBA-A3C3-A31ED143CC83}" type="presOf" srcId="{667CF467-3653-4F3D-984E-EF91144478A7}" destId="{94979FC6-646B-463A-BB4D-A385C401DE28}" srcOrd="0" destOrd="0" presId="urn:microsoft.com/office/officeart/2008/layout/VerticalCurvedList"/>
    <dgm:cxn modelId="{3D6DA0B5-7517-45B5-A70E-5F11046C0261}" srcId="{4DA03536-7192-4AA8-8C68-67D84CE3673D}" destId="{19584987-7943-448B-AF29-C7AF612E0D00}" srcOrd="0" destOrd="0" parTransId="{E186E2C1-BAB5-45C5-B9DF-8FF1EFA1B5D1}" sibTransId="{667CF467-3653-4F3D-984E-EF91144478A7}"/>
    <dgm:cxn modelId="{D6C14D2E-A16B-422E-878E-39A1EF0D95B5}" type="presOf" srcId="{19584987-7943-448B-AF29-C7AF612E0D00}" destId="{AEEFDBFB-83E4-4689-9705-DEEBFD475E4A}" srcOrd="0" destOrd="0" presId="urn:microsoft.com/office/officeart/2008/layout/VerticalCurvedList"/>
    <dgm:cxn modelId="{C81F8287-C8BF-4704-A066-40E6747DB210}" type="presOf" srcId="{4DA03536-7192-4AA8-8C68-67D84CE3673D}" destId="{CD7AD6A5-F174-4ACD-A2F2-5F2168D08B68}" srcOrd="0" destOrd="0" presId="urn:microsoft.com/office/officeart/2008/layout/VerticalCurvedList"/>
    <dgm:cxn modelId="{DD4614E5-8F1B-4BBD-8F77-95F47F7FCD2A}" type="presOf" srcId="{75388935-F325-41AA-80B6-D2B1CB39392E}" destId="{A79ADB34-33A7-4E47-BE6A-7D1A6AE23731}" srcOrd="0" destOrd="0" presId="urn:microsoft.com/office/officeart/2008/layout/VerticalCurvedList"/>
    <dgm:cxn modelId="{2981B10D-9E91-4231-96EE-F09148208200}" type="presParOf" srcId="{CD7AD6A5-F174-4ACD-A2F2-5F2168D08B68}" destId="{75DBFFB5-1F47-4F6B-9EE2-7B07B85F4943}" srcOrd="0" destOrd="0" presId="urn:microsoft.com/office/officeart/2008/layout/VerticalCurvedList"/>
    <dgm:cxn modelId="{DAAB4C82-23F9-49E7-BC33-400E591B8BED}" type="presParOf" srcId="{75DBFFB5-1F47-4F6B-9EE2-7B07B85F4943}" destId="{4D2BD6A7-0206-4DD8-85A3-B3B8482874A0}" srcOrd="0" destOrd="0" presId="urn:microsoft.com/office/officeart/2008/layout/VerticalCurvedList"/>
    <dgm:cxn modelId="{66E2547C-5628-4EFD-B167-E80803845A5D}" type="presParOf" srcId="{4D2BD6A7-0206-4DD8-85A3-B3B8482874A0}" destId="{942E0934-29D2-4E01-A4A9-6FE59CF22C33}" srcOrd="0" destOrd="0" presId="urn:microsoft.com/office/officeart/2008/layout/VerticalCurvedList"/>
    <dgm:cxn modelId="{113E7027-C28A-46F7-9379-50C9F723CB4D}" type="presParOf" srcId="{4D2BD6A7-0206-4DD8-85A3-B3B8482874A0}" destId="{94979FC6-646B-463A-BB4D-A385C401DE28}" srcOrd="1" destOrd="0" presId="urn:microsoft.com/office/officeart/2008/layout/VerticalCurvedList"/>
    <dgm:cxn modelId="{580B726D-38BB-4FF8-A636-7EBD3FCB3207}" type="presParOf" srcId="{4D2BD6A7-0206-4DD8-85A3-B3B8482874A0}" destId="{44C7A61E-FD74-4999-B0ED-53C2474E0FC5}" srcOrd="2" destOrd="0" presId="urn:microsoft.com/office/officeart/2008/layout/VerticalCurvedList"/>
    <dgm:cxn modelId="{9848FCB6-947F-40C7-9EC9-14C331CE6BF5}" type="presParOf" srcId="{4D2BD6A7-0206-4DD8-85A3-B3B8482874A0}" destId="{DE729206-3684-4FB3-BD33-56D8A373E3D8}" srcOrd="3" destOrd="0" presId="urn:microsoft.com/office/officeart/2008/layout/VerticalCurvedList"/>
    <dgm:cxn modelId="{F96E371D-C3AA-4CE7-9AB8-E85DA7100AD6}" type="presParOf" srcId="{75DBFFB5-1F47-4F6B-9EE2-7B07B85F4943}" destId="{AEEFDBFB-83E4-4689-9705-DEEBFD475E4A}" srcOrd="1" destOrd="0" presId="urn:microsoft.com/office/officeart/2008/layout/VerticalCurvedList"/>
    <dgm:cxn modelId="{62462A95-BF11-4565-B751-2213644D674A}" type="presParOf" srcId="{75DBFFB5-1F47-4F6B-9EE2-7B07B85F4943}" destId="{CB27929C-64F4-4941-97E1-3E53581E5E80}" srcOrd="2" destOrd="0" presId="urn:microsoft.com/office/officeart/2008/layout/VerticalCurvedList"/>
    <dgm:cxn modelId="{D60A1320-8516-46EB-9891-E4C36550570D}" type="presParOf" srcId="{CB27929C-64F4-4941-97E1-3E53581E5E80}" destId="{A450FF35-4C23-4E9F-9C2F-5F90F6859A0C}" srcOrd="0" destOrd="0" presId="urn:microsoft.com/office/officeart/2008/layout/VerticalCurvedList"/>
    <dgm:cxn modelId="{3457B887-A52F-43FF-9440-0BDD3DE9062D}" type="presParOf" srcId="{75DBFFB5-1F47-4F6B-9EE2-7B07B85F4943}" destId="{3FFA8165-E52C-44F6-A527-5A75D56C5EC8}" srcOrd="3" destOrd="0" presId="urn:microsoft.com/office/officeart/2008/layout/VerticalCurvedList"/>
    <dgm:cxn modelId="{1950BA6F-192E-477E-ABC2-08E2B2D4226B}" type="presParOf" srcId="{75DBFFB5-1F47-4F6B-9EE2-7B07B85F4943}" destId="{ABAC6BCD-CA2E-42F1-993F-0EDAD52ADC48}" srcOrd="4" destOrd="0" presId="urn:microsoft.com/office/officeart/2008/layout/VerticalCurvedList"/>
    <dgm:cxn modelId="{68B78A16-C808-45A8-8301-E8C869D739F0}" type="presParOf" srcId="{ABAC6BCD-CA2E-42F1-993F-0EDAD52ADC48}" destId="{5D4AF4B7-4BE3-4753-862E-B75114BA881A}" srcOrd="0" destOrd="0" presId="urn:microsoft.com/office/officeart/2008/layout/VerticalCurvedList"/>
    <dgm:cxn modelId="{70AA4F83-8E6D-49DA-B615-F9173ED88D64}" type="presParOf" srcId="{75DBFFB5-1F47-4F6B-9EE2-7B07B85F4943}" destId="{A79ADB34-33A7-4E47-BE6A-7D1A6AE23731}" srcOrd="5" destOrd="0" presId="urn:microsoft.com/office/officeart/2008/layout/VerticalCurvedList"/>
    <dgm:cxn modelId="{B84B9F98-5E3D-47F3-B0B7-B82A6C63E882}" type="presParOf" srcId="{75DBFFB5-1F47-4F6B-9EE2-7B07B85F4943}" destId="{7FC33D36-200E-49C9-804B-4F5088A7661F}" srcOrd="6" destOrd="0" presId="urn:microsoft.com/office/officeart/2008/layout/VerticalCurvedList"/>
    <dgm:cxn modelId="{E2E45020-6BB3-4621-ADA1-1D6BF5655EDF}" type="presParOf" srcId="{7FC33D36-200E-49C9-804B-4F5088A7661F}" destId="{B65CE26E-5DC6-4197-AE9E-1462F8FDBD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059492-0949-4EA0-9D5E-8B7464E24B0B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D1DEE-F02F-42CA-94A6-A593A37CD8A6}">
      <dgm:prSet phldrT="[Текст]"/>
      <dgm:spPr/>
      <dgm:t>
        <a:bodyPr/>
        <a:lstStyle/>
        <a:p>
          <a:r>
            <a:rPr lang="ru-RU" dirty="0" smtClean="0"/>
            <a:t>Участие в официальных спортивных соревнованиях</a:t>
          </a:r>
          <a:endParaRPr lang="ru-RU" dirty="0"/>
        </a:p>
      </dgm:t>
    </dgm:pt>
    <dgm:pt modelId="{B12DFC16-F6B3-4315-89D8-CC6FD71B95A3}" type="parTrans" cxnId="{BD11E97F-9D08-488D-BDB9-974A6B8021D6}">
      <dgm:prSet/>
      <dgm:spPr/>
      <dgm:t>
        <a:bodyPr/>
        <a:lstStyle/>
        <a:p>
          <a:endParaRPr lang="ru-RU"/>
        </a:p>
      </dgm:t>
    </dgm:pt>
    <dgm:pt modelId="{E14C3DCC-49F1-48EA-B42A-A1F1AE63366D}" type="sibTrans" cxnId="{BD11E97F-9D08-488D-BDB9-974A6B8021D6}">
      <dgm:prSet/>
      <dgm:spPr/>
      <dgm:t>
        <a:bodyPr/>
        <a:lstStyle/>
        <a:p>
          <a:endParaRPr lang="ru-RU"/>
        </a:p>
      </dgm:t>
    </dgm:pt>
    <dgm:pt modelId="{2DC627E6-3C5B-4FCE-83CC-F5BBFE015877}">
      <dgm:prSet phldrT="[Текст]"/>
      <dgm:spPr/>
      <dgm:t>
        <a:bodyPr/>
        <a:lstStyle/>
        <a:p>
          <a:r>
            <a:rPr lang="ru-RU" dirty="0" smtClean="0"/>
            <a:t>Научно-методическое обеспечение</a:t>
          </a:r>
          <a:endParaRPr lang="ru-RU" dirty="0"/>
        </a:p>
      </dgm:t>
    </dgm:pt>
    <dgm:pt modelId="{2A0CB3A6-603F-4FEF-AD82-32387973ECE5}" type="parTrans" cxnId="{1E3438CD-90B4-49AC-91C4-561A80945D34}">
      <dgm:prSet/>
      <dgm:spPr/>
      <dgm:t>
        <a:bodyPr/>
        <a:lstStyle/>
        <a:p>
          <a:endParaRPr lang="ru-RU"/>
        </a:p>
      </dgm:t>
    </dgm:pt>
    <dgm:pt modelId="{6F5A9DE6-EAD5-42A5-A313-CA8BCAD15799}" type="sibTrans" cxnId="{1E3438CD-90B4-49AC-91C4-561A80945D34}">
      <dgm:prSet/>
      <dgm:spPr/>
      <dgm:t>
        <a:bodyPr/>
        <a:lstStyle/>
        <a:p>
          <a:endParaRPr lang="ru-RU"/>
        </a:p>
      </dgm:t>
    </dgm:pt>
    <dgm:pt modelId="{45FF7584-799E-4B4B-8CFA-B7EB74AFA3FF}" type="pres">
      <dgm:prSet presAssocID="{6E059492-0949-4EA0-9D5E-8B7464E24B0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05CAE18-E2CC-4AE5-B692-2CCCD2227BB4}" type="pres">
      <dgm:prSet presAssocID="{0A9D1DEE-F02F-42CA-94A6-A593A37CD8A6}" presName="composite" presStyleCnt="0"/>
      <dgm:spPr/>
    </dgm:pt>
    <dgm:pt modelId="{7F6CA7AF-1CC6-4DC9-A57E-ADC7CC5D8248}" type="pres">
      <dgm:prSet presAssocID="{0A9D1DEE-F02F-42CA-94A6-A593A37CD8A6}" presName="Accent" presStyleLbl="alignNode1" presStyleIdx="0" presStyleCnt="3" custScaleX="131909" custScaleY="114880">
        <dgm:presLayoutVars>
          <dgm:chMax val="0"/>
          <dgm:chPref val="0"/>
        </dgm:presLayoutVars>
      </dgm:prSet>
      <dgm:spPr/>
    </dgm:pt>
    <dgm:pt modelId="{458B80BD-91FC-4F31-8ACE-E6191DC4EA39}" type="pres">
      <dgm:prSet presAssocID="{0A9D1DEE-F02F-42CA-94A6-A593A37CD8A6}" presName="Image" presStyleLbl="bgImgPlace1" presStyleIdx="0" presStyleCnt="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3D79C3B-71B0-4BCC-90AA-D78C7C1AA796}" type="pres">
      <dgm:prSet presAssocID="{0A9D1DEE-F02F-42CA-94A6-A593A37CD8A6}" presName="Parent" presStyleLbl="fgAccFollowNode1" presStyleIdx="0" presStyleCnt="2" custScaleX="120121" custScaleY="100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806D-33C6-4B3A-B2A2-093A78C7DA2C}" type="pres">
      <dgm:prSet presAssocID="{0A9D1DEE-F02F-42CA-94A6-A593A37CD8A6}" presName="Space" presStyleCnt="0">
        <dgm:presLayoutVars>
          <dgm:chMax val="0"/>
          <dgm:chPref val="0"/>
        </dgm:presLayoutVars>
      </dgm:prSet>
      <dgm:spPr/>
    </dgm:pt>
    <dgm:pt modelId="{0D1377A1-34D3-4BCD-935A-2A2E399D5E2E}" type="pres">
      <dgm:prSet presAssocID="{E14C3DCC-49F1-48EA-B42A-A1F1AE63366D}" presName="ConnectorComposite" presStyleCnt="0"/>
      <dgm:spPr/>
    </dgm:pt>
    <dgm:pt modelId="{078BA988-E2D1-43CD-B65C-B1B486069CBB}" type="pres">
      <dgm:prSet presAssocID="{E14C3DCC-49F1-48EA-B42A-A1F1AE63366D}" presName="TopSpacing" presStyleCnt="0"/>
      <dgm:spPr/>
    </dgm:pt>
    <dgm:pt modelId="{F2CC8864-F268-476A-BB3B-2E37293ED5BA}" type="pres">
      <dgm:prSet presAssocID="{E14C3DCC-49F1-48EA-B42A-A1F1AE63366D}" presName="Connector" presStyleLbl="alignNode1" presStyleIdx="1" presStyleCnt="3"/>
      <dgm:spPr/>
    </dgm:pt>
    <dgm:pt modelId="{76556B90-2A7C-4326-8B3E-C1E4C2DFF3E4}" type="pres">
      <dgm:prSet presAssocID="{E14C3DCC-49F1-48EA-B42A-A1F1AE63366D}" presName="BottomSpacing" presStyleCnt="0"/>
      <dgm:spPr/>
    </dgm:pt>
    <dgm:pt modelId="{80CFA057-11AE-4ABB-AE17-1B112CFEFC0B}" type="pres">
      <dgm:prSet presAssocID="{2DC627E6-3C5B-4FCE-83CC-F5BBFE015877}" presName="composite" presStyleCnt="0"/>
      <dgm:spPr/>
    </dgm:pt>
    <dgm:pt modelId="{4F2FBC80-264D-4CCA-A3FA-0898B33C88E5}" type="pres">
      <dgm:prSet presAssocID="{2DC627E6-3C5B-4FCE-83CC-F5BBFE015877}" presName="Accent" presStyleLbl="alignNode1" presStyleIdx="2" presStyleCnt="3" custScaleX="137555" custScaleY="116318" custLinFactNeighborX="138" custLinFactNeighborY="-4262">
        <dgm:presLayoutVars>
          <dgm:chMax val="0"/>
          <dgm:chPref val="0"/>
        </dgm:presLayoutVars>
      </dgm:prSet>
      <dgm:spPr/>
    </dgm:pt>
    <dgm:pt modelId="{6F6EC3DF-41A3-40E1-A8EA-FF9CF6B15610}" type="pres">
      <dgm:prSet presAssocID="{2DC627E6-3C5B-4FCE-83CC-F5BBFE015877}" presName="Image" presStyleLbl="bgImgPlace1" presStyleIdx="1" presStyleCnt="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3FE94-DAD0-4C2E-A9E4-342B3946A2DC}" type="pres">
      <dgm:prSet presAssocID="{2DC627E6-3C5B-4FCE-83CC-F5BBFE015877}" presName="Parent" presStyleLbl="fgAccFollowNode1" presStyleIdx="1" presStyleCnt="2" custScaleX="125830" custScaleY="104504" custLinFactNeighborX="-28" custLinFactNeighborY="-6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51F90-21D9-407D-AC03-7F137E991591}" type="pres">
      <dgm:prSet presAssocID="{2DC627E6-3C5B-4FCE-83CC-F5BBFE015877}" presName="Space" presStyleCnt="0">
        <dgm:presLayoutVars>
          <dgm:chMax val="0"/>
          <dgm:chPref val="0"/>
        </dgm:presLayoutVars>
      </dgm:prSet>
      <dgm:spPr/>
    </dgm:pt>
  </dgm:ptLst>
  <dgm:cxnLst>
    <dgm:cxn modelId="{BD11E97F-9D08-488D-BDB9-974A6B8021D6}" srcId="{6E059492-0949-4EA0-9D5E-8B7464E24B0B}" destId="{0A9D1DEE-F02F-42CA-94A6-A593A37CD8A6}" srcOrd="0" destOrd="0" parTransId="{B12DFC16-F6B3-4315-89D8-CC6FD71B95A3}" sibTransId="{E14C3DCC-49F1-48EA-B42A-A1F1AE63366D}"/>
    <dgm:cxn modelId="{D5749C97-CA68-4A02-AEFE-D3D3E6B40CE7}" type="presOf" srcId="{2DC627E6-3C5B-4FCE-83CC-F5BBFE015877}" destId="{8D23FE94-DAD0-4C2E-A9E4-342B3946A2DC}" srcOrd="0" destOrd="0" presId="urn:microsoft.com/office/officeart/2008/layout/AlternatingPictureCircles"/>
    <dgm:cxn modelId="{31C975DE-1AB4-44B3-A26B-30262244B5B0}" type="presOf" srcId="{6E059492-0949-4EA0-9D5E-8B7464E24B0B}" destId="{45FF7584-799E-4B4B-8CFA-B7EB74AFA3FF}" srcOrd="0" destOrd="0" presId="urn:microsoft.com/office/officeart/2008/layout/AlternatingPictureCircles"/>
    <dgm:cxn modelId="{1E3438CD-90B4-49AC-91C4-561A80945D34}" srcId="{6E059492-0949-4EA0-9D5E-8B7464E24B0B}" destId="{2DC627E6-3C5B-4FCE-83CC-F5BBFE015877}" srcOrd="1" destOrd="0" parTransId="{2A0CB3A6-603F-4FEF-AD82-32387973ECE5}" sibTransId="{6F5A9DE6-EAD5-42A5-A313-CA8BCAD15799}"/>
    <dgm:cxn modelId="{87C53009-8098-458A-9256-DF2BB57FB7AE}" type="presOf" srcId="{0A9D1DEE-F02F-42CA-94A6-A593A37CD8A6}" destId="{33D79C3B-71B0-4BCC-90AA-D78C7C1AA796}" srcOrd="0" destOrd="0" presId="urn:microsoft.com/office/officeart/2008/layout/AlternatingPictureCircles"/>
    <dgm:cxn modelId="{BCAED91E-4023-48BA-A049-D6B914796136}" type="presParOf" srcId="{45FF7584-799E-4B4B-8CFA-B7EB74AFA3FF}" destId="{605CAE18-E2CC-4AE5-B692-2CCCD2227BB4}" srcOrd="0" destOrd="0" presId="urn:microsoft.com/office/officeart/2008/layout/AlternatingPictureCircles"/>
    <dgm:cxn modelId="{49A5B288-E7FC-4E7A-8641-319DCE61DE89}" type="presParOf" srcId="{605CAE18-E2CC-4AE5-B692-2CCCD2227BB4}" destId="{7F6CA7AF-1CC6-4DC9-A57E-ADC7CC5D8248}" srcOrd="0" destOrd="0" presId="urn:microsoft.com/office/officeart/2008/layout/AlternatingPictureCircles"/>
    <dgm:cxn modelId="{BE09FAA0-2D4C-4EAD-8C41-DB73A2145193}" type="presParOf" srcId="{605CAE18-E2CC-4AE5-B692-2CCCD2227BB4}" destId="{458B80BD-91FC-4F31-8ACE-E6191DC4EA39}" srcOrd="1" destOrd="0" presId="urn:microsoft.com/office/officeart/2008/layout/AlternatingPictureCircles"/>
    <dgm:cxn modelId="{FFDEF30D-8B23-4BFC-B365-A3AD68915DDA}" type="presParOf" srcId="{605CAE18-E2CC-4AE5-B692-2CCCD2227BB4}" destId="{33D79C3B-71B0-4BCC-90AA-D78C7C1AA796}" srcOrd="2" destOrd="0" presId="urn:microsoft.com/office/officeart/2008/layout/AlternatingPictureCircles"/>
    <dgm:cxn modelId="{8C0D1F2D-706C-4128-88AD-26D9BB6F3EBB}" type="presParOf" srcId="{605CAE18-E2CC-4AE5-B692-2CCCD2227BB4}" destId="{F695806D-33C6-4B3A-B2A2-093A78C7DA2C}" srcOrd="3" destOrd="0" presId="urn:microsoft.com/office/officeart/2008/layout/AlternatingPictureCircles"/>
    <dgm:cxn modelId="{61F04A1E-1586-42D8-9FCE-AD2FAFA4DA4D}" type="presParOf" srcId="{45FF7584-799E-4B4B-8CFA-B7EB74AFA3FF}" destId="{0D1377A1-34D3-4BCD-935A-2A2E399D5E2E}" srcOrd="1" destOrd="0" presId="urn:microsoft.com/office/officeart/2008/layout/AlternatingPictureCircles"/>
    <dgm:cxn modelId="{EDA32C0B-1A31-4AE6-B058-CAA8F9EA6B4D}" type="presParOf" srcId="{0D1377A1-34D3-4BCD-935A-2A2E399D5E2E}" destId="{078BA988-E2D1-43CD-B65C-B1B486069CBB}" srcOrd="0" destOrd="0" presId="urn:microsoft.com/office/officeart/2008/layout/AlternatingPictureCircles"/>
    <dgm:cxn modelId="{E06DAB72-6AF0-4BB7-8254-8422231602A9}" type="presParOf" srcId="{0D1377A1-34D3-4BCD-935A-2A2E399D5E2E}" destId="{F2CC8864-F268-476A-BB3B-2E37293ED5BA}" srcOrd="1" destOrd="0" presId="urn:microsoft.com/office/officeart/2008/layout/AlternatingPictureCircles"/>
    <dgm:cxn modelId="{B26F3A15-4419-4B51-9F08-C1A699D4E6A4}" type="presParOf" srcId="{0D1377A1-34D3-4BCD-935A-2A2E399D5E2E}" destId="{76556B90-2A7C-4326-8B3E-C1E4C2DFF3E4}" srcOrd="2" destOrd="0" presId="urn:microsoft.com/office/officeart/2008/layout/AlternatingPictureCircles"/>
    <dgm:cxn modelId="{DDB4C487-CDC6-489F-878D-A05269964522}" type="presParOf" srcId="{45FF7584-799E-4B4B-8CFA-B7EB74AFA3FF}" destId="{80CFA057-11AE-4ABB-AE17-1B112CFEFC0B}" srcOrd="2" destOrd="0" presId="urn:microsoft.com/office/officeart/2008/layout/AlternatingPictureCircles"/>
    <dgm:cxn modelId="{35D906D2-F120-42CF-B617-1A587E5040F7}" type="presParOf" srcId="{80CFA057-11AE-4ABB-AE17-1B112CFEFC0B}" destId="{4F2FBC80-264D-4CCA-A3FA-0898B33C88E5}" srcOrd="0" destOrd="0" presId="urn:microsoft.com/office/officeart/2008/layout/AlternatingPictureCircles"/>
    <dgm:cxn modelId="{D69847D0-BD0E-4401-85CD-1972DA767A84}" type="presParOf" srcId="{80CFA057-11AE-4ABB-AE17-1B112CFEFC0B}" destId="{6F6EC3DF-41A3-40E1-A8EA-FF9CF6B15610}" srcOrd="1" destOrd="0" presId="urn:microsoft.com/office/officeart/2008/layout/AlternatingPictureCircles"/>
    <dgm:cxn modelId="{6D003B80-BB97-48C4-99AF-B677DFDC4954}" type="presParOf" srcId="{80CFA057-11AE-4ABB-AE17-1B112CFEFC0B}" destId="{8D23FE94-DAD0-4C2E-A9E4-342B3946A2DC}" srcOrd="2" destOrd="0" presId="urn:microsoft.com/office/officeart/2008/layout/AlternatingPictureCircles"/>
    <dgm:cxn modelId="{968D9D26-1457-4B1F-961B-1A75B634E447}" type="presParOf" srcId="{80CFA057-11AE-4ABB-AE17-1B112CFEFC0B}" destId="{91351F90-21D9-407D-AC03-7F137E991591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E6180-07B3-4370-BF63-9F84DFBE2D9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E3CA7-60B2-4EFF-9039-8A001A03077C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1 этап</a:t>
          </a:r>
          <a:endParaRPr lang="ru-RU" dirty="0">
            <a:solidFill>
              <a:srgbClr val="FFFF00"/>
            </a:solidFill>
          </a:endParaRPr>
        </a:p>
      </dgm:t>
    </dgm:pt>
    <dgm:pt modelId="{2882B7A3-0C1A-4869-B1FF-91CFED62153F}" type="parTrans" cxnId="{9167ED52-2666-4A55-9B4C-086C7B629538}">
      <dgm:prSet/>
      <dgm:spPr/>
      <dgm:t>
        <a:bodyPr/>
        <a:lstStyle/>
        <a:p>
          <a:endParaRPr lang="ru-RU"/>
        </a:p>
      </dgm:t>
    </dgm:pt>
    <dgm:pt modelId="{65C5ECE6-8D64-47B6-BF5B-40067D3BEB5C}" type="sibTrans" cxnId="{9167ED52-2666-4A55-9B4C-086C7B629538}">
      <dgm:prSet/>
      <dgm:spPr/>
      <dgm:t>
        <a:bodyPr/>
        <a:lstStyle/>
        <a:p>
          <a:endParaRPr lang="ru-RU"/>
        </a:p>
      </dgm:t>
    </dgm:pt>
    <dgm:pt modelId="{FCBDD648-5315-4811-BBAB-14A9D2D5B7C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b="1" dirty="0" smtClean="0"/>
            <a:t>Тестирование</a:t>
          </a:r>
          <a:endParaRPr lang="ru-RU" sz="1800" b="1" dirty="0"/>
        </a:p>
      </dgm:t>
    </dgm:pt>
    <dgm:pt modelId="{A58F1D59-4FB4-4264-99AB-1229EC3EFF23}" type="parTrans" cxnId="{0A4CCFB5-0F95-464D-835B-847A683B5891}">
      <dgm:prSet/>
      <dgm:spPr/>
      <dgm:t>
        <a:bodyPr/>
        <a:lstStyle/>
        <a:p>
          <a:endParaRPr lang="ru-RU"/>
        </a:p>
      </dgm:t>
    </dgm:pt>
    <dgm:pt modelId="{8613C315-AFC2-4119-ACA0-3A852C09A073}" type="sibTrans" cxnId="{0A4CCFB5-0F95-464D-835B-847A683B5891}">
      <dgm:prSet/>
      <dgm:spPr/>
      <dgm:t>
        <a:bodyPr/>
        <a:lstStyle/>
        <a:p>
          <a:endParaRPr lang="ru-RU"/>
        </a:p>
      </dgm:t>
    </dgm:pt>
    <dgm:pt modelId="{D155192B-A460-467E-B712-68A5A44034A8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2 этап</a:t>
          </a:r>
          <a:endParaRPr lang="ru-RU" dirty="0">
            <a:solidFill>
              <a:srgbClr val="FFFF00"/>
            </a:solidFill>
          </a:endParaRPr>
        </a:p>
      </dgm:t>
    </dgm:pt>
    <dgm:pt modelId="{AABEC1FD-D7A6-4039-9717-FB42DA91694F}" type="parTrans" cxnId="{D7E30695-1843-42F0-AD69-D53B7542B632}">
      <dgm:prSet/>
      <dgm:spPr/>
      <dgm:t>
        <a:bodyPr/>
        <a:lstStyle/>
        <a:p>
          <a:endParaRPr lang="ru-RU"/>
        </a:p>
      </dgm:t>
    </dgm:pt>
    <dgm:pt modelId="{621FAB4A-FFDE-4032-B84F-8F29E2BC6FBE}" type="sibTrans" cxnId="{D7E30695-1843-42F0-AD69-D53B7542B632}">
      <dgm:prSet/>
      <dgm:spPr/>
      <dgm:t>
        <a:bodyPr/>
        <a:lstStyle/>
        <a:p>
          <a:endParaRPr lang="ru-RU"/>
        </a:p>
      </dgm:t>
    </dgm:pt>
    <dgm:pt modelId="{FC4786F3-8193-4B5D-A5A4-3A846E223E8A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3 этап</a:t>
          </a:r>
          <a:endParaRPr lang="ru-RU" dirty="0">
            <a:solidFill>
              <a:srgbClr val="FFFF00"/>
            </a:solidFill>
          </a:endParaRPr>
        </a:p>
      </dgm:t>
    </dgm:pt>
    <dgm:pt modelId="{235C1AF5-1A54-41A4-A3C6-0D668109D38C}" type="parTrans" cxnId="{7AF6EBC8-EDB8-4DD2-893F-AC7DE6FDA4B9}">
      <dgm:prSet/>
      <dgm:spPr/>
      <dgm:t>
        <a:bodyPr/>
        <a:lstStyle/>
        <a:p>
          <a:endParaRPr lang="ru-RU"/>
        </a:p>
      </dgm:t>
    </dgm:pt>
    <dgm:pt modelId="{AC7516D7-6E2B-4A85-A962-1D889E7E966D}" type="sibTrans" cxnId="{7AF6EBC8-EDB8-4DD2-893F-AC7DE6FDA4B9}">
      <dgm:prSet/>
      <dgm:spPr/>
      <dgm:t>
        <a:bodyPr/>
        <a:lstStyle/>
        <a:p>
          <a:endParaRPr lang="ru-RU"/>
        </a:p>
      </dgm:t>
    </dgm:pt>
    <dgm:pt modelId="{F498D481-E8FA-45BB-AEA5-649B816FA62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b="1" dirty="0" smtClean="0"/>
            <a:t>Темпы роста</a:t>
          </a:r>
          <a:endParaRPr lang="ru-RU" sz="1800" b="1" dirty="0"/>
        </a:p>
      </dgm:t>
    </dgm:pt>
    <dgm:pt modelId="{A3637E25-83B5-464B-BD37-7EECF20C09F3}" type="parTrans" cxnId="{02917AE2-EC64-465A-8463-D423405AB0B8}">
      <dgm:prSet/>
      <dgm:spPr/>
      <dgm:t>
        <a:bodyPr/>
        <a:lstStyle/>
        <a:p>
          <a:endParaRPr lang="ru-RU"/>
        </a:p>
      </dgm:t>
    </dgm:pt>
    <dgm:pt modelId="{7141F6A0-213D-4998-A085-10404361F19B}" type="sibTrans" cxnId="{02917AE2-EC64-465A-8463-D423405AB0B8}">
      <dgm:prSet/>
      <dgm:spPr/>
      <dgm:t>
        <a:bodyPr/>
        <a:lstStyle/>
        <a:p>
          <a:endParaRPr lang="ru-RU"/>
        </a:p>
      </dgm:t>
    </dgm:pt>
    <dgm:pt modelId="{027417F5-3120-423D-939D-6B7B4F0816EB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4 этап</a:t>
          </a:r>
          <a:endParaRPr lang="ru-RU" dirty="0">
            <a:solidFill>
              <a:srgbClr val="FFFF00"/>
            </a:solidFill>
          </a:endParaRPr>
        </a:p>
      </dgm:t>
    </dgm:pt>
    <dgm:pt modelId="{108DC548-3AC1-459E-8744-3846FE406A4C}" type="parTrans" cxnId="{7E99555F-AA22-413A-BC08-03908506AD28}">
      <dgm:prSet/>
      <dgm:spPr/>
      <dgm:t>
        <a:bodyPr/>
        <a:lstStyle/>
        <a:p>
          <a:endParaRPr lang="ru-RU"/>
        </a:p>
      </dgm:t>
    </dgm:pt>
    <dgm:pt modelId="{26BF4FB9-D63C-44F1-A73D-8E85CD252C5A}" type="sibTrans" cxnId="{7E99555F-AA22-413A-BC08-03908506AD28}">
      <dgm:prSet/>
      <dgm:spPr/>
      <dgm:t>
        <a:bodyPr/>
        <a:lstStyle/>
        <a:p>
          <a:endParaRPr lang="ru-RU"/>
        </a:p>
      </dgm:t>
    </dgm:pt>
    <dgm:pt modelId="{FBF7FD49-C319-4DE8-8E59-ADBD42E15FCC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indent="0"/>
          <a:r>
            <a:rPr lang="ru-RU" sz="1800" b="1" dirty="0" smtClean="0"/>
            <a:t>Научно-методическое сопровождение</a:t>
          </a:r>
          <a:endParaRPr lang="ru-RU" sz="1800" b="1" dirty="0"/>
        </a:p>
      </dgm:t>
    </dgm:pt>
    <dgm:pt modelId="{FFC2B14E-444D-4D49-B439-75A3337E530E}" type="parTrans" cxnId="{2CF0AE95-5BD3-4522-A71E-2D450409403B}">
      <dgm:prSet/>
      <dgm:spPr/>
      <dgm:t>
        <a:bodyPr/>
        <a:lstStyle/>
        <a:p>
          <a:endParaRPr lang="ru-RU"/>
        </a:p>
      </dgm:t>
    </dgm:pt>
    <dgm:pt modelId="{1411FF1C-EBB8-4FD7-8535-FA37CD0BB441}" type="sibTrans" cxnId="{2CF0AE95-5BD3-4522-A71E-2D450409403B}">
      <dgm:prSet/>
      <dgm:spPr/>
      <dgm:t>
        <a:bodyPr/>
        <a:lstStyle/>
        <a:p>
          <a:endParaRPr lang="ru-RU"/>
        </a:p>
      </dgm:t>
    </dgm:pt>
    <dgm:pt modelId="{82B75DC4-8FB0-4387-BD4C-166A3CFBE8C1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1600" b="1" dirty="0" smtClean="0"/>
            <a:t>Комплектование групп</a:t>
          </a:r>
          <a:endParaRPr lang="ru-RU" sz="1600" b="1" dirty="0"/>
        </a:p>
      </dgm:t>
    </dgm:pt>
    <dgm:pt modelId="{292917FE-2EA0-4309-917F-8BD0B5791C07}" type="sibTrans" cxnId="{4A4284E7-40DF-4480-94F0-351B52174210}">
      <dgm:prSet/>
      <dgm:spPr/>
      <dgm:t>
        <a:bodyPr/>
        <a:lstStyle/>
        <a:p>
          <a:endParaRPr lang="ru-RU"/>
        </a:p>
      </dgm:t>
    </dgm:pt>
    <dgm:pt modelId="{7031D2ED-B0D1-4EBD-8318-77DF834AA0DA}" type="parTrans" cxnId="{4A4284E7-40DF-4480-94F0-351B52174210}">
      <dgm:prSet/>
      <dgm:spPr/>
      <dgm:t>
        <a:bodyPr/>
        <a:lstStyle/>
        <a:p>
          <a:endParaRPr lang="ru-RU"/>
        </a:p>
      </dgm:t>
    </dgm:pt>
    <dgm:pt modelId="{A28C5472-74A4-43BC-9680-CCCA4B2E633A}" type="pres">
      <dgm:prSet presAssocID="{E00E6180-07B3-4370-BF63-9F84DFBE2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D5919-D8C9-4C32-A742-124BB9C5E8F7}" type="pres">
      <dgm:prSet presAssocID="{E00E6180-07B3-4370-BF63-9F84DFBE2D94}" presName="children" presStyleCnt="0"/>
      <dgm:spPr/>
    </dgm:pt>
    <dgm:pt modelId="{26A3CCF6-B6C2-4CAD-981E-7C99A371EB02}" type="pres">
      <dgm:prSet presAssocID="{E00E6180-07B3-4370-BF63-9F84DFBE2D94}" presName="child1group" presStyleCnt="0"/>
      <dgm:spPr/>
    </dgm:pt>
    <dgm:pt modelId="{4128B135-07FD-4934-9709-71AF2D74F51D}" type="pres">
      <dgm:prSet presAssocID="{E00E6180-07B3-4370-BF63-9F84DFBE2D94}" presName="child1" presStyleLbl="bgAcc1" presStyleIdx="0" presStyleCnt="4" custScaleX="106956"/>
      <dgm:spPr/>
      <dgm:t>
        <a:bodyPr/>
        <a:lstStyle/>
        <a:p>
          <a:endParaRPr lang="ru-RU"/>
        </a:p>
      </dgm:t>
    </dgm:pt>
    <dgm:pt modelId="{0DAAF9C0-5889-47C0-B7ED-E158962B4F4F}" type="pres">
      <dgm:prSet presAssocID="{E00E6180-07B3-4370-BF63-9F84DFBE2D9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F4676-452B-42AC-8743-F0444F467475}" type="pres">
      <dgm:prSet presAssocID="{E00E6180-07B3-4370-BF63-9F84DFBE2D94}" presName="child2group" presStyleCnt="0"/>
      <dgm:spPr/>
    </dgm:pt>
    <dgm:pt modelId="{E693B86B-F4E6-407C-BC7B-D8990954E427}" type="pres">
      <dgm:prSet presAssocID="{E00E6180-07B3-4370-BF63-9F84DFBE2D94}" presName="child2" presStyleLbl="bgAcc1" presStyleIdx="1" presStyleCnt="4" custScaleX="119088" custLinFactNeighborX="393" custLinFactNeighborY="-606"/>
      <dgm:spPr/>
      <dgm:t>
        <a:bodyPr/>
        <a:lstStyle/>
        <a:p>
          <a:endParaRPr lang="ru-RU"/>
        </a:p>
      </dgm:t>
    </dgm:pt>
    <dgm:pt modelId="{C6A52BCE-F9EC-4EB2-9A4C-927F772D5E2B}" type="pres">
      <dgm:prSet presAssocID="{E00E6180-07B3-4370-BF63-9F84DFBE2D9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32F64-4AC7-44CA-992B-9ABF59E7738E}" type="pres">
      <dgm:prSet presAssocID="{E00E6180-07B3-4370-BF63-9F84DFBE2D94}" presName="child3group" presStyleCnt="0"/>
      <dgm:spPr/>
    </dgm:pt>
    <dgm:pt modelId="{1A99D4F4-0AC4-4B15-9CEC-987C57536643}" type="pres">
      <dgm:prSet presAssocID="{E00E6180-07B3-4370-BF63-9F84DFBE2D94}" presName="child3" presStyleLbl="bgAcc1" presStyleIdx="2" presStyleCnt="4" custScaleX="117310"/>
      <dgm:spPr/>
      <dgm:t>
        <a:bodyPr/>
        <a:lstStyle/>
        <a:p>
          <a:endParaRPr lang="ru-RU"/>
        </a:p>
      </dgm:t>
    </dgm:pt>
    <dgm:pt modelId="{312AF701-E26A-42E3-8AC7-43CFDAFB3571}" type="pres">
      <dgm:prSet presAssocID="{E00E6180-07B3-4370-BF63-9F84DFBE2D9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677C-CA5A-48AA-8709-CB4B129B76A6}" type="pres">
      <dgm:prSet presAssocID="{E00E6180-07B3-4370-BF63-9F84DFBE2D94}" presName="child4group" presStyleCnt="0"/>
      <dgm:spPr/>
    </dgm:pt>
    <dgm:pt modelId="{472082FA-9CBB-4EE2-868F-7DADA2F75A95}" type="pres">
      <dgm:prSet presAssocID="{E00E6180-07B3-4370-BF63-9F84DFBE2D94}" presName="child4" presStyleLbl="bgAcc1" presStyleIdx="3" presStyleCnt="4" custScaleX="113559"/>
      <dgm:spPr/>
      <dgm:t>
        <a:bodyPr/>
        <a:lstStyle/>
        <a:p>
          <a:endParaRPr lang="ru-RU"/>
        </a:p>
      </dgm:t>
    </dgm:pt>
    <dgm:pt modelId="{2C71D7A1-82ED-4AF7-9544-7CC7E7F7F852}" type="pres">
      <dgm:prSet presAssocID="{E00E6180-07B3-4370-BF63-9F84DFBE2D9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E3065-A232-4C5A-A296-3600012A544C}" type="pres">
      <dgm:prSet presAssocID="{E00E6180-07B3-4370-BF63-9F84DFBE2D94}" presName="childPlaceholder" presStyleCnt="0"/>
      <dgm:spPr/>
    </dgm:pt>
    <dgm:pt modelId="{446CCF3B-53AE-4B40-B82C-CBA6F69410F1}" type="pres">
      <dgm:prSet presAssocID="{E00E6180-07B3-4370-BF63-9F84DFBE2D94}" presName="circle" presStyleCnt="0"/>
      <dgm:spPr/>
    </dgm:pt>
    <dgm:pt modelId="{B6F70F4A-01B2-44B5-9996-925210D9E9C5}" type="pres">
      <dgm:prSet presAssocID="{E00E6180-07B3-4370-BF63-9F84DFBE2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F616-69B4-4418-A460-7EC9AE6DC346}" type="pres">
      <dgm:prSet presAssocID="{E00E6180-07B3-4370-BF63-9F84DFBE2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994F-CA3B-47E7-8195-EFA83A8FA2FE}" type="pres">
      <dgm:prSet presAssocID="{E00E6180-07B3-4370-BF63-9F84DFBE2D9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C8812-2946-4A20-AD40-AB202B00AF52}" type="pres">
      <dgm:prSet presAssocID="{E00E6180-07B3-4370-BF63-9F84DFBE2D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B0F1-B0CE-498C-8B3A-5140AB7BFA25}" type="pres">
      <dgm:prSet presAssocID="{E00E6180-07B3-4370-BF63-9F84DFBE2D94}" presName="quadrantPlaceholder" presStyleCnt="0"/>
      <dgm:spPr/>
    </dgm:pt>
    <dgm:pt modelId="{86F9E139-B034-4854-80E3-F75CC0A0EC2F}" type="pres">
      <dgm:prSet presAssocID="{E00E6180-07B3-4370-BF63-9F84DFBE2D94}" presName="center1" presStyleLbl="fgShp" presStyleIdx="0" presStyleCnt="2"/>
      <dgm:spPr/>
    </dgm:pt>
    <dgm:pt modelId="{15285FF1-21A0-4D94-AB9A-3F9B71467C0E}" type="pres">
      <dgm:prSet presAssocID="{E00E6180-07B3-4370-BF63-9F84DFBE2D94}" presName="center2" presStyleLbl="fgShp" presStyleIdx="1" presStyleCnt="2"/>
      <dgm:spPr/>
    </dgm:pt>
  </dgm:ptLst>
  <dgm:cxnLst>
    <dgm:cxn modelId="{7E99555F-AA22-413A-BC08-03908506AD28}" srcId="{E00E6180-07B3-4370-BF63-9F84DFBE2D94}" destId="{027417F5-3120-423D-939D-6B7B4F0816EB}" srcOrd="3" destOrd="0" parTransId="{108DC548-3AC1-459E-8744-3846FE406A4C}" sibTransId="{26BF4FB9-D63C-44F1-A73D-8E85CD252C5A}"/>
    <dgm:cxn modelId="{B87EDA4A-0CCF-4A1C-A5DA-4C57CCFFCD52}" type="presOf" srcId="{F498D481-E8FA-45BB-AEA5-649B816FA62A}" destId="{312AF701-E26A-42E3-8AC7-43CFDAFB3571}" srcOrd="1" destOrd="0" presId="urn:microsoft.com/office/officeart/2005/8/layout/cycle4"/>
    <dgm:cxn modelId="{EC7D6E16-913E-47CF-8EA1-6CBC4A2AA2D7}" type="presOf" srcId="{FCBDD648-5315-4811-BBAB-14A9D2D5B7C9}" destId="{4128B135-07FD-4934-9709-71AF2D74F51D}" srcOrd="0" destOrd="0" presId="urn:microsoft.com/office/officeart/2005/8/layout/cycle4"/>
    <dgm:cxn modelId="{06A16C0F-6293-4069-AABC-795BE84EB771}" type="presOf" srcId="{D155192B-A460-467E-B712-68A5A44034A8}" destId="{75B7F616-69B4-4418-A460-7EC9AE6DC346}" srcOrd="0" destOrd="0" presId="urn:microsoft.com/office/officeart/2005/8/layout/cycle4"/>
    <dgm:cxn modelId="{6C5705C0-83E4-41EE-B2A7-DADEF3338041}" type="presOf" srcId="{9A9E3CA7-60B2-4EFF-9039-8A001A03077C}" destId="{B6F70F4A-01B2-44B5-9996-925210D9E9C5}" srcOrd="0" destOrd="0" presId="urn:microsoft.com/office/officeart/2005/8/layout/cycle4"/>
    <dgm:cxn modelId="{D7E30695-1843-42F0-AD69-D53B7542B632}" srcId="{E00E6180-07B3-4370-BF63-9F84DFBE2D94}" destId="{D155192B-A460-467E-B712-68A5A44034A8}" srcOrd="1" destOrd="0" parTransId="{AABEC1FD-D7A6-4039-9717-FB42DA91694F}" sibTransId="{621FAB4A-FFDE-4032-B84F-8F29E2BC6FBE}"/>
    <dgm:cxn modelId="{4D10405E-C68C-497C-ADDD-C19FCFBCA5D2}" type="presOf" srcId="{FCBDD648-5315-4811-BBAB-14A9D2D5B7C9}" destId="{0DAAF9C0-5889-47C0-B7ED-E158962B4F4F}" srcOrd="1" destOrd="0" presId="urn:microsoft.com/office/officeart/2005/8/layout/cycle4"/>
    <dgm:cxn modelId="{0301A517-0614-471E-85EB-9F363645FB0C}" type="presOf" srcId="{FBF7FD49-C319-4DE8-8E59-ADBD42E15FCC}" destId="{2C71D7A1-82ED-4AF7-9544-7CC7E7F7F852}" srcOrd="1" destOrd="0" presId="urn:microsoft.com/office/officeart/2005/8/layout/cycle4"/>
    <dgm:cxn modelId="{9167ED52-2666-4A55-9B4C-086C7B629538}" srcId="{E00E6180-07B3-4370-BF63-9F84DFBE2D94}" destId="{9A9E3CA7-60B2-4EFF-9039-8A001A03077C}" srcOrd="0" destOrd="0" parTransId="{2882B7A3-0C1A-4869-B1FF-91CFED62153F}" sibTransId="{65C5ECE6-8D64-47B6-BF5B-40067D3BEB5C}"/>
    <dgm:cxn modelId="{2CF0AE95-5BD3-4522-A71E-2D450409403B}" srcId="{027417F5-3120-423D-939D-6B7B4F0816EB}" destId="{FBF7FD49-C319-4DE8-8E59-ADBD42E15FCC}" srcOrd="0" destOrd="0" parTransId="{FFC2B14E-444D-4D49-B439-75A3337E530E}" sibTransId="{1411FF1C-EBB8-4FD7-8535-FA37CD0BB441}"/>
    <dgm:cxn modelId="{603C671C-3983-426E-83AF-AA95EF396DB6}" type="presOf" srcId="{FC4786F3-8193-4B5D-A5A4-3A846E223E8A}" destId="{8BC5994F-CA3B-47E7-8195-EFA83A8FA2FE}" srcOrd="0" destOrd="0" presId="urn:microsoft.com/office/officeart/2005/8/layout/cycle4"/>
    <dgm:cxn modelId="{4A4284E7-40DF-4480-94F0-351B52174210}" srcId="{D155192B-A460-467E-B712-68A5A44034A8}" destId="{82B75DC4-8FB0-4387-BD4C-166A3CFBE8C1}" srcOrd="0" destOrd="0" parTransId="{7031D2ED-B0D1-4EBD-8318-77DF834AA0DA}" sibTransId="{292917FE-2EA0-4309-917F-8BD0B5791C07}"/>
    <dgm:cxn modelId="{998911DD-6F04-4D9D-A1DF-4D1B7A0739FE}" type="presOf" srcId="{82B75DC4-8FB0-4387-BD4C-166A3CFBE8C1}" destId="{C6A52BCE-F9EC-4EB2-9A4C-927F772D5E2B}" srcOrd="1" destOrd="0" presId="urn:microsoft.com/office/officeart/2005/8/layout/cycle4"/>
    <dgm:cxn modelId="{01E52287-60D1-42D5-B258-5130A3CEC407}" type="presOf" srcId="{F498D481-E8FA-45BB-AEA5-649B816FA62A}" destId="{1A99D4F4-0AC4-4B15-9CEC-987C57536643}" srcOrd="0" destOrd="0" presId="urn:microsoft.com/office/officeart/2005/8/layout/cycle4"/>
    <dgm:cxn modelId="{02917AE2-EC64-465A-8463-D423405AB0B8}" srcId="{FC4786F3-8193-4B5D-A5A4-3A846E223E8A}" destId="{F498D481-E8FA-45BB-AEA5-649B816FA62A}" srcOrd="0" destOrd="0" parTransId="{A3637E25-83B5-464B-BD37-7EECF20C09F3}" sibTransId="{7141F6A0-213D-4998-A085-10404361F19B}"/>
    <dgm:cxn modelId="{4EC6AF2B-38A2-4AE7-819B-9C47DC6BEDD7}" type="presOf" srcId="{FBF7FD49-C319-4DE8-8E59-ADBD42E15FCC}" destId="{472082FA-9CBB-4EE2-868F-7DADA2F75A95}" srcOrd="0" destOrd="0" presId="urn:microsoft.com/office/officeart/2005/8/layout/cycle4"/>
    <dgm:cxn modelId="{0A4CCFB5-0F95-464D-835B-847A683B5891}" srcId="{9A9E3CA7-60B2-4EFF-9039-8A001A03077C}" destId="{FCBDD648-5315-4811-BBAB-14A9D2D5B7C9}" srcOrd="0" destOrd="0" parTransId="{A58F1D59-4FB4-4264-99AB-1229EC3EFF23}" sibTransId="{8613C315-AFC2-4119-ACA0-3A852C09A073}"/>
    <dgm:cxn modelId="{19D85F4D-E698-4079-939B-CA477A413E20}" type="presOf" srcId="{82B75DC4-8FB0-4387-BD4C-166A3CFBE8C1}" destId="{E693B86B-F4E6-407C-BC7B-D8990954E427}" srcOrd="0" destOrd="0" presId="urn:microsoft.com/office/officeart/2005/8/layout/cycle4"/>
    <dgm:cxn modelId="{06D49D19-1CB1-45B1-8C6F-784567DE8DAE}" type="presOf" srcId="{E00E6180-07B3-4370-BF63-9F84DFBE2D94}" destId="{A28C5472-74A4-43BC-9680-CCCA4B2E633A}" srcOrd="0" destOrd="0" presId="urn:microsoft.com/office/officeart/2005/8/layout/cycle4"/>
    <dgm:cxn modelId="{7AF6EBC8-EDB8-4DD2-893F-AC7DE6FDA4B9}" srcId="{E00E6180-07B3-4370-BF63-9F84DFBE2D94}" destId="{FC4786F3-8193-4B5D-A5A4-3A846E223E8A}" srcOrd="2" destOrd="0" parTransId="{235C1AF5-1A54-41A4-A3C6-0D668109D38C}" sibTransId="{AC7516D7-6E2B-4A85-A962-1D889E7E966D}"/>
    <dgm:cxn modelId="{E6918C22-A044-4E52-AD64-81FAC11ED5F6}" type="presOf" srcId="{027417F5-3120-423D-939D-6B7B4F0816EB}" destId="{30FC8812-2946-4A20-AD40-AB202B00AF52}" srcOrd="0" destOrd="0" presId="urn:microsoft.com/office/officeart/2005/8/layout/cycle4"/>
    <dgm:cxn modelId="{5DFEE275-D611-4F51-8848-E1505AEB9B9A}" type="presParOf" srcId="{A28C5472-74A4-43BC-9680-CCCA4B2E633A}" destId="{678D5919-D8C9-4C32-A742-124BB9C5E8F7}" srcOrd="0" destOrd="0" presId="urn:microsoft.com/office/officeart/2005/8/layout/cycle4"/>
    <dgm:cxn modelId="{6709D61C-78B4-4AC0-8547-C62CA25450E7}" type="presParOf" srcId="{678D5919-D8C9-4C32-A742-124BB9C5E8F7}" destId="{26A3CCF6-B6C2-4CAD-981E-7C99A371EB02}" srcOrd="0" destOrd="0" presId="urn:microsoft.com/office/officeart/2005/8/layout/cycle4"/>
    <dgm:cxn modelId="{26C5E990-44A1-458B-A886-F97F681A00F5}" type="presParOf" srcId="{26A3CCF6-B6C2-4CAD-981E-7C99A371EB02}" destId="{4128B135-07FD-4934-9709-71AF2D74F51D}" srcOrd="0" destOrd="0" presId="urn:microsoft.com/office/officeart/2005/8/layout/cycle4"/>
    <dgm:cxn modelId="{8607A4B5-F184-4CF7-AAD2-0AA5C97C2A61}" type="presParOf" srcId="{26A3CCF6-B6C2-4CAD-981E-7C99A371EB02}" destId="{0DAAF9C0-5889-47C0-B7ED-E158962B4F4F}" srcOrd="1" destOrd="0" presId="urn:microsoft.com/office/officeart/2005/8/layout/cycle4"/>
    <dgm:cxn modelId="{8E8F6E6C-964E-47A3-B41A-3D3997132EA5}" type="presParOf" srcId="{678D5919-D8C9-4C32-A742-124BB9C5E8F7}" destId="{306F4676-452B-42AC-8743-F0444F467475}" srcOrd="1" destOrd="0" presId="urn:microsoft.com/office/officeart/2005/8/layout/cycle4"/>
    <dgm:cxn modelId="{696FA634-49E2-4D02-8EAA-DEFBDE46D567}" type="presParOf" srcId="{306F4676-452B-42AC-8743-F0444F467475}" destId="{E693B86B-F4E6-407C-BC7B-D8990954E427}" srcOrd="0" destOrd="0" presId="urn:microsoft.com/office/officeart/2005/8/layout/cycle4"/>
    <dgm:cxn modelId="{1D8AA7AD-8555-4B5E-AD28-32F7EE61CAE1}" type="presParOf" srcId="{306F4676-452B-42AC-8743-F0444F467475}" destId="{C6A52BCE-F9EC-4EB2-9A4C-927F772D5E2B}" srcOrd="1" destOrd="0" presId="urn:microsoft.com/office/officeart/2005/8/layout/cycle4"/>
    <dgm:cxn modelId="{82EEA70B-B4EA-4EBD-AF4F-AB61FB6AC395}" type="presParOf" srcId="{678D5919-D8C9-4C32-A742-124BB9C5E8F7}" destId="{A4B32F64-4AC7-44CA-992B-9ABF59E7738E}" srcOrd="2" destOrd="0" presId="urn:microsoft.com/office/officeart/2005/8/layout/cycle4"/>
    <dgm:cxn modelId="{9E391D42-A501-47B1-8F23-A51832D6C83B}" type="presParOf" srcId="{A4B32F64-4AC7-44CA-992B-9ABF59E7738E}" destId="{1A99D4F4-0AC4-4B15-9CEC-987C57536643}" srcOrd="0" destOrd="0" presId="urn:microsoft.com/office/officeart/2005/8/layout/cycle4"/>
    <dgm:cxn modelId="{4D14C96F-7811-44CB-BAC4-84ED21D9C4DE}" type="presParOf" srcId="{A4B32F64-4AC7-44CA-992B-9ABF59E7738E}" destId="{312AF701-E26A-42E3-8AC7-43CFDAFB3571}" srcOrd="1" destOrd="0" presId="urn:microsoft.com/office/officeart/2005/8/layout/cycle4"/>
    <dgm:cxn modelId="{D8C141B6-58FD-4A63-936C-DDF9486BA67F}" type="presParOf" srcId="{678D5919-D8C9-4C32-A742-124BB9C5E8F7}" destId="{6077677C-CA5A-48AA-8709-CB4B129B76A6}" srcOrd="3" destOrd="0" presId="urn:microsoft.com/office/officeart/2005/8/layout/cycle4"/>
    <dgm:cxn modelId="{9C49278E-1EAD-4A5C-A214-CB36F6E97A04}" type="presParOf" srcId="{6077677C-CA5A-48AA-8709-CB4B129B76A6}" destId="{472082FA-9CBB-4EE2-868F-7DADA2F75A95}" srcOrd="0" destOrd="0" presId="urn:microsoft.com/office/officeart/2005/8/layout/cycle4"/>
    <dgm:cxn modelId="{FFEAC7D6-5A24-4303-9CC1-B04BE56B9913}" type="presParOf" srcId="{6077677C-CA5A-48AA-8709-CB4B129B76A6}" destId="{2C71D7A1-82ED-4AF7-9544-7CC7E7F7F852}" srcOrd="1" destOrd="0" presId="urn:microsoft.com/office/officeart/2005/8/layout/cycle4"/>
    <dgm:cxn modelId="{AC443A70-A097-4E0C-85C7-A379A42602BB}" type="presParOf" srcId="{678D5919-D8C9-4C32-A742-124BB9C5E8F7}" destId="{093E3065-A232-4C5A-A296-3600012A544C}" srcOrd="4" destOrd="0" presId="urn:microsoft.com/office/officeart/2005/8/layout/cycle4"/>
    <dgm:cxn modelId="{F2DE090B-9B7E-42BF-BE0B-4E884DF9820F}" type="presParOf" srcId="{A28C5472-74A4-43BC-9680-CCCA4B2E633A}" destId="{446CCF3B-53AE-4B40-B82C-CBA6F69410F1}" srcOrd="1" destOrd="0" presId="urn:microsoft.com/office/officeart/2005/8/layout/cycle4"/>
    <dgm:cxn modelId="{BE8C54EC-EE58-48D1-A97E-8437BC476295}" type="presParOf" srcId="{446CCF3B-53AE-4B40-B82C-CBA6F69410F1}" destId="{B6F70F4A-01B2-44B5-9996-925210D9E9C5}" srcOrd="0" destOrd="0" presId="urn:microsoft.com/office/officeart/2005/8/layout/cycle4"/>
    <dgm:cxn modelId="{1FF54DB1-B9A0-4D2A-831C-DB1F8C2DB8CC}" type="presParOf" srcId="{446CCF3B-53AE-4B40-B82C-CBA6F69410F1}" destId="{75B7F616-69B4-4418-A460-7EC9AE6DC346}" srcOrd="1" destOrd="0" presId="urn:microsoft.com/office/officeart/2005/8/layout/cycle4"/>
    <dgm:cxn modelId="{02BFDA8A-CDE9-4112-927D-69BC78F756A0}" type="presParOf" srcId="{446CCF3B-53AE-4B40-B82C-CBA6F69410F1}" destId="{8BC5994F-CA3B-47E7-8195-EFA83A8FA2FE}" srcOrd="2" destOrd="0" presId="urn:microsoft.com/office/officeart/2005/8/layout/cycle4"/>
    <dgm:cxn modelId="{5559B1D4-A31B-4EE9-8169-34478A06E230}" type="presParOf" srcId="{446CCF3B-53AE-4B40-B82C-CBA6F69410F1}" destId="{30FC8812-2946-4A20-AD40-AB202B00AF52}" srcOrd="3" destOrd="0" presId="urn:microsoft.com/office/officeart/2005/8/layout/cycle4"/>
    <dgm:cxn modelId="{23A365B0-F297-45FB-B0AA-346FD81155F2}" type="presParOf" srcId="{446CCF3B-53AE-4B40-B82C-CBA6F69410F1}" destId="{64B2B0F1-B0CE-498C-8B3A-5140AB7BFA25}" srcOrd="4" destOrd="0" presId="urn:microsoft.com/office/officeart/2005/8/layout/cycle4"/>
    <dgm:cxn modelId="{91F345E5-97BD-4F6C-9868-B0DCCE5C3510}" type="presParOf" srcId="{A28C5472-74A4-43BC-9680-CCCA4B2E633A}" destId="{86F9E139-B034-4854-80E3-F75CC0A0EC2F}" srcOrd="2" destOrd="0" presId="urn:microsoft.com/office/officeart/2005/8/layout/cycle4"/>
    <dgm:cxn modelId="{1F680E71-C514-41CD-9FB7-6B9AF662A982}" type="presParOf" srcId="{A28C5472-74A4-43BC-9680-CCCA4B2E633A}" destId="{15285FF1-21A0-4D94-AB9A-3F9B71467C0E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СОГ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48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48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06146-832C-487F-9118-07B5C7F040B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4D9483-1025-48DC-B822-3F7BE7D46EDE}">
      <dgm:prSet phldrT="[Текст]"/>
      <dgm:spPr/>
      <dgm:t>
        <a:bodyPr/>
        <a:lstStyle/>
        <a:p>
          <a:r>
            <a:rPr lang="ru-RU" dirty="0" smtClean="0"/>
            <a:t>Комплектование групп</a:t>
          </a:r>
          <a:endParaRPr lang="ru-RU" dirty="0"/>
        </a:p>
      </dgm:t>
    </dgm:pt>
    <dgm:pt modelId="{E64776D5-3A2D-4504-9FEA-050743BAD901}" type="parTrans" cxnId="{AD620056-F701-4609-B9DF-5B0F2E92CA87}">
      <dgm:prSet/>
      <dgm:spPr/>
      <dgm:t>
        <a:bodyPr/>
        <a:lstStyle/>
        <a:p>
          <a:endParaRPr lang="ru-RU"/>
        </a:p>
      </dgm:t>
    </dgm:pt>
    <dgm:pt modelId="{33172F12-6F4B-422F-A838-E836240FC08C}" type="sibTrans" cxnId="{AD620056-F701-4609-B9DF-5B0F2E92CA87}">
      <dgm:prSet/>
      <dgm:spPr/>
      <dgm:t>
        <a:bodyPr/>
        <a:lstStyle/>
        <a:p>
          <a:endParaRPr lang="ru-RU"/>
        </a:p>
      </dgm:t>
    </dgm:pt>
    <dgm:pt modelId="{9397167B-A86D-4887-976F-2DD544271C9C}">
      <dgm:prSet phldrT="[Текст]"/>
      <dgm:spPr/>
      <dgm:t>
        <a:bodyPr/>
        <a:lstStyle/>
        <a:p>
          <a:r>
            <a:rPr lang="ru-RU" dirty="0" smtClean="0"/>
            <a:t>Анализ выполнения нормативов ОФП и СФП</a:t>
          </a:r>
          <a:endParaRPr lang="ru-RU" dirty="0"/>
        </a:p>
      </dgm:t>
    </dgm:pt>
    <dgm:pt modelId="{47C97D5F-0B2A-41C2-93F1-FBD2A8CB2175}" type="parTrans" cxnId="{B7ED8737-7327-4DCF-807F-24293F3A00E2}">
      <dgm:prSet/>
      <dgm:spPr/>
      <dgm:t>
        <a:bodyPr/>
        <a:lstStyle/>
        <a:p>
          <a:endParaRPr lang="ru-RU"/>
        </a:p>
      </dgm:t>
    </dgm:pt>
    <dgm:pt modelId="{758AA938-CB1F-4E9A-BBDB-8DED9C705F93}" type="sibTrans" cxnId="{B7ED8737-7327-4DCF-807F-24293F3A00E2}">
      <dgm:prSet/>
      <dgm:spPr/>
      <dgm:t>
        <a:bodyPr/>
        <a:lstStyle/>
        <a:p>
          <a:endParaRPr lang="ru-RU"/>
        </a:p>
      </dgm:t>
    </dgm:pt>
    <dgm:pt modelId="{AC73A62B-9DB2-48A1-A83E-5DC2DC9692D3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232CDA5D-35FA-4DA5-BC2F-27C2F2E41EA8}" type="parTrans" cxnId="{05B6D4E0-79BA-4168-B92A-5C10296D74CE}">
      <dgm:prSet/>
      <dgm:spPr/>
      <dgm:t>
        <a:bodyPr/>
        <a:lstStyle/>
        <a:p>
          <a:endParaRPr lang="ru-RU"/>
        </a:p>
      </dgm:t>
    </dgm:pt>
    <dgm:pt modelId="{4FD7AA05-FC69-4B93-8818-7E29FAE57043}" type="sibTrans" cxnId="{05B6D4E0-79BA-4168-B92A-5C10296D74CE}">
      <dgm:prSet/>
      <dgm:spPr/>
      <dgm:t>
        <a:bodyPr/>
        <a:lstStyle/>
        <a:p>
          <a:endParaRPr lang="ru-RU"/>
        </a:p>
      </dgm:t>
    </dgm:pt>
    <dgm:pt modelId="{34D32B54-D398-4365-AB8C-E1D192FB2E9F}">
      <dgm:prSet phldrT="[Текст]"/>
      <dgm:spPr/>
      <dgm:t>
        <a:bodyPr/>
        <a:lstStyle/>
        <a:p>
          <a:r>
            <a:rPr lang="ru-RU" dirty="0" smtClean="0"/>
            <a:t>Предварительный просмотр</a:t>
          </a:r>
          <a:endParaRPr lang="ru-RU" dirty="0"/>
        </a:p>
      </dgm:t>
    </dgm:pt>
    <dgm:pt modelId="{0EE49736-B4AA-40E4-9301-2017A3D8066D}" type="parTrans" cxnId="{BF3C9066-D304-4F42-B686-0D2AD21E1F80}">
      <dgm:prSet/>
      <dgm:spPr/>
      <dgm:t>
        <a:bodyPr/>
        <a:lstStyle/>
        <a:p>
          <a:endParaRPr lang="ru-RU"/>
        </a:p>
      </dgm:t>
    </dgm:pt>
    <dgm:pt modelId="{24E659E1-0B8D-450C-A1F5-39789C8CFA4D}" type="sibTrans" cxnId="{BF3C9066-D304-4F42-B686-0D2AD21E1F80}">
      <dgm:prSet/>
      <dgm:spPr/>
      <dgm:t>
        <a:bodyPr/>
        <a:lstStyle/>
        <a:p>
          <a:endParaRPr lang="ru-RU"/>
        </a:p>
      </dgm:t>
    </dgm:pt>
    <dgm:pt modelId="{1583ECA7-E123-4A08-BF7C-D20344650B94}" type="pres">
      <dgm:prSet presAssocID="{10206146-832C-487F-9118-07B5C7F040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DC279-4AE2-41A0-BCC0-6455CC964F83}" type="pres">
      <dgm:prSet presAssocID="{A74D9483-1025-48DC-B822-3F7BE7D46EDE}" presName="centerShape" presStyleLbl="node0" presStyleIdx="0" presStyleCnt="1"/>
      <dgm:spPr/>
      <dgm:t>
        <a:bodyPr/>
        <a:lstStyle/>
        <a:p>
          <a:endParaRPr lang="ru-RU"/>
        </a:p>
      </dgm:t>
    </dgm:pt>
    <dgm:pt modelId="{D1216900-8751-40EA-B9D3-63FB8B7DB29E}" type="pres">
      <dgm:prSet presAssocID="{47C97D5F-0B2A-41C2-93F1-FBD2A8CB217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F8160F0-D4F6-4544-8D1D-72A27A2EFF11}" type="pres">
      <dgm:prSet presAssocID="{9397167B-A86D-4887-976F-2DD544271C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3C823-BCFA-48F5-96F6-5D3889A0E40F}" type="pres">
      <dgm:prSet presAssocID="{232CDA5D-35FA-4DA5-BC2F-27C2F2E41EA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AD1515C-5251-4DB8-86E5-81A55941EFE9}" type="pres">
      <dgm:prSet presAssocID="{AC73A62B-9DB2-48A1-A83E-5DC2DC9692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EDF40-3242-431D-A585-8A8C02EED030}" type="pres">
      <dgm:prSet presAssocID="{0EE49736-B4AA-40E4-9301-2017A3D806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F439C1F-7942-4EDB-8A09-89A3948459B3}" type="pres">
      <dgm:prSet presAssocID="{34D32B54-D398-4365-AB8C-E1D192FB2E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D8737-7327-4DCF-807F-24293F3A00E2}" srcId="{A74D9483-1025-48DC-B822-3F7BE7D46EDE}" destId="{9397167B-A86D-4887-976F-2DD544271C9C}" srcOrd="0" destOrd="0" parTransId="{47C97D5F-0B2A-41C2-93F1-FBD2A8CB2175}" sibTransId="{758AA938-CB1F-4E9A-BBDB-8DED9C705F93}"/>
    <dgm:cxn modelId="{C4A2F172-705E-47ED-8456-08757AC1B915}" type="presOf" srcId="{0EE49736-B4AA-40E4-9301-2017A3D8066D}" destId="{184EDF40-3242-431D-A585-8A8C02EED030}" srcOrd="0" destOrd="0" presId="urn:microsoft.com/office/officeart/2005/8/layout/radial4"/>
    <dgm:cxn modelId="{36ADB061-80AF-4C3E-A7A8-C23554CEB71A}" type="presOf" srcId="{34D32B54-D398-4365-AB8C-E1D192FB2E9F}" destId="{4F439C1F-7942-4EDB-8A09-89A3948459B3}" srcOrd="0" destOrd="0" presId="urn:microsoft.com/office/officeart/2005/8/layout/radial4"/>
    <dgm:cxn modelId="{66937E93-6B4D-42B5-9AD7-44890EC7AE49}" type="presOf" srcId="{47C97D5F-0B2A-41C2-93F1-FBD2A8CB2175}" destId="{D1216900-8751-40EA-B9D3-63FB8B7DB29E}" srcOrd="0" destOrd="0" presId="urn:microsoft.com/office/officeart/2005/8/layout/radial4"/>
    <dgm:cxn modelId="{05B6D4E0-79BA-4168-B92A-5C10296D74CE}" srcId="{A74D9483-1025-48DC-B822-3F7BE7D46EDE}" destId="{AC73A62B-9DB2-48A1-A83E-5DC2DC9692D3}" srcOrd="1" destOrd="0" parTransId="{232CDA5D-35FA-4DA5-BC2F-27C2F2E41EA8}" sibTransId="{4FD7AA05-FC69-4B93-8818-7E29FAE57043}"/>
    <dgm:cxn modelId="{6C61EB68-3544-4BE5-B9CA-4C9C0241D95A}" type="presOf" srcId="{10206146-832C-487F-9118-07B5C7F040BA}" destId="{1583ECA7-E123-4A08-BF7C-D20344650B94}" srcOrd="0" destOrd="0" presId="urn:microsoft.com/office/officeart/2005/8/layout/radial4"/>
    <dgm:cxn modelId="{05384107-6645-404F-8B22-DB73B57FC3BC}" type="presOf" srcId="{AC73A62B-9DB2-48A1-A83E-5DC2DC9692D3}" destId="{9AD1515C-5251-4DB8-86E5-81A55941EFE9}" srcOrd="0" destOrd="0" presId="urn:microsoft.com/office/officeart/2005/8/layout/radial4"/>
    <dgm:cxn modelId="{D72D7C09-E8A3-4541-A386-7F2CDE5958DF}" type="presOf" srcId="{A74D9483-1025-48DC-B822-3F7BE7D46EDE}" destId="{DADDC279-4AE2-41A0-BCC0-6455CC964F83}" srcOrd="0" destOrd="0" presId="urn:microsoft.com/office/officeart/2005/8/layout/radial4"/>
    <dgm:cxn modelId="{7CB09437-7D59-438C-8451-F46F094A35DA}" type="presOf" srcId="{9397167B-A86D-4887-976F-2DD544271C9C}" destId="{5F8160F0-D4F6-4544-8D1D-72A27A2EFF11}" srcOrd="0" destOrd="0" presId="urn:microsoft.com/office/officeart/2005/8/layout/radial4"/>
    <dgm:cxn modelId="{BF3C9066-D304-4F42-B686-0D2AD21E1F80}" srcId="{A74D9483-1025-48DC-B822-3F7BE7D46EDE}" destId="{34D32B54-D398-4365-AB8C-E1D192FB2E9F}" srcOrd="2" destOrd="0" parTransId="{0EE49736-B4AA-40E4-9301-2017A3D8066D}" sibTransId="{24E659E1-0B8D-450C-A1F5-39789C8CFA4D}"/>
    <dgm:cxn modelId="{3BF9D8C5-A11B-4C94-9C4E-25C58DC2E45D}" type="presOf" srcId="{232CDA5D-35FA-4DA5-BC2F-27C2F2E41EA8}" destId="{9713C823-BCFA-48F5-96F6-5D3889A0E40F}" srcOrd="0" destOrd="0" presId="urn:microsoft.com/office/officeart/2005/8/layout/radial4"/>
    <dgm:cxn modelId="{AD620056-F701-4609-B9DF-5B0F2E92CA87}" srcId="{10206146-832C-487F-9118-07B5C7F040BA}" destId="{A74D9483-1025-48DC-B822-3F7BE7D46EDE}" srcOrd="0" destOrd="0" parTransId="{E64776D5-3A2D-4504-9FEA-050743BAD901}" sibTransId="{33172F12-6F4B-422F-A838-E836240FC08C}"/>
    <dgm:cxn modelId="{6A2609F8-2A6E-4728-A9B5-88709C9844F3}" type="presParOf" srcId="{1583ECA7-E123-4A08-BF7C-D20344650B94}" destId="{DADDC279-4AE2-41A0-BCC0-6455CC964F83}" srcOrd="0" destOrd="0" presId="urn:microsoft.com/office/officeart/2005/8/layout/radial4"/>
    <dgm:cxn modelId="{733520CC-2732-43F1-9AC7-6C0AE6B5A17D}" type="presParOf" srcId="{1583ECA7-E123-4A08-BF7C-D20344650B94}" destId="{D1216900-8751-40EA-B9D3-63FB8B7DB29E}" srcOrd="1" destOrd="0" presId="urn:microsoft.com/office/officeart/2005/8/layout/radial4"/>
    <dgm:cxn modelId="{DCD71498-5854-4847-96F1-A760229FF87E}" type="presParOf" srcId="{1583ECA7-E123-4A08-BF7C-D20344650B94}" destId="{5F8160F0-D4F6-4544-8D1D-72A27A2EFF11}" srcOrd="2" destOrd="0" presId="urn:microsoft.com/office/officeart/2005/8/layout/radial4"/>
    <dgm:cxn modelId="{E9F8C0C4-E893-4ECC-9F2A-CB0DDC328D0A}" type="presParOf" srcId="{1583ECA7-E123-4A08-BF7C-D20344650B94}" destId="{9713C823-BCFA-48F5-96F6-5D3889A0E40F}" srcOrd="3" destOrd="0" presId="urn:microsoft.com/office/officeart/2005/8/layout/radial4"/>
    <dgm:cxn modelId="{47BDEF61-9D54-404E-BDFD-0935C2C7B2E5}" type="presParOf" srcId="{1583ECA7-E123-4A08-BF7C-D20344650B94}" destId="{9AD1515C-5251-4DB8-86E5-81A55941EFE9}" srcOrd="4" destOrd="0" presId="urn:microsoft.com/office/officeart/2005/8/layout/radial4"/>
    <dgm:cxn modelId="{31033489-49B7-49DC-A9B1-D8A4F2A61B91}" type="presParOf" srcId="{1583ECA7-E123-4A08-BF7C-D20344650B94}" destId="{184EDF40-3242-431D-A585-8A8C02EED030}" srcOrd="5" destOrd="0" presId="urn:microsoft.com/office/officeart/2005/8/layout/radial4"/>
    <dgm:cxn modelId="{CD0EB0D2-705A-46AD-B1D0-2AD273B38A17}" type="presParOf" srcId="{1583ECA7-E123-4A08-BF7C-D20344650B94}" destId="{4F439C1F-7942-4EDB-8A09-89A3948459B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4800" dirty="0" smtClean="0">
              <a:solidFill>
                <a:schemeClr val="accent2">
                  <a:lumMod val="75000"/>
                </a:schemeClr>
              </a:solidFill>
            </a:rPr>
            <a:t>ТГ</a:t>
          </a:r>
          <a:endParaRPr lang="ru-RU" sz="48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57B8E9-462D-4F5D-AC19-F2E0DF26DF43}" type="doc">
      <dgm:prSet loTypeId="urn:microsoft.com/office/officeart/2005/8/layout/hProcess10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08828E-A581-482B-A95C-12B6990B103C}">
      <dgm:prSet phldrT="[Текст]" custT="1"/>
      <dgm:spPr/>
      <dgm:t>
        <a:bodyPr/>
        <a:lstStyle/>
        <a:p>
          <a:r>
            <a:rPr lang="ru-RU" sz="2400" dirty="0" smtClean="0"/>
            <a:t>Анализ выполнения нормативов ОФП, СФП</a:t>
          </a:r>
          <a:endParaRPr lang="ru-RU" sz="2400" dirty="0"/>
        </a:p>
      </dgm:t>
    </dgm:pt>
    <dgm:pt modelId="{08CEB37D-72FE-4ADF-8098-D2290CDCC286}" type="parTrans" cxnId="{118C0DDA-FF29-44D7-A318-284E5653FEE5}">
      <dgm:prSet/>
      <dgm:spPr/>
      <dgm:t>
        <a:bodyPr/>
        <a:lstStyle/>
        <a:p>
          <a:endParaRPr lang="ru-RU"/>
        </a:p>
      </dgm:t>
    </dgm:pt>
    <dgm:pt modelId="{74B2EADB-5929-4087-9F14-9ADD9934C13E}" type="sibTrans" cxnId="{118C0DDA-FF29-44D7-A318-284E5653FEE5}">
      <dgm:prSet/>
      <dgm:spPr/>
      <dgm:t>
        <a:bodyPr/>
        <a:lstStyle/>
        <a:p>
          <a:endParaRPr lang="ru-RU"/>
        </a:p>
      </dgm:t>
    </dgm:pt>
    <dgm:pt modelId="{DB08D162-537F-48BC-88FA-B5853959006E}">
      <dgm:prSet phldrT="[Текст]" custT="1"/>
      <dgm:spPr/>
      <dgm:t>
        <a:bodyPr/>
        <a:lstStyle/>
        <a:p>
          <a:r>
            <a:rPr lang="ru-RU" sz="2400" dirty="0" smtClean="0"/>
            <a:t>Анализ участия в ТМ, СС</a:t>
          </a:r>
          <a:endParaRPr lang="ru-RU" sz="2400" dirty="0"/>
        </a:p>
      </dgm:t>
    </dgm:pt>
    <dgm:pt modelId="{0D8AAFB5-CE02-4A96-A5C2-5A8550043B15}" type="parTrans" cxnId="{BC115184-9FE2-4A62-905C-24DC4FF83D18}">
      <dgm:prSet/>
      <dgm:spPr/>
      <dgm:t>
        <a:bodyPr/>
        <a:lstStyle/>
        <a:p>
          <a:endParaRPr lang="ru-RU"/>
        </a:p>
      </dgm:t>
    </dgm:pt>
    <dgm:pt modelId="{3E76B074-5AEE-4177-AA6F-583619557E73}" type="sibTrans" cxnId="{BC115184-9FE2-4A62-905C-24DC4FF83D18}">
      <dgm:prSet/>
      <dgm:spPr/>
      <dgm:t>
        <a:bodyPr/>
        <a:lstStyle/>
        <a:p>
          <a:endParaRPr lang="ru-RU"/>
        </a:p>
      </dgm:t>
    </dgm:pt>
    <dgm:pt modelId="{F804CD35-6CAF-4E06-ADD3-BAA1D5BE6CBA}">
      <dgm:prSet phldrT="[Текст]" custT="1"/>
      <dgm:spPr/>
      <dgm:t>
        <a:bodyPr/>
        <a:lstStyle/>
        <a:p>
          <a:r>
            <a:rPr lang="ru-RU" sz="2400" dirty="0" smtClean="0"/>
            <a:t>Изучение динамики темпов прироста физических качеств</a:t>
          </a:r>
          <a:endParaRPr lang="ru-RU" sz="2400" dirty="0"/>
        </a:p>
      </dgm:t>
    </dgm:pt>
    <dgm:pt modelId="{196FEB07-B997-45A7-9864-35D07D16B1F6}" type="parTrans" cxnId="{ED0F70BF-B795-49E4-AE34-821D379738F6}">
      <dgm:prSet/>
      <dgm:spPr/>
      <dgm:t>
        <a:bodyPr/>
        <a:lstStyle/>
        <a:p>
          <a:endParaRPr lang="ru-RU"/>
        </a:p>
      </dgm:t>
    </dgm:pt>
    <dgm:pt modelId="{6158A46B-B3B2-4E54-BEA3-C6D64E705A47}" type="sibTrans" cxnId="{ED0F70BF-B795-49E4-AE34-821D379738F6}">
      <dgm:prSet/>
      <dgm:spPr/>
      <dgm:t>
        <a:bodyPr/>
        <a:lstStyle/>
        <a:p>
          <a:endParaRPr lang="ru-RU"/>
        </a:p>
      </dgm:t>
    </dgm:pt>
    <dgm:pt modelId="{F4F613CB-1770-4120-AFBC-B5632956F8D3}" type="pres">
      <dgm:prSet presAssocID="{D357B8E9-462D-4F5D-AC19-F2E0DF26DF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462C3-DC59-4D11-B48D-F5D8C04AE39C}" type="pres">
      <dgm:prSet presAssocID="{FC08828E-A581-482B-A95C-12B6990B103C}" presName="composite" presStyleCnt="0"/>
      <dgm:spPr/>
    </dgm:pt>
    <dgm:pt modelId="{349B9C67-339C-4C9C-998C-AAD213100777}" type="pres">
      <dgm:prSet presAssocID="{FC08828E-A581-482B-A95C-12B6990B103C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89F157E-8511-41B5-9007-38D22DC6329A}" type="pres">
      <dgm:prSet presAssocID="{FC08828E-A581-482B-A95C-12B6990B103C}" presName="txNode" presStyleLbl="node1" presStyleIdx="0" presStyleCnt="3" custScaleX="125503" custScaleY="100000" custLinFactNeighborX="-414" custLinFactNeighborY="4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24BE-5245-4C8B-A8DB-E15A305E1656}" type="pres">
      <dgm:prSet presAssocID="{74B2EADB-5929-4087-9F14-9ADD9934C1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1A2B562-194D-4702-AAB8-7B002B3A2FD9}" type="pres">
      <dgm:prSet presAssocID="{74B2EADB-5929-4087-9F14-9ADD9934C13E}" presName="connTx" presStyleLbl="sibTrans2D1" presStyleIdx="0" presStyleCnt="2"/>
      <dgm:spPr/>
      <dgm:t>
        <a:bodyPr/>
        <a:lstStyle/>
        <a:p>
          <a:endParaRPr lang="ru-RU"/>
        </a:p>
      </dgm:t>
    </dgm:pt>
    <dgm:pt modelId="{19D623BD-2ED0-4837-BB66-B15F47F4066E}" type="pres">
      <dgm:prSet presAssocID="{DB08D162-537F-48BC-88FA-B5853959006E}" presName="composite" presStyleCnt="0"/>
      <dgm:spPr/>
    </dgm:pt>
    <dgm:pt modelId="{B678764B-299F-413E-ACB3-8FC9F621BCEC}" type="pres">
      <dgm:prSet presAssocID="{DB08D162-537F-48BC-88FA-B5853959006E}" presName="imagSh" presStyleLbl="bgImgPlace1" presStyleIdx="1" presStyleCnt="3" custLinFactNeighborX="-413" custLinFactNeighborY="4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629862D-E45B-4FC9-8699-63F299EFB08A}" type="pres">
      <dgm:prSet presAssocID="{DB08D162-537F-48BC-88FA-B5853959006E}" presName="txNode" presStyleLbl="node1" presStyleIdx="1" presStyleCnt="3" custScaleX="129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A91D-9E82-47EA-884B-7BF495E2EFB5}" type="pres">
      <dgm:prSet presAssocID="{3E76B074-5AEE-4177-AA6F-583619557E7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6C21D38-DCD6-4A4E-A2A7-7A04F362493B}" type="pres">
      <dgm:prSet presAssocID="{3E76B074-5AEE-4177-AA6F-583619557E73}" presName="connTx" presStyleLbl="sibTrans2D1" presStyleIdx="1" presStyleCnt="2"/>
      <dgm:spPr/>
      <dgm:t>
        <a:bodyPr/>
        <a:lstStyle/>
        <a:p>
          <a:endParaRPr lang="ru-RU"/>
        </a:p>
      </dgm:t>
    </dgm:pt>
    <dgm:pt modelId="{EA5AED7C-83B1-4EA9-BAD9-3E5393CE9941}" type="pres">
      <dgm:prSet presAssocID="{F804CD35-6CAF-4E06-ADD3-BAA1D5BE6CBA}" presName="composite" presStyleCnt="0"/>
      <dgm:spPr/>
    </dgm:pt>
    <dgm:pt modelId="{90C1F2BB-0204-4913-B913-21244BBD9546}" type="pres">
      <dgm:prSet presAssocID="{F804CD35-6CAF-4E06-ADD3-BAA1D5BE6CBA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EEE7530F-CF04-4923-98C3-93E86C76D4E5}" type="pres">
      <dgm:prSet presAssocID="{F804CD35-6CAF-4E06-ADD3-BAA1D5BE6CBA}" presName="txNode" presStyleLbl="node1" presStyleIdx="2" presStyleCnt="3" custScaleX="13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41E79-00F6-4B9B-B28E-44EEC6B0380E}" type="presOf" srcId="{3E76B074-5AEE-4177-AA6F-583619557E73}" destId="{AE0FA91D-9E82-47EA-884B-7BF495E2EFB5}" srcOrd="0" destOrd="0" presId="urn:microsoft.com/office/officeart/2005/8/layout/hProcess10"/>
    <dgm:cxn modelId="{4BAD1E3B-4C7E-4AC1-8869-1C67D3C3CD3B}" type="presOf" srcId="{FC08828E-A581-482B-A95C-12B6990B103C}" destId="{889F157E-8511-41B5-9007-38D22DC6329A}" srcOrd="0" destOrd="0" presId="urn:microsoft.com/office/officeart/2005/8/layout/hProcess10"/>
    <dgm:cxn modelId="{B3186C35-6419-4971-9B4C-BD72E8956A94}" type="presOf" srcId="{74B2EADB-5929-4087-9F14-9ADD9934C13E}" destId="{91A2B562-194D-4702-AAB8-7B002B3A2FD9}" srcOrd="1" destOrd="0" presId="urn:microsoft.com/office/officeart/2005/8/layout/hProcess10"/>
    <dgm:cxn modelId="{27067A6E-ECCB-4C29-9283-4846731CB41D}" type="presOf" srcId="{DB08D162-537F-48BC-88FA-B5853959006E}" destId="{A629862D-E45B-4FC9-8699-63F299EFB08A}" srcOrd="0" destOrd="0" presId="urn:microsoft.com/office/officeart/2005/8/layout/hProcess10"/>
    <dgm:cxn modelId="{118C0DDA-FF29-44D7-A318-284E5653FEE5}" srcId="{D357B8E9-462D-4F5D-AC19-F2E0DF26DF43}" destId="{FC08828E-A581-482B-A95C-12B6990B103C}" srcOrd="0" destOrd="0" parTransId="{08CEB37D-72FE-4ADF-8098-D2290CDCC286}" sibTransId="{74B2EADB-5929-4087-9F14-9ADD9934C13E}"/>
    <dgm:cxn modelId="{6560F0BF-CA92-48B9-A804-5AC38932BEBB}" type="presOf" srcId="{74B2EADB-5929-4087-9F14-9ADD9934C13E}" destId="{915724BE-5245-4C8B-A8DB-E15A305E1656}" srcOrd="0" destOrd="0" presId="urn:microsoft.com/office/officeart/2005/8/layout/hProcess10"/>
    <dgm:cxn modelId="{ED0F70BF-B795-49E4-AE34-821D379738F6}" srcId="{D357B8E9-462D-4F5D-AC19-F2E0DF26DF43}" destId="{F804CD35-6CAF-4E06-ADD3-BAA1D5BE6CBA}" srcOrd="2" destOrd="0" parTransId="{196FEB07-B997-45A7-9864-35D07D16B1F6}" sibTransId="{6158A46B-B3B2-4E54-BEA3-C6D64E705A47}"/>
    <dgm:cxn modelId="{09B0F4EF-572F-4FA5-BF49-E913C9CCCCA1}" type="presOf" srcId="{3E76B074-5AEE-4177-AA6F-583619557E73}" destId="{86C21D38-DCD6-4A4E-A2A7-7A04F362493B}" srcOrd="1" destOrd="0" presId="urn:microsoft.com/office/officeart/2005/8/layout/hProcess10"/>
    <dgm:cxn modelId="{BC115184-9FE2-4A62-905C-24DC4FF83D18}" srcId="{D357B8E9-462D-4F5D-AC19-F2E0DF26DF43}" destId="{DB08D162-537F-48BC-88FA-B5853959006E}" srcOrd="1" destOrd="0" parTransId="{0D8AAFB5-CE02-4A96-A5C2-5A8550043B15}" sibTransId="{3E76B074-5AEE-4177-AA6F-583619557E73}"/>
    <dgm:cxn modelId="{DB61979F-A795-4E87-AC7B-FA8664DDE18E}" type="presOf" srcId="{D357B8E9-462D-4F5D-AC19-F2E0DF26DF43}" destId="{F4F613CB-1770-4120-AFBC-B5632956F8D3}" srcOrd="0" destOrd="0" presId="urn:microsoft.com/office/officeart/2005/8/layout/hProcess10"/>
    <dgm:cxn modelId="{E7E7D1B3-AD19-4E9A-A48B-45BA4991EE07}" type="presOf" srcId="{F804CD35-6CAF-4E06-ADD3-BAA1D5BE6CBA}" destId="{EEE7530F-CF04-4923-98C3-93E86C76D4E5}" srcOrd="0" destOrd="0" presId="urn:microsoft.com/office/officeart/2005/8/layout/hProcess10"/>
    <dgm:cxn modelId="{58E888F7-C193-492F-9CC8-6551C921ABBF}" type="presParOf" srcId="{F4F613CB-1770-4120-AFBC-B5632956F8D3}" destId="{95B462C3-DC59-4D11-B48D-F5D8C04AE39C}" srcOrd="0" destOrd="0" presId="urn:microsoft.com/office/officeart/2005/8/layout/hProcess10"/>
    <dgm:cxn modelId="{A10B6DCD-3565-4304-BE54-0F3EB4A43C8E}" type="presParOf" srcId="{95B462C3-DC59-4D11-B48D-F5D8C04AE39C}" destId="{349B9C67-339C-4C9C-998C-AAD213100777}" srcOrd="0" destOrd="0" presId="urn:microsoft.com/office/officeart/2005/8/layout/hProcess10"/>
    <dgm:cxn modelId="{78ADC32B-2AE2-430B-A1C7-252E20606700}" type="presParOf" srcId="{95B462C3-DC59-4D11-B48D-F5D8C04AE39C}" destId="{889F157E-8511-41B5-9007-38D22DC6329A}" srcOrd="1" destOrd="0" presId="urn:microsoft.com/office/officeart/2005/8/layout/hProcess10"/>
    <dgm:cxn modelId="{8F167077-5ADB-47C7-9484-8267D7CC08DD}" type="presParOf" srcId="{F4F613CB-1770-4120-AFBC-B5632956F8D3}" destId="{915724BE-5245-4C8B-A8DB-E15A305E1656}" srcOrd="1" destOrd="0" presId="urn:microsoft.com/office/officeart/2005/8/layout/hProcess10"/>
    <dgm:cxn modelId="{6E603498-F0C8-45C3-AA14-C9E2D745B8D4}" type="presParOf" srcId="{915724BE-5245-4C8B-A8DB-E15A305E1656}" destId="{91A2B562-194D-4702-AAB8-7B002B3A2FD9}" srcOrd="0" destOrd="0" presId="urn:microsoft.com/office/officeart/2005/8/layout/hProcess10"/>
    <dgm:cxn modelId="{9A0C3554-671D-4031-B99A-59D27B1423DD}" type="presParOf" srcId="{F4F613CB-1770-4120-AFBC-B5632956F8D3}" destId="{19D623BD-2ED0-4837-BB66-B15F47F4066E}" srcOrd="2" destOrd="0" presId="urn:microsoft.com/office/officeart/2005/8/layout/hProcess10"/>
    <dgm:cxn modelId="{A0939FC7-62FF-4146-9D10-B9A6CE644BBD}" type="presParOf" srcId="{19D623BD-2ED0-4837-BB66-B15F47F4066E}" destId="{B678764B-299F-413E-ACB3-8FC9F621BCEC}" srcOrd="0" destOrd="0" presId="urn:microsoft.com/office/officeart/2005/8/layout/hProcess10"/>
    <dgm:cxn modelId="{B6C0DB61-6709-4D94-B3F6-724C67B5CC8C}" type="presParOf" srcId="{19D623BD-2ED0-4837-BB66-B15F47F4066E}" destId="{A629862D-E45B-4FC9-8699-63F299EFB08A}" srcOrd="1" destOrd="0" presId="urn:microsoft.com/office/officeart/2005/8/layout/hProcess10"/>
    <dgm:cxn modelId="{02F28881-EE98-4563-87D2-8D6C6992EF6F}" type="presParOf" srcId="{F4F613CB-1770-4120-AFBC-B5632956F8D3}" destId="{AE0FA91D-9E82-47EA-884B-7BF495E2EFB5}" srcOrd="3" destOrd="0" presId="urn:microsoft.com/office/officeart/2005/8/layout/hProcess10"/>
    <dgm:cxn modelId="{014A711F-7338-4372-A657-1BE50E8B105D}" type="presParOf" srcId="{AE0FA91D-9E82-47EA-884B-7BF495E2EFB5}" destId="{86C21D38-DCD6-4A4E-A2A7-7A04F362493B}" srcOrd="0" destOrd="0" presId="urn:microsoft.com/office/officeart/2005/8/layout/hProcess10"/>
    <dgm:cxn modelId="{F4503AA8-3250-4575-8255-5FF005AF5231}" type="presParOf" srcId="{F4F613CB-1770-4120-AFBC-B5632956F8D3}" destId="{EA5AED7C-83B1-4EA9-BAD9-3E5393CE9941}" srcOrd="4" destOrd="0" presId="urn:microsoft.com/office/officeart/2005/8/layout/hProcess10"/>
    <dgm:cxn modelId="{242169F1-B6EC-43C8-B933-4147F94EE733}" type="presParOf" srcId="{EA5AED7C-83B1-4EA9-BAD9-3E5393CE9941}" destId="{90C1F2BB-0204-4913-B913-21244BBD9546}" srcOrd="0" destOrd="0" presId="urn:microsoft.com/office/officeart/2005/8/layout/hProcess10"/>
    <dgm:cxn modelId="{3DA1B18D-8C96-4EE7-AEFF-DC439FE19664}" type="presParOf" srcId="{EA5AED7C-83B1-4EA9-BAD9-3E5393CE9941}" destId="{EEE7530F-CF04-4923-98C3-93E86C76D4E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57B8E9-462D-4F5D-AC19-F2E0DF26DF43}" type="doc">
      <dgm:prSet loTypeId="urn:microsoft.com/office/officeart/2005/8/layout/hProcess10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08828E-A581-482B-A95C-12B6990B103C}">
      <dgm:prSet phldrT="[Текст]" custT="1"/>
      <dgm:spPr/>
      <dgm:t>
        <a:bodyPr/>
        <a:lstStyle/>
        <a:p>
          <a:r>
            <a:rPr lang="ru-RU" sz="2400" dirty="0" smtClean="0"/>
            <a:t>Педагогическое наблюдение</a:t>
          </a:r>
          <a:endParaRPr lang="ru-RU" sz="2400" dirty="0"/>
        </a:p>
      </dgm:t>
    </dgm:pt>
    <dgm:pt modelId="{08CEB37D-72FE-4ADF-8098-D2290CDCC286}" type="parTrans" cxnId="{118C0DDA-FF29-44D7-A318-284E5653FEE5}">
      <dgm:prSet/>
      <dgm:spPr/>
      <dgm:t>
        <a:bodyPr/>
        <a:lstStyle/>
        <a:p>
          <a:endParaRPr lang="ru-RU"/>
        </a:p>
      </dgm:t>
    </dgm:pt>
    <dgm:pt modelId="{74B2EADB-5929-4087-9F14-9ADD9934C13E}" type="sibTrans" cxnId="{118C0DDA-FF29-44D7-A318-284E5653FEE5}">
      <dgm:prSet/>
      <dgm:spPr/>
      <dgm:t>
        <a:bodyPr/>
        <a:lstStyle/>
        <a:p>
          <a:endParaRPr lang="ru-RU"/>
        </a:p>
      </dgm:t>
    </dgm:pt>
    <dgm:pt modelId="{DB08D162-537F-48BC-88FA-B5853959006E}">
      <dgm:prSet phldrT="[Текст]" custT="1"/>
      <dgm:spPr/>
      <dgm:t>
        <a:bodyPr/>
        <a:lstStyle/>
        <a:p>
          <a:r>
            <a:rPr lang="ru-RU" sz="2400" dirty="0" smtClean="0"/>
            <a:t>Определение морфологических и психофизиологических характеристик</a:t>
          </a:r>
          <a:endParaRPr lang="ru-RU" sz="2400" dirty="0"/>
        </a:p>
      </dgm:t>
    </dgm:pt>
    <dgm:pt modelId="{0D8AAFB5-CE02-4A96-A5C2-5A8550043B15}" type="parTrans" cxnId="{BC115184-9FE2-4A62-905C-24DC4FF83D18}">
      <dgm:prSet/>
      <dgm:spPr/>
      <dgm:t>
        <a:bodyPr/>
        <a:lstStyle/>
        <a:p>
          <a:endParaRPr lang="ru-RU"/>
        </a:p>
      </dgm:t>
    </dgm:pt>
    <dgm:pt modelId="{3E76B074-5AEE-4177-AA6F-583619557E73}" type="sibTrans" cxnId="{BC115184-9FE2-4A62-905C-24DC4FF83D18}">
      <dgm:prSet/>
      <dgm:spPr/>
      <dgm:t>
        <a:bodyPr/>
        <a:lstStyle/>
        <a:p>
          <a:endParaRPr lang="ru-RU"/>
        </a:p>
      </dgm:t>
    </dgm:pt>
    <dgm:pt modelId="{F4F613CB-1770-4120-AFBC-B5632956F8D3}" type="pres">
      <dgm:prSet presAssocID="{D357B8E9-462D-4F5D-AC19-F2E0DF26DF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462C3-DC59-4D11-B48D-F5D8C04AE39C}" type="pres">
      <dgm:prSet presAssocID="{FC08828E-A581-482B-A95C-12B6990B103C}" presName="composite" presStyleCnt="0"/>
      <dgm:spPr/>
    </dgm:pt>
    <dgm:pt modelId="{349B9C67-339C-4C9C-998C-AAD213100777}" type="pres">
      <dgm:prSet presAssocID="{FC08828E-A581-482B-A95C-12B6990B103C}" presName="imagSh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89F157E-8511-41B5-9007-38D22DC6329A}" type="pres">
      <dgm:prSet presAssocID="{FC08828E-A581-482B-A95C-12B6990B103C}" presName="txNode" presStyleLbl="node1" presStyleIdx="0" presStyleCnt="2" custScaleX="13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24BE-5245-4C8B-A8DB-E15A305E1656}" type="pres">
      <dgm:prSet presAssocID="{74B2EADB-5929-4087-9F14-9ADD9934C13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1A2B562-194D-4702-AAB8-7B002B3A2FD9}" type="pres">
      <dgm:prSet presAssocID="{74B2EADB-5929-4087-9F14-9ADD9934C13E}" presName="connTx" presStyleLbl="sibTrans2D1" presStyleIdx="0" presStyleCnt="1"/>
      <dgm:spPr/>
      <dgm:t>
        <a:bodyPr/>
        <a:lstStyle/>
        <a:p>
          <a:endParaRPr lang="ru-RU"/>
        </a:p>
      </dgm:t>
    </dgm:pt>
    <dgm:pt modelId="{19D623BD-2ED0-4837-BB66-B15F47F4066E}" type="pres">
      <dgm:prSet presAssocID="{DB08D162-537F-48BC-88FA-B5853959006E}" presName="composite" presStyleCnt="0"/>
      <dgm:spPr/>
    </dgm:pt>
    <dgm:pt modelId="{B678764B-299F-413E-ACB3-8FC9F621BCEC}" type="pres">
      <dgm:prSet presAssocID="{DB08D162-537F-48BC-88FA-B5853959006E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A629862D-E45B-4FC9-8699-63F299EFB08A}" type="pres">
      <dgm:prSet presAssocID="{DB08D162-537F-48BC-88FA-B5853959006E}" presName="txNode" presStyleLbl="node1" presStyleIdx="1" presStyleCnt="2" custScaleX="161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1979F-A795-4E87-AC7B-FA8664DDE18E}" type="presOf" srcId="{D357B8E9-462D-4F5D-AC19-F2E0DF26DF43}" destId="{F4F613CB-1770-4120-AFBC-B5632956F8D3}" srcOrd="0" destOrd="0" presId="urn:microsoft.com/office/officeart/2005/8/layout/hProcess10"/>
    <dgm:cxn modelId="{B3186C35-6419-4971-9B4C-BD72E8956A94}" type="presOf" srcId="{74B2EADB-5929-4087-9F14-9ADD9934C13E}" destId="{91A2B562-194D-4702-AAB8-7B002B3A2FD9}" srcOrd="1" destOrd="0" presId="urn:microsoft.com/office/officeart/2005/8/layout/hProcess10"/>
    <dgm:cxn modelId="{6560F0BF-CA92-48B9-A804-5AC38932BEBB}" type="presOf" srcId="{74B2EADB-5929-4087-9F14-9ADD9934C13E}" destId="{915724BE-5245-4C8B-A8DB-E15A305E1656}" srcOrd="0" destOrd="0" presId="urn:microsoft.com/office/officeart/2005/8/layout/hProcess10"/>
    <dgm:cxn modelId="{118C0DDA-FF29-44D7-A318-284E5653FEE5}" srcId="{D357B8E9-462D-4F5D-AC19-F2E0DF26DF43}" destId="{FC08828E-A581-482B-A95C-12B6990B103C}" srcOrd="0" destOrd="0" parTransId="{08CEB37D-72FE-4ADF-8098-D2290CDCC286}" sibTransId="{74B2EADB-5929-4087-9F14-9ADD9934C13E}"/>
    <dgm:cxn modelId="{4BAD1E3B-4C7E-4AC1-8869-1C67D3C3CD3B}" type="presOf" srcId="{FC08828E-A581-482B-A95C-12B6990B103C}" destId="{889F157E-8511-41B5-9007-38D22DC6329A}" srcOrd="0" destOrd="0" presId="urn:microsoft.com/office/officeart/2005/8/layout/hProcess10"/>
    <dgm:cxn modelId="{27067A6E-ECCB-4C29-9283-4846731CB41D}" type="presOf" srcId="{DB08D162-537F-48BC-88FA-B5853959006E}" destId="{A629862D-E45B-4FC9-8699-63F299EFB08A}" srcOrd="0" destOrd="0" presId="urn:microsoft.com/office/officeart/2005/8/layout/hProcess10"/>
    <dgm:cxn modelId="{BC115184-9FE2-4A62-905C-24DC4FF83D18}" srcId="{D357B8E9-462D-4F5D-AC19-F2E0DF26DF43}" destId="{DB08D162-537F-48BC-88FA-B5853959006E}" srcOrd="1" destOrd="0" parTransId="{0D8AAFB5-CE02-4A96-A5C2-5A8550043B15}" sibTransId="{3E76B074-5AEE-4177-AA6F-583619557E73}"/>
    <dgm:cxn modelId="{58E888F7-C193-492F-9CC8-6551C921ABBF}" type="presParOf" srcId="{F4F613CB-1770-4120-AFBC-B5632956F8D3}" destId="{95B462C3-DC59-4D11-B48D-F5D8C04AE39C}" srcOrd="0" destOrd="0" presId="urn:microsoft.com/office/officeart/2005/8/layout/hProcess10"/>
    <dgm:cxn modelId="{A10B6DCD-3565-4304-BE54-0F3EB4A43C8E}" type="presParOf" srcId="{95B462C3-DC59-4D11-B48D-F5D8C04AE39C}" destId="{349B9C67-339C-4C9C-998C-AAD213100777}" srcOrd="0" destOrd="0" presId="urn:microsoft.com/office/officeart/2005/8/layout/hProcess10"/>
    <dgm:cxn modelId="{78ADC32B-2AE2-430B-A1C7-252E20606700}" type="presParOf" srcId="{95B462C3-DC59-4D11-B48D-F5D8C04AE39C}" destId="{889F157E-8511-41B5-9007-38D22DC6329A}" srcOrd="1" destOrd="0" presId="urn:microsoft.com/office/officeart/2005/8/layout/hProcess10"/>
    <dgm:cxn modelId="{8F167077-5ADB-47C7-9484-8267D7CC08DD}" type="presParOf" srcId="{F4F613CB-1770-4120-AFBC-B5632956F8D3}" destId="{915724BE-5245-4C8B-A8DB-E15A305E1656}" srcOrd="1" destOrd="0" presId="urn:microsoft.com/office/officeart/2005/8/layout/hProcess10"/>
    <dgm:cxn modelId="{6E603498-F0C8-45C3-AA14-C9E2D745B8D4}" type="presParOf" srcId="{915724BE-5245-4C8B-A8DB-E15A305E1656}" destId="{91A2B562-194D-4702-AAB8-7B002B3A2FD9}" srcOrd="0" destOrd="0" presId="urn:microsoft.com/office/officeart/2005/8/layout/hProcess10"/>
    <dgm:cxn modelId="{9A0C3554-671D-4031-B99A-59D27B1423DD}" type="presParOf" srcId="{F4F613CB-1770-4120-AFBC-B5632956F8D3}" destId="{19D623BD-2ED0-4837-BB66-B15F47F4066E}" srcOrd="2" destOrd="0" presId="urn:microsoft.com/office/officeart/2005/8/layout/hProcess10"/>
    <dgm:cxn modelId="{A0939FC7-62FF-4146-9D10-B9A6CE644BBD}" type="presParOf" srcId="{19D623BD-2ED0-4837-BB66-B15F47F4066E}" destId="{B678764B-299F-413E-ACB3-8FC9F621BCEC}" srcOrd="0" destOrd="0" presId="urn:microsoft.com/office/officeart/2005/8/layout/hProcess10"/>
    <dgm:cxn modelId="{B6C0DB61-6709-4D94-B3F6-724C67B5CC8C}" type="presParOf" srcId="{19D623BD-2ED0-4837-BB66-B15F47F4066E}" destId="{A629862D-E45B-4FC9-8699-63F299EFB08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ССМ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79FC6-646B-463A-BB4D-A385C401DE2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DBFB-83E4-4689-9705-DEEBFD475E4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Фонд «Талант и Успех»</a:t>
          </a:r>
          <a:endParaRPr lang="ru-RU" sz="2500" kern="1200" dirty="0"/>
        </a:p>
      </dsp:txBody>
      <dsp:txXfrm>
        <a:off x="752110" y="541866"/>
        <a:ext cx="7301111" cy="1083733"/>
      </dsp:txXfrm>
    </dsp:sp>
    <dsp:sp modelId="{A450FF35-4C23-4E9F-9C2F-5F90F6859A0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8165-E52C-44F6-A527-5A75D56C5EC8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ФЭП по лыжным гонкам и биатлону на базе ОСШОР Л.Н. </a:t>
          </a:r>
          <a:r>
            <a:rPr lang="ru-RU" sz="2500" kern="1200" dirty="0" err="1" smtClean="0"/>
            <a:t>Носковой</a:t>
          </a:r>
          <a:r>
            <a:rPr lang="ru-RU" sz="2500" kern="1200" dirty="0" smtClean="0"/>
            <a:t> г. Тюмень</a:t>
          </a:r>
          <a:endParaRPr lang="ru-RU" sz="2500" kern="1200" dirty="0"/>
        </a:p>
      </dsp:txBody>
      <dsp:txXfrm>
        <a:off x="1146048" y="2167466"/>
        <a:ext cx="6907174" cy="1083733"/>
      </dsp:txXfrm>
    </dsp:sp>
    <dsp:sp modelId="{5D4AF4B7-4BE3-4753-862E-B75114BA881A}">
      <dsp:nvSpPr>
        <dsp:cNvPr id="0" name=""/>
        <dsp:cNvSpPr/>
      </dsp:nvSpPr>
      <dsp:spPr>
        <a:xfrm>
          <a:off x="448062" y="2032000"/>
          <a:ext cx="1395970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ADB34-33A7-4E47-BE6A-7D1A6AE23731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Центр тестирования, отбора и сопровождения спортивно одаренных детей г. С-</a:t>
          </a:r>
          <a:r>
            <a:rPr lang="ru-RU" sz="2500" kern="1200" dirty="0" err="1" smtClean="0"/>
            <a:t>Пертербург</a:t>
          </a:r>
          <a:endParaRPr lang="ru-RU" sz="2500" kern="1200" dirty="0"/>
        </a:p>
      </dsp:txBody>
      <dsp:txXfrm>
        <a:off x="752110" y="3793066"/>
        <a:ext cx="7301111" cy="1083733"/>
      </dsp:txXfrm>
    </dsp:sp>
    <dsp:sp modelId="{B65CE26E-5DC6-4197-AE9E-1462F8FDBDA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CA7AF-1CC6-4DC9-A57E-ADC7CC5D8248}">
      <dsp:nvSpPr>
        <dsp:cNvPr id="0" name=""/>
        <dsp:cNvSpPr/>
      </dsp:nvSpPr>
      <dsp:spPr>
        <a:xfrm>
          <a:off x="3322337" y="296"/>
          <a:ext cx="2701455" cy="235266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B80BD-91FC-4F31-8ACE-E6191DC4EA39}">
      <dsp:nvSpPr>
        <dsp:cNvPr id="0" name=""/>
        <dsp:cNvSpPr/>
      </dsp:nvSpPr>
      <dsp:spPr>
        <a:xfrm>
          <a:off x="1652462" y="224339"/>
          <a:ext cx="2518578" cy="19045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79C3B-71B0-4BCC-90AA-D78C7C1AA796}">
      <dsp:nvSpPr>
        <dsp:cNvPr id="0" name=""/>
        <dsp:cNvSpPr/>
      </dsp:nvSpPr>
      <dsp:spPr>
        <a:xfrm>
          <a:off x="3713722" y="377637"/>
          <a:ext cx="1918686" cy="15979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Участие в официальных спортивных соревнованиях</a:t>
          </a:r>
          <a:endParaRPr lang="ru-RU" sz="1300" kern="1200" dirty="0"/>
        </a:p>
      </dsp:txBody>
      <dsp:txXfrm>
        <a:off x="3994707" y="611657"/>
        <a:ext cx="1356716" cy="1129947"/>
      </dsp:txXfrm>
    </dsp:sp>
    <dsp:sp modelId="{F2CC8864-F268-476A-BB3B-2E37293ED5BA}">
      <dsp:nvSpPr>
        <dsp:cNvPr id="0" name=""/>
        <dsp:cNvSpPr/>
      </dsp:nvSpPr>
      <dsp:spPr>
        <a:xfrm>
          <a:off x="4469476" y="2658348"/>
          <a:ext cx="407177" cy="407177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BC80-264D-4CCA-A3FA-0898B33C88E5}">
      <dsp:nvSpPr>
        <dsp:cNvPr id="0" name=""/>
        <dsp:cNvSpPr/>
      </dsp:nvSpPr>
      <dsp:spPr>
        <a:xfrm>
          <a:off x="3267349" y="3283625"/>
          <a:ext cx="2817083" cy="238211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EC3DF-41A3-40E1-A8EA-FF9CF6B15610}">
      <dsp:nvSpPr>
        <dsp:cNvPr id="0" name=""/>
        <dsp:cNvSpPr/>
      </dsp:nvSpPr>
      <dsp:spPr>
        <a:xfrm>
          <a:off x="5175089" y="3609676"/>
          <a:ext cx="2518578" cy="19045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3FE94-DAD0-4C2E-A9E4-342B3946A2DC}">
      <dsp:nvSpPr>
        <dsp:cNvPr id="0" name=""/>
        <dsp:cNvSpPr/>
      </dsp:nvSpPr>
      <dsp:spPr>
        <a:xfrm>
          <a:off x="3667680" y="3619930"/>
          <a:ext cx="2009876" cy="16692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Научно-методическое обеспечение</a:t>
          </a:r>
          <a:endParaRPr lang="ru-RU" sz="1300" kern="1200" dirty="0"/>
        </a:p>
      </dsp:txBody>
      <dsp:txXfrm>
        <a:off x="3962020" y="3864380"/>
        <a:ext cx="1421196" cy="118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9D4F4-0AC4-4B15-9CEC-987C57536643}">
      <dsp:nvSpPr>
        <dsp:cNvPr id="0" name=""/>
        <dsp:cNvSpPr/>
      </dsp:nvSpPr>
      <dsp:spPr>
        <a:xfrm>
          <a:off x="6277264" y="3375276"/>
          <a:ext cx="2876487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Темпы роста</a:t>
          </a:r>
          <a:endParaRPr lang="ru-RU" sz="1800" b="1" kern="1200" dirty="0"/>
        </a:p>
      </dsp:txBody>
      <dsp:txXfrm>
        <a:off x="7175101" y="3807258"/>
        <a:ext cx="1943758" cy="1121492"/>
      </dsp:txXfrm>
    </dsp:sp>
    <dsp:sp modelId="{472082FA-9CBB-4EE2-868F-7DADA2F75A95}">
      <dsp:nvSpPr>
        <dsp:cNvPr id="0" name=""/>
        <dsp:cNvSpPr/>
      </dsp:nvSpPr>
      <dsp:spPr>
        <a:xfrm>
          <a:off x="2322556" y="3375276"/>
          <a:ext cx="2784511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Научно-методическое сопровождение</a:t>
          </a:r>
          <a:endParaRPr lang="ru-RU" sz="1800" b="1" kern="1200" dirty="0"/>
        </a:p>
      </dsp:txBody>
      <dsp:txXfrm>
        <a:off x="2357447" y="3807258"/>
        <a:ext cx="1879375" cy="1121492"/>
      </dsp:txXfrm>
    </dsp:sp>
    <dsp:sp modelId="{E693B86B-F4E6-407C-BC7B-D8990954E427}">
      <dsp:nvSpPr>
        <dsp:cNvPr id="0" name=""/>
        <dsp:cNvSpPr/>
      </dsp:nvSpPr>
      <dsp:spPr>
        <a:xfrm>
          <a:off x="6265102" y="0"/>
          <a:ext cx="2920084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Комплектование групп</a:t>
          </a:r>
          <a:endParaRPr lang="ru-RU" sz="1600" b="1" kern="1200" dirty="0"/>
        </a:p>
      </dsp:txBody>
      <dsp:txXfrm>
        <a:off x="7176018" y="34891"/>
        <a:ext cx="1974277" cy="1121492"/>
      </dsp:txXfrm>
    </dsp:sp>
    <dsp:sp modelId="{4128B135-07FD-4934-9709-71AF2D74F51D}">
      <dsp:nvSpPr>
        <dsp:cNvPr id="0" name=""/>
        <dsp:cNvSpPr/>
      </dsp:nvSpPr>
      <dsp:spPr>
        <a:xfrm>
          <a:off x="2403510" y="0"/>
          <a:ext cx="2622602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Тестирование</a:t>
          </a:r>
          <a:endParaRPr lang="ru-RU" sz="1800" b="1" kern="1200" dirty="0"/>
        </a:p>
      </dsp:txBody>
      <dsp:txXfrm>
        <a:off x="2438401" y="34891"/>
        <a:ext cx="1766040" cy="1121492"/>
      </dsp:txXfrm>
    </dsp:sp>
    <dsp:sp modelId="{B6F70F4A-01B2-44B5-9996-925210D9E9C5}">
      <dsp:nvSpPr>
        <dsp:cNvPr id="0" name=""/>
        <dsp:cNvSpPr/>
      </dsp:nvSpPr>
      <dsp:spPr>
        <a:xfrm>
          <a:off x="3550160" y="28292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1 этап</a:t>
          </a:r>
          <a:endParaRPr lang="ru-RU" sz="3600" kern="1200" dirty="0">
            <a:solidFill>
              <a:srgbClr val="FFFF00"/>
            </a:solidFill>
          </a:endParaRPr>
        </a:p>
      </dsp:txBody>
      <dsp:txXfrm>
        <a:off x="4179663" y="912430"/>
        <a:ext cx="1519753" cy="1519753"/>
      </dsp:txXfrm>
    </dsp:sp>
    <dsp:sp modelId="{75B7F616-69B4-4418-A460-7EC9AE6DC346}">
      <dsp:nvSpPr>
        <dsp:cNvPr id="0" name=""/>
        <dsp:cNvSpPr/>
      </dsp:nvSpPr>
      <dsp:spPr>
        <a:xfrm rot="5400000">
          <a:off x="5798689" y="28292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2 этап</a:t>
          </a:r>
          <a:endParaRPr lang="ru-RU" sz="3600" kern="1200" dirty="0">
            <a:solidFill>
              <a:srgbClr val="FFFF00"/>
            </a:solidFill>
          </a:endParaRPr>
        </a:p>
      </dsp:txBody>
      <dsp:txXfrm rot="-5400000">
        <a:off x="5798689" y="912430"/>
        <a:ext cx="1519753" cy="1519753"/>
      </dsp:txXfrm>
    </dsp:sp>
    <dsp:sp modelId="{8BC5994F-CA3B-47E7-8195-EFA83A8FA2FE}">
      <dsp:nvSpPr>
        <dsp:cNvPr id="0" name=""/>
        <dsp:cNvSpPr/>
      </dsp:nvSpPr>
      <dsp:spPr>
        <a:xfrm rot="10800000">
          <a:off x="5798689" y="253145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3 этап</a:t>
          </a:r>
          <a:endParaRPr lang="ru-RU" sz="3600" kern="1200" dirty="0">
            <a:solidFill>
              <a:srgbClr val="FFFF00"/>
            </a:solidFill>
          </a:endParaRPr>
        </a:p>
      </dsp:txBody>
      <dsp:txXfrm rot="10800000">
        <a:off x="5798689" y="2531457"/>
        <a:ext cx="1519753" cy="1519753"/>
      </dsp:txXfrm>
    </dsp:sp>
    <dsp:sp modelId="{30FC8812-2946-4A20-AD40-AB202B00AF52}">
      <dsp:nvSpPr>
        <dsp:cNvPr id="0" name=""/>
        <dsp:cNvSpPr/>
      </dsp:nvSpPr>
      <dsp:spPr>
        <a:xfrm rot="16200000">
          <a:off x="3550160" y="253145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4 этап</a:t>
          </a:r>
          <a:endParaRPr lang="ru-RU" sz="3600" kern="1200" dirty="0">
            <a:solidFill>
              <a:srgbClr val="FFFF00"/>
            </a:solidFill>
          </a:endParaRPr>
        </a:p>
      </dsp:txBody>
      <dsp:txXfrm rot="5400000">
        <a:off x="4179663" y="2531457"/>
        <a:ext cx="1519753" cy="1519753"/>
      </dsp:txXfrm>
    </dsp:sp>
    <dsp:sp modelId="{86F9E139-B034-4854-80E3-F75CC0A0EC2F}">
      <dsp:nvSpPr>
        <dsp:cNvPr id="0" name=""/>
        <dsp:cNvSpPr/>
      </dsp:nvSpPr>
      <dsp:spPr>
        <a:xfrm>
          <a:off x="5378021" y="2035093"/>
          <a:ext cx="742064" cy="6452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85FF1-21A0-4D94-AB9A-3F9B71467C0E}">
      <dsp:nvSpPr>
        <dsp:cNvPr id="0" name=""/>
        <dsp:cNvSpPr/>
      </dsp:nvSpPr>
      <dsp:spPr>
        <a:xfrm rot="10800000">
          <a:off x="5378021" y="2283275"/>
          <a:ext cx="742064" cy="6452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49587" y="1045"/>
          <a:ext cx="1278069" cy="9540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solidFill>
                <a:schemeClr val="accent2">
                  <a:lumMod val="75000"/>
                </a:schemeClr>
              </a:solidFill>
            </a:rPr>
            <a:t>СОГ</a:t>
          </a:r>
          <a:endParaRPr lang="ru-RU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942" y="23400"/>
        <a:ext cx="1233359" cy="931697"/>
      </dsp:txXfrm>
    </dsp:sp>
    <dsp:sp modelId="{6B8E1598-2221-4416-B013-FB7964BB3743}">
      <dsp:nvSpPr>
        <dsp:cNvPr id="0" name=""/>
        <dsp:cNvSpPr/>
      </dsp:nvSpPr>
      <dsp:spPr>
        <a:xfrm>
          <a:off x="149587" y="955097"/>
          <a:ext cx="1278069" cy="410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 этап</a:t>
          </a:r>
          <a:endParaRPr lang="ru-RU" sz="2300" kern="1200" dirty="0"/>
        </a:p>
      </dsp:txBody>
      <dsp:txXfrm>
        <a:off x="149587" y="955097"/>
        <a:ext cx="900049" cy="410242"/>
      </dsp:txXfrm>
    </dsp:sp>
    <dsp:sp modelId="{2AB49189-4AA8-43A5-945B-3B676CED0B9A}">
      <dsp:nvSpPr>
        <dsp:cNvPr id="0" name=""/>
        <dsp:cNvSpPr/>
      </dsp:nvSpPr>
      <dsp:spPr>
        <a:xfrm>
          <a:off x="1085791" y="1020260"/>
          <a:ext cx="447324" cy="4473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355" y="93935"/>
          <a:ext cx="1562946" cy="11667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4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692" y="121272"/>
        <a:ext cx="1508272" cy="1139369"/>
      </dsp:txXfrm>
    </dsp:sp>
    <dsp:sp modelId="{6B8E1598-2221-4416-B013-FB7964BB3743}">
      <dsp:nvSpPr>
        <dsp:cNvPr id="0" name=""/>
        <dsp:cNvSpPr/>
      </dsp:nvSpPr>
      <dsp:spPr>
        <a:xfrm>
          <a:off x="355" y="1260642"/>
          <a:ext cx="1562946" cy="501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этап</a:t>
          </a:r>
          <a:endParaRPr lang="ru-RU" sz="2900" kern="1200" dirty="0"/>
        </a:p>
      </dsp:txBody>
      <dsp:txXfrm>
        <a:off x="355" y="1260642"/>
        <a:ext cx="1100666" cy="501683"/>
      </dsp:txXfrm>
    </dsp:sp>
    <dsp:sp modelId="{2AB49189-4AA8-43A5-945B-3B676CED0B9A}">
      <dsp:nvSpPr>
        <dsp:cNvPr id="0" name=""/>
        <dsp:cNvSpPr/>
      </dsp:nvSpPr>
      <dsp:spPr>
        <a:xfrm>
          <a:off x="1146657" y="1341837"/>
          <a:ext cx="547031" cy="5470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DC279-4AE2-41A0-BCC0-6455CC964F83}">
      <dsp:nvSpPr>
        <dsp:cNvPr id="0" name=""/>
        <dsp:cNvSpPr/>
      </dsp:nvSpPr>
      <dsp:spPr>
        <a:xfrm>
          <a:off x="3523124" y="2946014"/>
          <a:ext cx="2472066" cy="2472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Комплектование групп</a:t>
          </a:r>
          <a:endParaRPr lang="ru-RU" sz="1800" kern="1200" dirty="0"/>
        </a:p>
      </dsp:txBody>
      <dsp:txXfrm>
        <a:off x="3885150" y="3308040"/>
        <a:ext cx="1748014" cy="1748014"/>
      </dsp:txXfrm>
    </dsp:sp>
    <dsp:sp modelId="{D1216900-8751-40EA-B9D3-63FB8B7DB29E}">
      <dsp:nvSpPr>
        <dsp:cNvPr id="0" name=""/>
        <dsp:cNvSpPr/>
      </dsp:nvSpPr>
      <dsp:spPr>
        <a:xfrm rot="12900000">
          <a:off x="1931987" y="251386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8160F0-D4F6-4544-8D1D-72A27A2EFF11}">
      <dsp:nvSpPr>
        <dsp:cNvPr id="0" name=""/>
        <dsp:cNvSpPr/>
      </dsp:nvSpPr>
      <dsp:spPr>
        <a:xfrm>
          <a:off x="929173" y="1383083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Анализ выполнения нормативов ОФП и СФП</a:t>
          </a:r>
          <a:endParaRPr lang="ru-RU" sz="2100" kern="1200" dirty="0"/>
        </a:p>
      </dsp:txBody>
      <dsp:txXfrm>
        <a:off x="984200" y="1438110"/>
        <a:ext cx="2238409" cy="1768716"/>
      </dsp:txXfrm>
    </dsp:sp>
    <dsp:sp modelId="{9713C823-BCFA-48F5-96F6-5D3889A0E40F}">
      <dsp:nvSpPr>
        <dsp:cNvPr id="0" name=""/>
        <dsp:cNvSpPr/>
      </dsp:nvSpPr>
      <dsp:spPr>
        <a:xfrm rot="16200000">
          <a:off x="3811302" y="153555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D1515C-5251-4DB8-86E5-81A55941EFE9}">
      <dsp:nvSpPr>
        <dsp:cNvPr id="0" name=""/>
        <dsp:cNvSpPr/>
      </dsp:nvSpPr>
      <dsp:spPr>
        <a:xfrm>
          <a:off x="3584926" y="586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Тестирование</a:t>
          </a:r>
          <a:endParaRPr lang="ru-RU" sz="2100" kern="1200" dirty="0"/>
        </a:p>
      </dsp:txBody>
      <dsp:txXfrm>
        <a:off x="3639953" y="55613"/>
        <a:ext cx="2238409" cy="1768716"/>
      </dsp:txXfrm>
    </dsp:sp>
    <dsp:sp modelId="{184EDF40-3242-431D-A585-8A8C02EED030}">
      <dsp:nvSpPr>
        <dsp:cNvPr id="0" name=""/>
        <dsp:cNvSpPr/>
      </dsp:nvSpPr>
      <dsp:spPr>
        <a:xfrm rot="19500000">
          <a:off x="5690618" y="251386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39C1F-7942-4EDB-8A09-89A3948459B3}">
      <dsp:nvSpPr>
        <dsp:cNvPr id="0" name=""/>
        <dsp:cNvSpPr/>
      </dsp:nvSpPr>
      <dsp:spPr>
        <a:xfrm>
          <a:off x="6240679" y="1383083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Предварительный просмотр</a:t>
          </a:r>
          <a:endParaRPr lang="ru-RU" sz="2100" kern="1200" dirty="0"/>
        </a:p>
      </dsp:txBody>
      <dsp:txXfrm>
        <a:off x="6295706" y="1438110"/>
        <a:ext cx="2238409" cy="1768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61437" y="1548"/>
          <a:ext cx="1725288" cy="12878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solidFill>
                <a:schemeClr val="accent2">
                  <a:lumMod val="75000"/>
                </a:schemeClr>
              </a:solidFill>
            </a:rPr>
            <a:t>ТГ</a:t>
          </a:r>
          <a:endParaRPr lang="ru-RU" sz="4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1614" y="31725"/>
        <a:ext cx="1664934" cy="1257714"/>
      </dsp:txXfrm>
    </dsp:sp>
    <dsp:sp modelId="{6B8E1598-2221-4416-B013-FB7964BB3743}">
      <dsp:nvSpPr>
        <dsp:cNvPr id="0" name=""/>
        <dsp:cNvSpPr/>
      </dsp:nvSpPr>
      <dsp:spPr>
        <a:xfrm>
          <a:off x="61437" y="1289440"/>
          <a:ext cx="1725288" cy="55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 этап</a:t>
          </a:r>
          <a:endParaRPr lang="ru-RU" sz="3200" kern="1200" dirty="0"/>
        </a:p>
      </dsp:txBody>
      <dsp:txXfrm>
        <a:off x="61437" y="1289440"/>
        <a:ext cx="1214992" cy="553793"/>
      </dsp:txXfrm>
    </dsp:sp>
    <dsp:sp modelId="{2AB49189-4AA8-43A5-945B-3B676CED0B9A}">
      <dsp:nvSpPr>
        <dsp:cNvPr id="0" name=""/>
        <dsp:cNvSpPr/>
      </dsp:nvSpPr>
      <dsp:spPr>
        <a:xfrm>
          <a:off x="1325235" y="1377405"/>
          <a:ext cx="603851" cy="6038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B9C67-339C-4C9C-998C-AAD213100777}">
      <dsp:nvSpPr>
        <dsp:cNvPr id="0" name=""/>
        <dsp:cNvSpPr/>
      </dsp:nvSpPr>
      <dsp:spPr>
        <a:xfrm>
          <a:off x="1519" y="0"/>
          <a:ext cx="1977296" cy="1820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9F157E-8511-41B5-9007-38D22DC6329A}">
      <dsp:nvSpPr>
        <dsp:cNvPr id="0" name=""/>
        <dsp:cNvSpPr/>
      </dsp:nvSpPr>
      <dsp:spPr>
        <a:xfrm>
          <a:off x="63083" y="1092051"/>
          <a:ext cx="2481566" cy="18200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выполнения нормативов ОФП, СФП</a:t>
          </a:r>
          <a:endParaRPr lang="ru-RU" sz="2400" kern="1200" dirty="0"/>
        </a:p>
      </dsp:txBody>
      <dsp:txXfrm>
        <a:off x="116391" y="1145359"/>
        <a:ext cx="2374950" cy="1713469"/>
      </dsp:txXfrm>
    </dsp:sp>
    <dsp:sp modelId="{915724BE-5245-4C8B-A8DB-E15A305E1656}">
      <dsp:nvSpPr>
        <dsp:cNvPr id="0" name=""/>
        <dsp:cNvSpPr/>
      </dsp:nvSpPr>
      <dsp:spPr>
        <a:xfrm rot="9396">
          <a:off x="2445075" y="677098"/>
          <a:ext cx="466261" cy="475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445075" y="771930"/>
        <a:ext cx="326383" cy="285070"/>
      </dsp:txXfrm>
    </dsp:sp>
    <dsp:sp modelId="{B678764B-299F-413E-ACB3-8FC9F621BCEC}">
      <dsp:nvSpPr>
        <dsp:cNvPr id="0" name=""/>
        <dsp:cNvSpPr/>
      </dsp:nvSpPr>
      <dsp:spPr>
        <a:xfrm>
          <a:off x="3310987" y="9045"/>
          <a:ext cx="1977296" cy="1820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29862D-E45B-4FC9-8699-63F299EFB08A}">
      <dsp:nvSpPr>
        <dsp:cNvPr id="0" name=""/>
        <dsp:cNvSpPr/>
      </dsp:nvSpPr>
      <dsp:spPr>
        <a:xfrm>
          <a:off x="3349555" y="1092051"/>
          <a:ext cx="2560262" cy="1820085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участия в ТМ, СС</a:t>
          </a:r>
          <a:endParaRPr lang="ru-RU" sz="2400" kern="1200" dirty="0"/>
        </a:p>
      </dsp:txBody>
      <dsp:txXfrm>
        <a:off x="3402863" y="1145359"/>
        <a:ext cx="2453646" cy="1713469"/>
      </dsp:txXfrm>
    </dsp:sp>
    <dsp:sp modelId="{AE0FA91D-9E82-47EA-884B-7BF495E2EFB5}">
      <dsp:nvSpPr>
        <dsp:cNvPr id="0" name=""/>
        <dsp:cNvSpPr/>
      </dsp:nvSpPr>
      <dsp:spPr>
        <a:xfrm rot="21590844">
          <a:off x="5784979" y="676912"/>
          <a:ext cx="496697" cy="475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784979" y="772125"/>
        <a:ext cx="354162" cy="285070"/>
      </dsp:txXfrm>
    </dsp:sp>
    <dsp:sp modelId="{90C1F2BB-0204-4913-B913-21244BBD9546}">
      <dsp:nvSpPr>
        <dsp:cNvPr id="0" name=""/>
        <dsp:cNvSpPr/>
      </dsp:nvSpPr>
      <dsp:spPr>
        <a:xfrm>
          <a:off x="6707415" y="0"/>
          <a:ext cx="1977296" cy="1820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E7530F-CF04-4923-98C3-93E86C76D4E5}">
      <dsp:nvSpPr>
        <dsp:cNvPr id="0" name=""/>
        <dsp:cNvSpPr/>
      </dsp:nvSpPr>
      <dsp:spPr>
        <a:xfrm>
          <a:off x="6676136" y="1092051"/>
          <a:ext cx="2683626" cy="1820085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Изучение динамики темпов прироста физических качеств</a:t>
          </a:r>
          <a:endParaRPr lang="ru-RU" sz="2400" kern="1200" dirty="0"/>
        </a:p>
      </dsp:txBody>
      <dsp:txXfrm>
        <a:off x="6729444" y="1145359"/>
        <a:ext cx="2577010" cy="1713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B9C67-339C-4C9C-998C-AAD213100777}">
      <dsp:nvSpPr>
        <dsp:cNvPr id="0" name=""/>
        <dsp:cNvSpPr/>
      </dsp:nvSpPr>
      <dsp:spPr>
        <a:xfrm>
          <a:off x="56992" y="0"/>
          <a:ext cx="1925707" cy="175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9F157E-8511-41B5-9007-38D22DC6329A}">
      <dsp:nvSpPr>
        <dsp:cNvPr id="0" name=""/>
        <dsp:cNvSpPr/>
      </dsp:nvSpPr>
      <dsp:spPr>
        <a:xfrm>
          <a:off x="1890" y="1054801"/>
          <a:ext cx="2662886" cy="1758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Педагогическое наблюдение</a:t>
          </a:r>
          <a:endParaRPr lang="ru-RU" sz="2400" kern="1200" dirty="0"/>
        </a:p>
      </dsp:txBody>
      <dsp:txXfrm>
        <a:off x="53380" y="1106291"/>
        <a:ext cx="2559906" cy="1655022"/>
      </dsp:txXfrm>
    </dsp:sp>
    <dsp:sp modelId="{915724BE-5245-4C8B-A8DB-E15A305E1656}">
      <dsp:nvSpPr>
        <dsp:cNvPr id="0" name=""/>
        <dsp:cNvSpPr/>
      </dsp:nvSpPr>
      <dsp:spPr>
        <a:xfrm>
          <a:off x="2581848" y="647640"/>
          <a:ext cx="599148" cy="462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581848" y="740184"/>
        <a:ext cx="460332" cy="277632"/>
      </dsp:txXfrm>
    </dsp:sp>
    <dsp:sp modelId="{B678764B-299F-413E-ACB3-8FC9F621BCEC}">
      <dsp:nvSpPr>
        <dsp:cNvPr id="0" name=""/>
        <dsp:cNvSpPr/>
      </dsp:nvSpPr>
      <dsp:spPr>
        <a:xfrm>
          <a:off x="3694553" y="0"/>
          <a:ext cx="1925707" cy="175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29862D-E45B-4FC9-8699-63F299EFB08A}">
      <dsp:nvSpPr>
        <dsp:cNvPr id="0" name=""/>
        <dsp:cNvSpPr/>
      </dsp:nvSpPr>
      <dsp:spPr>
        <a:xfrm>
          <a:off x="3411100" y="1054801"/>
          <a:ext cx="3119587" cy="1758002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 морфологических и психофизиологических характеристик</a:t>
          </a:r>
          <a:endParaRPr lang="ru-RU" sz="2400" kern="1200" dirty="0"/>
        </a:p>
      </dsp:txBody>
      <dsp:txXfrm>
        <a:off x="3462590" y="1106291"/>
        <a:ext cx="3016607" cy="16550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355" y="93935"/>
          <a:ext cx="1562946" cy="11667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171450" rIns="57150" bIns="5715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500" kern="1200" dirty="0" smtClean="0">
              <a:solidFill>
                <a:schemeClr val="accent2">
                  <a:lumMod val="75000"/>
                </a:schemeClr>
              </a:solidFill>
            </a:rPr>
            <a:t>ССМ</a:t>
          </a:r>
          <a:endParaRPr lang="ru-RU" sz="4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692" y="121272"/>
        <a:ext cx="1508272" cy="1139369"/>
      </dsp:txXfrm>
    </dsp:sp>
    <dsp:sp modelId="{6B8E1598-2221-4416-B013-FB7964BB3743}">
      <dsp:nvSpPr>
        <dsp:cNvPr id="0" name=""/>
        <dsp:cNvSpPr/>
      </dsp:nvSpPr>
      <dsp:spPr>
        <a:xfrm>
          <a:off x="355" y="1260642"/>
          <a:ext cx="1562946" cy="501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 этап</a:t>
          </a:r>
          <a:endParaRPr lang="ru-RU" sz="2900" kern="1200" dirty="0"/>
        </a:p>
      </dsp:txBody>
      <dsp:txXfrm>
        <a:off x="355" y="1260642"/>
        <a:ext cx="1100666" cy="501683"/>
      </dsp:txXfrm>
    </dsp:sp>
    <dsp:sp modelId="{2AB49189-4AA8-43A5-945B-3B676CED0B9A}">
      <dsp:nvSpPr>
        <dsp:cNvPr id="0" name=""/>
        <dsp:cNvSpPr/>
      </dsp:nvSpPr>
      <dsp:spPr>
        <a:xfrm>
          <a:off x="1146657" y="1341837"/>
          <a:ext cx="547031" cy="5470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6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4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771ECE-8F1C-4A2F-9B5C-042389D3427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622" y="2889945"/>
            <a:ext cx="10058400" cy="902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Система отбора 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спортивно одаренных детей 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в Ямало-Ненецком автономном округе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0677" y="5207059"/>
            <a:ext cx="5667470" cy="885924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Е.В. , </a:t>
            </a:r>
            <a:r>
              <a:rPr lang="en-US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b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научно-методической работе ГАУ ЯНАО </a:t>
            </a:r>
            <a:b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спортивной подготовки»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г. Салехард, 2021 г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95" y="487770"/>
            <a:ext cx="2037029" cy="169506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197" y="288826"/>
            <a:ext cx="7611090" cy="757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1" y="4499572"/>
            <a:ext cx="2186286" cy="1683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95" y="347342"/>
            <a:ext cx="2037029" cy="16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5630" y="355276"/>
            <a:ext cx="6882062" cy="3458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ОРИЕНТИРЫ ДЛЯ СОЗДАНИЯ СИСТЕМЫ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отбора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спортивно одаренных детей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033" y="1964602"/>
            <a:ext cx="3766241" cy="4698748"/>
          </a:xfrm>
        </p:spPr>
        <p:txBody>
          <a:bodyPr>
            <a:norm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sz="1800" dirty="0" smtClean="0"/>
              <a:t>Приказ Министерства спорта РФ от 25 августа 2020 года </a:t>
            </a:r>
            <a:r>
              <a:rPr lang="ru-RU" sz="1800" dirty="0"/>
              <a:t>"Об утверждении методических рекомендаций о механизмах и критериях </a:t>
            </a:r>
            <a:r>
              <a:rPr lang="ru-RU" sz="1800" dirty="0" smtClean="0"/>
              <a:t>отбора </a:t>
            </a:r>
            <a:r>
              <a:rPr lang="ru-RU" sz="1800" dirty="0"/>
              <a:t>одаренных </a:t>
            </a:r>
            <a:r>
              <a:rPr lang="ru-RU" sz="1800" dirty="0" smtClean="0"/>
              <a:t>детей«;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800" dirty="0" smtClean="0"/>
              <a:t>Методические рекомендации по деятельности организаций (структурных подразделений организаций), отвечающих за работу по индивидуальному отбору спортивно одаренных детей, в том числе в отношении детей-инвалидов и лиц с ограниченными возможностями здоровья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18" y="242632"/>
            <a:ext cx="1819119" cy="151374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4550604"/>
              </p:ext>
            </p:extLst>
          </p:nvPr>
        </p:nvGraphicFramePr>
        <p:xfrm>
          <a:off x="3989184" y="1244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90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62040"/>
            <a:ext cx="4340994" cy="1799925"/>
          </a:xfrm>
        </p:spPr>
        <p:txBody>
          <a:bodyPr vert="horz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Порядок организации и проведения отбора спортивно одаренных детей организациями, осуществляющими спортивную подготовку в ЯНАО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(приказ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ДФКиС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ЯНАО от 11.12.2020г №277-О 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4016088"/>
              </p:ext>
            </p:extLst>
          </p:nvPr>
        </p:nvGraphicFramePr>
        <p:xfrm>
          <a:off x="1959145" y="780219"/>
          <a:ext cx="11498107" cy="496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3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4221983"/>
              </p:ext>
            </p:extLst>
          </p:nvPr>
        </p:nvGraphicFramePr>
        <p:xfrm>
          <a:off x="173257" y="211756"/>
          <a:ext cx="1682704" cy="146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61" y="1001165"/>
            <a:ext cx="9118650" cy="67922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Методы выявления спортивно одаренных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9529" y="1846052"/>
            <a:ext cx="3175956" cy="7362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инновационные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9" y="2650476"/>
            <a:ext cx="3373176" cy="22487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41124" y="1914194"/>
            <a:ext cx="6699564" cy="736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Альтернативные</a:t>
            </a:r>
            <a:endParaRPr lang="ru-RU" sz="2800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8487065"/>
              </p:ext>
            </p:extLst>
          </p:nvPr>
        </p:nvGraphicFramePr>
        <p:xfrm>
          <a:off x="5582268" y="2650476"/>
          <a:ext cx="5717791" cy="3561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38">
                  <a:extLst>
                    <a:ext uri="{9D8B030D-6E8A-4147-A177-3AD203B41FA5}">
                      <a16:colId xmlns:a16="http://schemas.microsoft.com/office/drawing/2014/main" val="3514221185"/>
                    </a:ext>
                  </a:extLst>
                </a:gridCol>
                <a:gridCol w="5240253">
                  <a:extLst>
                    <a:ext uri="{9D8B030D-6E8A-4147-A177-3AD203B41FA5}">
                      <a16:colId xmlns:a16="http://schemas.microsoft.com/office/drawing/2014/main" val="4102467026"/>
                    </a:ext>
                  </a:extLst>
                </a:gridCol>
              </a:tblGrid>
              <a:tr h="44114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</a:t>
                      </a:r>
                      <a:endParaRPr lang="ru-RU" b="0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Педагогическое</a:t>
                      </a:r>
                      <a:r>
                        <a:rPr lang="ru-RU" b="0" baseline="0" dirty="0" smtClean="0"/>
                        <a:t> наблюдение</a:t>
                      </a:r>
                      <a:endParaRPr lang="ru-RU" b="0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88960778"/>
                  </a:ext>
                </a:extLst>
              </a:tr>
              <a:tr h="44114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Антропометрические измерения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48621783"/>
                  </a:ext>
                </a:extLst>
              </a:tr>
              <a:tr h="44114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характеристики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81652117"/>
                  </a:ext>
                </a:extLst>
              </a:tr>
              <a:tr h="44114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Психофизиологические характеристики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59633768"/>
                  </a:ext>
                </a:extLst>
              </a:tr>
              <a:tr h="882296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выполненных тестов (упражнений) для определенного уровня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о</a:t>
                      </a:r>
                      <a:r>
                        <a:rPr lang="ru-RU" dirty="0" smtClean="0"/>
                        <a:t>бщефизической подготовки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77529183"/>
                  </a:ext>
                </a:extLst>
              </a:tr>
              <a:tr h="44114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выполнения ГТО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14754167"/>
                  </a:ext>
                </a:extLst>
              </a:tr>
              <a:tr h="44114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темпа</a:t>
                      </a:r>
                      <a:r>
                        <a:rPr lang="ru-RU" baseline="0" dirty="0" smtClean="0"/>
                        <a:t> прироста физических качеств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36348950"/>
                  </a:ext>
                </a:extLst>
              </a:tr>
            </a:tbl>
          </a:graphicData>
        </a:graphic>
      </p:graphicFrame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89976" y="5281090"/>
            <a:ext cx="4340994" cy="914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 тестирования у ребенка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95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1714689"/>
              </p:ext>
            </p:extLst>
          </p:nvPr>
        </p:nvGraphicFramePr>
        <p:xfrm>
          <a:off x="356137" y="319623"/>
          <a:ext cx="1694045" cy="198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6137" y="5136711"/>
            <a:ext cx="4340994" cy="914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 комплектования в АИС «</a:t>
            </a:r>
            <a:r>
              <a:rPr lang="en-US" dirty="0" smtClean="0">
                <a:solidFill>
                  <a:srgbClr val="C00000"/>
                </a:solidFill>
              </a:rPr>
              <a:t>LSPORT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6478784"/>
              </p:ext>
            </p:extLst>
          </p:nvPr>
        </p:nvGraphicFramePr>
        <p:xfrm>
          <a:off x="2673684" y="319623"/>
          <a:ext cx="95183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732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0453660"/>
              </p:ext>
            </p:extLst>
          </p:nvPr>
        </p:nvGraphicFramePr>
        <p:xfrm>
          <a:off x="435805" y="3298285"/>
          <a:ext cx="1990524" cy="198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3928" y="5281090"/>
            <a:ext cx="4340994" cy="914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РезультатЫ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анализа в АИС «</a:t>
            </a:r>
            <a:r>
              <a:rPr lang="en-US" dirty="0" smtClean="0">
                <a:solidFill>
                  <a:srgbClr val="C00000"/>
                </a:solidFill>
              </a:rPr>
              <a:t>LSPORT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9133870"/>
              </p:ext>
            </p:extLst>
          </p:nvPr>
        </p:nvGraphicFramePr>
        <p:xfrm>
          <a:off x="2018924" y="229414"/>
          <a:ext cx="9361282" cy="291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9126346"/>
              </p:ext>
            </p:extLst>
          </p:nvPr>
        </p:nvGraphicFramePr>
        <p:xfrm>
          <a:off x="4940435" y="3298285"/>
          <a:ext cx="6532578" cy="281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391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126711"/>
              </p:ext>
            </p:extLst>
          </p:nvPr>
        </p:nvGraphicFramePr>
        <p:xfrm>
          <a:off x="419987" y="351559"/>
          <a:ext cx="1694045" cy="198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99601" y="4934581"/>
            <a:ext cx="4340994" cy="914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 анализа в АИС «</a:t>
            </a:r>
            <a:r>
              <a:rPr lang="en-US" dirty="0" smtClean="0">
                <a:solidFill>
                  <a:srgbClr val="C00000"/>
                </a:solidFill>
              </a:rPr>
              <a:t>LSPORT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9316190"/>
              </p:ext>
            </p:extLst>
          </p:nvPr>
        </p:nvGraphicFramePr>
        <p:xfrm>
          <a:off x="2454442" y="250257"/>
          <a:ext cx="9346131" cy="575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11292" y="2833736"/>
            <a:ext cx="33045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МЕДИКО-БИОЛОГИЧЕСКОЕ СОПРОВОЖДЕНИЕ ТРЕНИРОВОЧНОГО ПРОЦЕССА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9676" y="2924270"/>
            <a:ext cx="33045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МЕДИЦИНСКОЕ СОПРОВОЖДЕНИЕ ТРЕНИРОВОЧНОГО ПРОЦЕССА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41956" y="3947311"/>
            <a:ext cx="479834" cy="45267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9662574" y="3748136"/>
            <a:ext cx="600975" cy="57465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46756" y="4252111"/>
            <a:ext cx="479834" cy="45267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8022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790</TotalTime>
  <Words>276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Ретро</vt:lpstr>
      <vt:lpstr>Система отбора  спортивно одаренных детей  в Ямало-Ненецком автономном округе</vt:lpstr>
      <vt:lpstr>Презентация PowerPoint</vt:lpstr>
      <vt:lpstr>Порядок организации и проведения отбора спортивно одаренных детей организациями, осуществляющими спортивную подготовку в ЯНАО        (приказ ДФКиС ЯНАО от 11.12.2020г №277-О )</vt:lpstr>
      <vt:lpstr>Методы выявления спортивно одаренных детей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Васильевна Плеханова</dc:creator>
  <cp:lastModifiedBy>Елена Васильевна Плеханова</cp:lastModifiedBy>
  <cp:revision>51</cp:revision>
  <dcterms:created xsi:type="dcterms:W3CDTF">2021-04-02T05:07:35Z</dcterms:created>
  <dcterms:modified xsi:type="dcterms:W3CDTF">2021-04-15T05:16:49Z</dcterms:modified>
</cp:coreProperties>
</file>