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5"/>
  </p:notesMasterIdLst>
  <p:sldIdLst>
    <p:sldId id="327" r:id="rId3"/>
    <p:sldId id="272" r:id="rId4"/>
    <p:sldId id="320" r:id="rId5"/>
    <p:sldId id="324" r:id="rId6"/>
    <p:sldId id="293" r:id="rId7"/>
    <p:sldId id="319" r:id="rId8"/>
    <p:sldId id="321" r:id="rId9"/>
    <p:sldId id="322" r:id="rId10"/>
    <p:sldId id="323" r:id="rId11"/>
    <p:sldId id="325" r:id="rId12"/>
    <p:sldId id="318" r:id="rId13"/>
    <p:sldId id="32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65B0C-DC2D-4027-8E10-822385DD62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6337F-CD65-4398-AA8B-0D7DE389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3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89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7875" y="1180729"/>
            <a:ext cx="9463599" cy="35599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«День открытых дверей» </a:t>
            </a:r>
            <a: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Высшей школы физической культуры и спорта Федерального государственного бюджетного образовательного учреждения высшего образования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Югорский государственный университет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Ямало-Ненецком автономном округе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5" y="4935985"/>
            <a:ext cx="1614089" cy="154175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6" y="4890118"/>
            <a:ext cx="1752075" cy="196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2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12559" y="2565647"/>
            <a:ext cx="9268288" cy="214839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Соглашение о сотрудничестве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Поступление выпускников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Ямала в ЮГУ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Совместные исследования, научно-методические мероприятия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и т.д.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и формы взаимодействия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79" t="12834" r="54906" b="80286"/>
          <a:stretch/>
        </p:blipFill>
        <p:spPr>
          <a:xfrm>
            <a:off x="133165" y="55419"/>
            <a:ext cx="8382762" cy="10631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78078" y="1383624"/>
            <a:ext cx="6133370" cy="992079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Страница Высшей школы физической культуры и спорта ЮГУ ВКонтакте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" y="1256563"/>
            <a:ext cx="2492545" cy="2302272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978078" y="3823872"/>
            <a:ext cx="6133370" cy="11920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Страница Высшей школы физической культуры и спорта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ЮГУ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6" y="3558835"/>
            <a:ext cx="2698812" cy="286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79" t="12834" r="54906" b="80286"/>
          <a:stretch/>
        </p:blipFill>
        <p:spPr>
          <a:xfrm>
            <a:off x="133165" y="55419"/>
            <a:ext cx="8382762" cy="10631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F4805D-E636-0A41-9C62-EA60CEF1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662" y="858547"/>
            <a:ext cx="4566695" cy="4566695"/>
          </a:xfrm>
          <a:prstGeom prst="rect">
            <a:avLst/>
          </a:prstGeo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486631" y="5363098"/>
            <a:ext cx="6133370" cy="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Ссылка на таблицу для мониторинга потенциальных абитуриентов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9189" y="1837678"/>
            <a:ext cx="9161756" cy="23348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Перспективные треки профессионального развития специалистов в области физической культуры и спорта 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639189" y="4554245"/>
            <a:ext cx="6454069" cy="119848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Абрамов Эдуард Николаевич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Высшая школа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физической культуры и спорта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Югорского государственного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75208" y="1225119"/>
            <a:ext cx="10653203" cy="5335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Горизонтальный рост в должности тренера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- старший тренер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– старший тренер – главный тренер сборной команды </a:t>
            </a:r>
            <a:r>
              <a:rPr lang="ru-RU" sz="2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 (страны)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 категории – тренер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 категории – тренер высшей кв. категории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Носитель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 – носитель ведомственных наград – носитель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госнаград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почетного звания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</a:t>
            </a:r>
            <a:r>
              <a:rPr lang="ru-RU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(бакалавриат, специалитет) в </a:t>
            </a:r>
            <a:r>
              <a:rPr lang="ru-RU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физической культуры и </a:t>
            </a: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или ВО (непрофильное) + ПП</a:t>
            </a:r>
            <a:endParaRPr lang="ru-RU" sz="2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</a:t>
            </a: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профессионального мастерства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Аккредитация во всероссийской спортивной федерации (в отдельных видах спорта)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Присвоение квалификационной категории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к </a:t>
            </a: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поощрению/награде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независимой оценки профессиональной квалификации</a:t>
            </a:r>
            <a:endParaRPr lang="ru-RU" sz="2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6229" y="1331650"/>
            <a:ext cx="10564427" cy="52378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Горизонтальный рост внутри должности учителя (педагога)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– учитель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 – учитель высшей категории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– старший учитель – ведущий учитель (НСУР)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в профессиональной среде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общественно-профессиональным формированием различного уровня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Носитель наград – носитель ведомственных наград – носитель госнаград или почетного звания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</a:t>
            </a: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направлению «Образование и педагогика» или по направлению </a:t>
            </a: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</a:t>
            </a:r>
            <a:endParaRPr lang="ru-RU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по направлению «Образование и педагогика» или по направлению программы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или ВО (непрофильное) + </a:t>
            </a: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endParaRPr lang="ru-RU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повышение профессионального </a:t>
            </a: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мастерства</a:t>
            </a:r>
            <a:endParaRPr lang="ru-RU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аккредитации эксперта в области образования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аттестации на подтверждение или на квалификационную категорию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независимой оценки профессиональной квалификации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к поощрению/награде </a:t>
            </a:r>
            <a:endParaRPr lang="ru-RU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50416" y="1429304"/>
            <a:ext cx="10218197" cy="513129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Управленческая карьера в сфере физической культуры и спорта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физкультурно-спортивной или образовательной организации (руководитель структурного подразделения, заместитель руководителя, руководитель)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государственном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органе власти (государственный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служащий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муниципальном органе власти (муниципальный служащий)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</a:t>
            </a:r>
            <a:endParaRPr lang="en-US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в области физической культуры и </a:t>
            </a: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 </a:t>
            </a: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физической культуры и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Менеджмент в сфере физической культуры и спорта/в сфере образования</a:t>
            </a:r>
            <a:endParaRPr lang="en-US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или ПП в сфере ГМУ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повышение профессионального мастерства </a:t>
            </a:r>
            <a:endParaRPr lang="ru-RU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конкурсных и аттестационных процедур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независимой оценки профессиональной квалификации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классного чина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77049" y="1597984"/>
            <a:ext cx="9046345" cy="43323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Общественно-профессиональная карьера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в спортивной федерации (местной, региональной всероссийской): функционер председатель, судейская карьера 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еятельность в ином общественном объединении в области физической культуры и спорта (физкультурно-спортивное общество, фонд и т.д.)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</a:t>
            </a: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повышение профессионального мастерства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Общественно-профессиональное признание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выборных процедур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65825" y="1553594"/>
            <a:ext cx="9836458" cy="455424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Научно-исследовательская карьера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Учёная степень: кандидат наук, доктор наук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Ученое звание: доцент, профессор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Должностной рост: НПР, руководитель научного структурного подразделения и т.д.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в области физической культуры и спорта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(уровень аспирантуры) в области физической культуры и спорта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повышение профессионального мастерства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научно-квалификационной работы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 научной (научно-педагогической) деятельности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Конкурсные процедуры и присвоение ученого звания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Признание научных (научно-педагогических) заслуг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97150" y="1313894"/>
            <a:ext cx="10404629" cy="52999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Организационно-методическая карьера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Методист – старший методист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 – старший, ведущий, главный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Администратор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Сервисмэн 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 категории –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 категории – Высшей кв. категории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в области физической культуры и спорта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 области физической культуры и </a:t>
            </a: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 или ВО (непрофильное) + ПП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</a:t>
            </a: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профессионального мастерства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аттестации, процедура присвоения квалификационной категории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независимой оценки профессиональной квалификации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признание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к поощрению/награде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92459" y="1562471"/>
            <a:ext cx="9419208" cy="423464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Внутритрековые маневры или смена трека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новой квалификации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журналистика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Спортивное право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профессионального восхождения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(магистратура)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Профессиональная переподготовка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Непрерывное повышение профессионального мастерства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2015231" y="201967"/>
            <a:ext cx="9990339" cy="836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 профессионального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886</TotalTime>
  <Words>643</Words>
  <Application>Microsoft Office PowerPoint</Application>
  <PresentationFormat>Широкоэкранный</PresentationFormat>
  <Paragraphs>169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PT Sans</vt:lpstr>
      <vt:lpstr>PT Sans Caption</vt:lpstr>
      <vt:lpstr>Tahoma</vt:lpstr>
      <vt:lpstr>Verdana</vt:lpstr>
      <vt:lpstr>Wingdings</vt:lpstr>
      <vt:lpstr>ЮГУ</vt:lpstr>
      <vt:lpstr>ЮГУ 2</vt:lpstr>
      <vt:lpstr>«День открытых дверей»  Высшей школы физической культуры и спорта Федерального государственного бюджетного образовательного учреждения высшего образования  «Югорский государственный университет» в Ямало-Ненецком автономном округе</vt:lpstr>
      <vt:lpstr>Перспективные треки профессионального развития специалистов в области физической культуры и спорта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1</cp:lastModifiedBy>
  <cp:revision>432</cp:revision>
  <dcterms:created xsi:type="dcterms:W3CDTF">2019-03-10T22:10:48Z</dcterms:created>
  <dcterms:modified xsi:type="dcterms:W3CDTF">2022-02-02T06:26:47Z</dcterms:modified>
</cp:coreProperties>
</file>