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FB1"/>
    <a:srgbClr val="D7603B"/>
    <a:srgbClr val="CA8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1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8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622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9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918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8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4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1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5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6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8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5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6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3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19E0-930B-4C2B-8F18-33DED8759C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2F72D3-384A-4EA0-8E40-243727AA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8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0989" y="17503"/>
            <a:ext cx="9192133" cy="93246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по отбору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спортивно-одаренных детей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Ямало-Ненецком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автономном округе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43492" y="2814206"/>
            <a:ext cx="15718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анные о результатах отбора спортивно-одаренных детей на всех этапах вводятся в АИС «LSPORT»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164" t="24369" r="13834" b="34228"/>
          <a:stretch/>
        </p:blipFill>
        <p:spPr>
          <a:xfrm>
            <a:off x="153439" y="1282384"/>
            <a:ext cx="2188830" cy="17157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730" y="1720776"/>
            <a:ext cx="2289612" cy="32264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4054" b="11169"/>
          <a:stretch/>
        </p:blipFill>
        <p:spPr>
          <a:xfrm>
            <a:off x="10020941" y="1664541"/>
            <a:ext cx="2016963" cy="724089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9480664" y="3103203"/>
            <a:ext cx="650565" cy="269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73" y="3125677"/>
            <a:ext cx="2293139" cy="171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" y="3125677"/>
            <a:ext cx="2293139" cy="17198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1" b="15505"/>
          <a:stretch/>
        </p:blipFill>
        <p:spPr>
          <a:xfrm>
            <a:off x="4969134" y="3129025"/>
            <a:ext cx="1858374" cy="1716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t="26343" r="2263"/>
          <a:stretch/>
        </p:blipFill>
        <p:spPr>
          <a:xfrm>
            <a:off x="2623219" y="1260324"/>
            <a:ext cx="1729503" cy="17378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7537" y="1215207"/>
            <a:ext cx="1897901" cy="1789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676" y="4962486"/>
            <a:ext cx="1317593" cy="17567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/>
          <a:srcRect l="28403" t="15061" r="5835" b="15708"/>
          <a:stretch/>
        </p:blipFill>
        <p:spPr>
          <a:xfrm>
            <a:off x="2779169" y="5000946"/>
            <a:ext cx="1224170" cy="17183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/>
          <a:srcRect t="25753" r="33444"/>
          <a:stretch/>
        </p:blipFill>
        <p:spPr>
          <a:xfrm>
            <a:off x="4522724" y="4981715"/>
            <a:ext cx="1231840" cy="17183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864" y="67936"/>
            <a:ext cx="2091109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239" y="0"/>
            <a:ext cx="11162650" cy="44417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ПЛАН-ПРОГНОЗ НА 2021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492" y="5173"/>
            <a:ext cx="1568794" cy="5026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744"/>
            <a:ext cx="12120286" cy="63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8779"/>
          <a:stretch/>
        </p:blipFill>
        <p:spPr>
          <a:xfrm>
            <a:off x="634786" y="800100"/>
            <a:ext cx="9001584" cy="51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</TotalTime>
  <Words>24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Аспект</vt:lpstr>
      <vt:lpstr>Организация работы по отбору спортивно-одаренных детей  в Ямало-Ненецком автономном округе </vt:lpstr>
      <vt:lpstr>ПЛАН-ПРОГНОЗ НА 2021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отбора спортивно-одаренных детей организациями, осуществляющими спортивную подготовку в  Ямало-Ненецком автономном округе</dc:title>
  <dc:creator>Оксана Александровна Глубоких</dc:creator>
  <cp:lastModifiedBy>Оксана Александровна Глубоких</cp:lastModifiedBy>
  <cp:revision>33</cp:revision>
  <dcterms:created xsi:type="dcterms:W3CDTF">2020-12-08T04:10:31Z</dcterms:created>
  <dcterms:modified xsi:type="dcterms:W3CDTF">2021-02-18T09:16:18Z</dcterms:modified>
</cp:coreProperties>
</file>