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65" r:id="rId12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32" autoAdjust="0"/>
    <p:restoredTop sz="94658" autoAdjust="0"/>
  </p:normalViewPr>
  <p:slideViewPr>
    <p:cSldViewPr>
      <p:cViewPr>
        <p:scale>
          <a:sx n="69" d="100"/>
          <a:sy n="69" d="100"/>
        </p:scale>
        <p:origin x="-2760" y="-8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7" d="100"/>
          <a:sy n="77" d="100"/>
        </p:scale>
        <p:origin x="-3996" y="-84"/>
      </p:cViewPr>
      <p:guideLst>
        <p:guide orient="horz" pos="3107"/>
        <p:guide pos="212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DD4630-792C-49D6-A310-51FCB9479044}" type="datetimeFigureOut">
              <a:rPr lang="ru-RU" smtClean="0"/>
              <a:pPr/>
              <a:t>23.05.2021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7EBA32-600A-46EA-A956-FDEE6B68D03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7EBA32-600A-46EA-A956-FDEE6B68D03B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7EBA32-600A-46EA-A956-FDEE6B68D03B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7EBA32-600A-46EA-A956-FDEE6B68D03B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7EBA32-600A-46EA-A956-FDEE6B68D03B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7EBA32-600A-46EA-A956-FDEE6B68D03B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7EBA32-600A-46EA-A956-FDEE6B68D03B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7EBA32-600A-46EA-A956-FDEE6B68D03B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7EBA32-600A-46EA-A956-FDEE6B68D03B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7EBA32-600A-46EA-A956-FDEE6B68D03B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7E022-16D3-4D40-A3F7-DC445F60A53E}" type="datetimeFigureOut">
              <a:rPr lang="ru-RU" smtClean="0"/>
              <a:pPr/>
              <a:t>23.05.2021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A54A-100A-42C1-80EF-FEAE73D944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7E022-16D3-4D40-A3F7-DC445F60A53E}" type="datetimeFigureOut">
              <a:rPr lang="ru-RU" smtClean="0"/>
              <a:pPr/>
              <a:t>23.05.2021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A54A-100A-42C1-80EF-FEAE73D944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7E022-16D3-4D40-A3F7-DC445F60A53E}" type="datetimeFigureOut">
              <a:rPr lang="ru-RU" smtClean="0"/>
              <a:pPr/>
              <a:t>23.05.2021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A54A-100A-42C1-80EF-FEAE73D944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7E022-16D3-4D40-A3F7-DC445F60A53E}" type="datetimeFigureOut">
              <a:rPr lang="ru-RU" smtClean="0"/>
              <a:pPr/>
              <a:t>23.05.2021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A54A-100A-42C1-80EF-FEAE73D944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7E022-16D3-4D40-A3F7-DC445F60A53E}" type="datetimeFigureOut">
              <a:rPr lang="ru-RU" smtClean="0"/>
              <a:pPr/>
              <a:t>23.05.2021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A54A-100A-42C1-80EF-FEAE73D944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7E022-16D3-4D40-A3F7-DC445F60A53E}" type="datetimeFigureOut">
              <a:rPr lang="ru-RU" smtClean="0"/>
              <a:pPr/>
              <a:t>23.05.2021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A54A-100A-42C1-80EF-FEAE73D944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7E022-16D3-4D40-A3F7-DC445F60A53E}" type="datetimeFigureOut">
              <a:rPr lang="ru-RU" smtClean="0"/>
              <a:pPr/>
              <a:t>23.05.2021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A54A-100A-42C1-80EF-FEAE73D944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7E022-16D3-4D40-A3F7-DC445F60A53E}" type="datetimeFigureOut">
              <a:rPr lang="ru-RU" smtClean="0"/>
              <a:pPr/>
              <a:t>23.05.2021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A54A-100A-42C1-80EF-FEAE73D944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7E022-16D3-4D40-A3F7-DC445F60A53E}" type="datetimeFigureOut">
              <a:rPr lang="ru-RU" smtClean="0"/>
              <a:pPr/>
              <a:t>23.05.2021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A54A-100A-42C1-80EF-FEAE73D944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7E022-16D3-4D40-A3F7-DC445F60A53E}" type="datetimeFigureOut">
              <a:rPr lang="ru-RU" smtClean="0"/>
              <a:pPr/>
              <a:t>23.05.2021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A54A-100A-42C1-80EF-FEAE73D944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7E022-16D3-4D40-A3F7-DC445F60A53E}" type="datetimeFigureOut">
              <a:rPr lang="ru-RU" smtClean="0"/>
              <a:pPr/>
              <a:t>23.05.2021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A54A-100A-42C1-80EF-FEAE73D944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7E022-16D3-4D40-A3F7-DC445F60A53E}" type="datetimeFigureOut">
              <a:rPr lang="ru-RU" smtClean="0"/>
              <a:pPr/>
              <a:t>23.05.2021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DAA54A-100A-42C1-80EF-FEAE73D9444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57620" y="1071546"/>
            <a:ext cx="4672018" cy="1470025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РЕЕСТР ЗАТРУДНЕНИЙ </a:t>
            </a:r>
            <a:br>
              <a:rPr lang="ru-RU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МАУ СШ «ЮНОСТЬ»</a:t>
            </a:r>
            <a:endParaRPr lang="ru-RU" sz="28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357298"/>
            <a:ext cx="2057392" cy="3429024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Муниципальное автономное учреждение Спортивная школа «Юность»   </a:t>
            </a:r>
          </a:p>
          <a:p>
            <a:endPara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5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г.Лабытнанги</a:t>
            </a:r>
            <a:endParaRPr lang="ru-RU" sz="15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2021</a:t>
            </a:r>
            <a:endParaRPr lang="ru-RU" sz="15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 descr="C:\Users\Junior\Desktop\МЕТОДИЧЕСКИЕ НАРАБОТКИ\эмблема новая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85784" y="-357214"/>
            <a:ext cx="2500310" cy="1996081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500562" y="4357694"/>
            <a:ext cx="4357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Силантьева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Дина Александровна</a:t>
            </a:r>
          </a:p>
          <a:p>
            <a:pPr algn="r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нструктор-методист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Junior\Desktop\МЕТОДИЧЕСКИЕ НАРАБОТКИ\эмблема новая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85784" y="-357214"/>
            <a:ext cx="2500310" cy="1996081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1785918" y="214290"/>
            <a:ext cx="7143800" cy="714380"/>
          </a:xfrm>
          <a:prstGeom prst="round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u="sng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РЕЕСТР </a:t>
            </a:r>
            <a:r>
              <a:rPr lang="ru-RU" sz="2200" b="1" u="sng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ЗАТРУДНЕНИЙ  </a:t>
            </a:r>
            <a:r>
              <a:rPr lang="ru-RU" sz="2200" b="1" u="sng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 МАУ СШ «ЮНОСТЬ»</a:t>
            </a:r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4"/>
          <a:srcRect l="16406" t="54167" r="16015" b="29861"/>
          <a:stretch>
            <a:fillRect/>
          </a:stretch>
        </p:blipFill>
        <p:spPr bwMode="auto">
          <a:xfrm>
            <a:off x="214282" y="2214554"/>
            <a:ext cx="8715404" cy="2714644"/>
          </a:xfrm>
          <a:prstGeom prst="rect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/>
          <a:srcRect l="16406" t="25000" r="17088" b="69716"/>
          <a:stretch>
            <a:fillRect/>
          </a:stretch>
        </p:blipFill>
        <p:spPr bwMode="auto">
          <a:xfrm>
            <a:off x="214282" y="1500174"/>
            <a:ext cx="8786874" cy="714404"/>
          </a:xfrm>
          <a:prstGeom prst="rect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Junior\Desktop\МЕТОДИЧЕСКИЕ НАРАБОТКИ\эмблема новая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85784" y="-357214"/>
            <a:ext cx="2500310" cy="199608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071802" y="1285860"/>
            <a:ext cx="6072198" cy="20928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5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Спасибо </a:t>
            </a:r>
            <a:r>
              <a:rPr lang="ru-RU" sz="65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за внимание</a:t>
            </a:r>
            <a:r>
              <a:rPr lang="ru-RU" sz="65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!</a:t>
            </a:r>
            <a:endParaRPr lang="ru-RU" sz="650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00FF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Junior\Desktop\МЕТОДИЧЕСКИЕ НАРАБОТКИ\эмблема новая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85784" y="-357214"/>
            <a:ext cx="2500310" cy="1996081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3857620" y="285728"/>
            <a:ext cx="2500330" cy="857256"/>
          </a:xfrm>
          <a:prstGeom prst="round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500" b="1" u="sng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ЦЕЛЬ:</a:t>
            </a:r>
            <a:endParaRPr lang="ru-RU" sz="2000" b="1" u="sng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357686" y="2500306"/>
            <a:ext cx="4500594" cy="2000264"/>
          </a:xfrm>
          <a:prstGeom prst="round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000" dirty="0" smtClean="0">
                <a:solidFill>
                  <a:srgbClr val="0000FF"/>
                </a:solidFill>
              </a:rPr>
              <a:t>Выявить затруднения в учреждении и составить реестр</a:t>
            </a:r>
            <a:endParaRPr lang="ru-RU" sz="30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Стрелка вправо 36"/>
          <p:cNvSpPr/>
          <p:nvPr/>
        </p:nvSpPr>
        <p:spPr>
          <a:xfrm rot="4122123">
            <a:off x="5386957" y="1507730"/>
            <a:ext cx="1156165" cy="546046"/>
          </a:xfrm>
          <a:prstGeom prst="rightArrow">
            <a:avLst>
              <a:gd name="adj1" fmla="val 50000"/>
              <a:gd name="adj2" fmla="val 131789"/>
            </a:avLst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Junior\Desktop\МЕТОДИЧЕСКИЕ НАРАБОТКИ\эмблема новая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85784" y="-357214"/>
            <a:ext cx="2500310" cy="1996081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142844" y="1285860"/>
            <a:ext cx="2500330" cy="857256"/>
          </a:xfrm>
          <a:prstGeom prst="round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500" b="1" u="sng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ЗАДАЧИ:</a:t>
            </a:r>
            <a:endParaRPr lang="ru-RU" sz="3500" b="1" u="sng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429124" y="1000108"/>
            <a:ext cx="4500594" cy="1214446"/>
          </a:xfrm>
          <a:prstGeom prst="round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200" dirty="0" smtClean="0">
              <a:solidFill>
                <a:srgbClr val="0000FF"/>
              </a:solidFill>
              <a:latin typeface="PT Astra Serif" pitchFamily="18" charset="-52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200" dirty="0" smtClean="0">
                <a:solidFill>
                  <a:srgbClr val="0000FF"/>
                </a:solidFill>
                <a:latin typeface="PT Astra Serif" pitchFamily="18" charset="-52"/>
                <a:ea typeface="Times New Roman" pitchFamily="18" charset="0"/>
                <a:cs typeface="Times New Roman" pitchFamily="18" charset="0"/>
              </a:rPr>
              <a:t>Выбрать </a:t>
            </a:r>
            <a:r>
              <a:rPr lang="ru-RU" sz="2200" dirty="0" smtClean="0">
                <a:solidFill>
                  <a:srgbClr val="0000FF"/>
                </a:solidFill>
                <a:latin typeface="PT Astra Serif" pitchFamily="18" charset="-52"/>
                <a:ea typeface="Times New Roman" pitchFamily="18" charset="0"/>
                <a:cs typeface="Times New Roman" pitchFamily="18" charset="0"/>
              </a:rPr>
              <a:t>формы сбора информации и провести соответствующие </a:t>
            </a:r>
            <a:r>
              <a:rPr lang="ru-RU" sz="2200" dirty="0" smtClean="0">
                <a:solidFill>
                  <a:srgbClr val="0000FF"/>
                </a:solidFill>
                <a:latin typeface="PT Astra Serif" pitchFamily="18" charset="-52"/>
                <a:ea typeface="Times New Roman" pitchFamily="18" charset="0"/>
                <a:cs typeface="Times New Roman" pitchFamily="18" charset="0"/>
              </a:rPr>
              <a:t>мероприятия</a:t>
            </a:r>
            <a:endParaRPr lang="ru-RU" sz="22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3214678" y="2714620"/>
            <a:ext cx="1071570" cy="500066"/>
          </a:xfrm>
          <a:prstGeom prst="rightArrow">
            <a:avLst>
              <a:gd name="adj1" fmla="val 50000"/>
              <a:gd name="adj2" fmla="val 97907"/>
            </a:avLst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429124" y="2500306"/>
            <a:ext cx="4500594" cy="1000132"/>
          </a:xfrm>
          <a:prstGeom prst="round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200" dirty="0" smtClean="0">
                <a:solidFill>
                  <a:srgbClr val="0000FF"/>
                </a:solidFill>
                <a:latin typeface="PT Astra Serif" pitchFamily="18" charset="-52"/>
                <a:ea typeface="Times New Roman" pitchFamily="18" charset="0"/>
                <a:cs typeface="Times New Roman" pitchFamily="18" charset="0"/>
              </a:rPr>
              <a:t>Провести </a:t>
            </a:r>
            <a:r>
              <a:rPr lang="ru-RU" sz="2200" dirty="0" smtClean="0">
                <a:solidFill>
                  <a:srgbClr val="0000FF"/>
                </a:solidFill>
                <a:latin typeface="PT Astra Serif" pitchFamily="18" charset="-52"/>
                <a:ea typeface="Times New Roman" pitchFamily="18" charset="0"/>
                <a:cs typeface="Times New Roman" pitchFamily="18" charset="0"/>
              </a:rPr>
              <a:t>мониторинг о затруднении в учреждении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429124" y="3929066"/>
            <a:ext cx="4500594" cy="1000132"/>
          </a:xfrm>
          <a:prstGeom prst="round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200" dirty="0" smtClean="0">
                <a:solidFill>
                  <a:srgbClr val="0000FF"/>
                </a:solidFill>
                <a:latin typeface="PT Astra Serif" pitchFamily="18" charset="-52"/>
                <a:ea typeface="Times New Roman" pitchFamily="18" charset="0"/>
                <a:cs typeface="Times New Roman" pitchFamily="18" charset="0"/>
              </a:rPr>
              <a:t>Оформить реестр затруднений в </a:t>
            </a:r>
            <a:r>
              <a:rPr lang="ru-RU" sz="2200" dirty="0" smtClean="0">
                <a:solidFill>
                  <a:srgbClr val="0000FF"/>
                </a:solidFill>
                <a:latin typeface="PT Astra Serif" pitchFamily="18" charset="-52"/>
                <a:ea typeface="Times New Roman" pitchFamily="18" charset="0"/>
                <a:cs typeface="Times New Roman" pitchFamily="18" charset="0"/>
              </a:rPr>
              <a:t>учреждении</a:t>
            </a:r>
          </a:p>
        </p:txBody>
      </p:sp>
      <p:sp>
        <p:nvSpPr>
          <p:cNvPr id="13" name="Стрелка вправо 12"/>
          <p:cNvSpPr/>
          <p:nvPr/>
        </p:nvSpPr>
        <p:spPr>
          <a:xfrm>
            <a:off x="3214678" y="4143380"/>
            <a:ext cx="1071570" cy="500066"/>
          </a:xfrm>
          <a:prstGeom prst="rightArrow">
            <a:avLst>
              <a:gd name="adj1" fmla="val 50000"/>
              <a:gd name="adj2" fmla="val 97907"/>
            </a:avLst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4" name="Стрелка вправо 13"/>
          <p:cNvSpPr/>
          <p:nvPr/>
        </p:nvSpPr>
        <p:spPr>
          <a:xfrm>
            <a:off x="3214678" y="1428736"/>
            <a:ext cx="1071570" cy="500066"/>
          </a:xfrm>
          <a:prstGeom prst="rightArrow">
            <a:avLst>
              <a:gd name="adj1" fmla="val 50000"/>
              <a:gd name="adj2" fmla="val 97907"/>
            </a:avLst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Junior\Desktop\МЕТОДИЧЕСКИЕ НАРАБОТКИ\эмблема новая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85784" y="-357214"/>
            <a:ext cx="2500310" cy="1996081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3786182" y="357166"/>
            <a:ext cx="5000660" cy="1571612"/>
          </a:xfrm>
          <a:prstGeom prst="round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500" b="1" u="sng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ФОРМА СБОРА ИНФОРМАЦИИ:</a:t>
            </a:r>
            <a:endParaRPr lang="ru-RU" sz="3500" b="1" u="sng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214810" y="3571876"/>
            <a:ext cx="4786346" cy="1285884"/>
          </a:xfrm>
          <a:prstGeom prst="round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500" dirty="0" smtClean="0">
                <a:solidFill>
                  <a:srgbClr val="0000FF"/>
                </a:solidFill>
                <a:latin typeface="PT Astra Serif" pitchFamily="18" charset="-52"/>
                <a:ea typeface="Times New Roman" pitchFamily="18" charset="0"/>
                <a:cs typeface="Times New Roman" pitchFamily="18" charset="0"/>
              </a:rPr>
              <a:t>Самоанализ работы МАУ СШ «Юность» за 2019 год</a:t>
            </a:r>
          </a:p>
        </p:txBody>
      </p:sp>
      <p:sp>
        <p:nvSpPr>
          <p:cNvPr id="15" name="Стрелка вправо 14"/>
          <p:cNvSpPr/>
          <p:nvPr/>
        </p:nvSpPr>
        <p:spPr>
          <a:xfrm rot="5400000">
            <a:off x="5643570" y="2428868"/>
            <a:ext cx="1500198" cy="928694"/>
          </a:xfrm>
          <a:prstGeom prst="rightArrow">
            <a:avLst>
              <a:gd name="adj1" fmla="val 50000"/>
              <a:gd name="adj2" fmla="val 97907"/>
            </a:avLst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6" name="Рисунок 15" descr="\\192.168.100.2\share\Методкабинет\1..jpeg"/>
          <p:cNvPicPr/>
          <p:nvPr/>
        </p:nvPicPr>
        <p:blipFill>
          <a:blip r:embed="rId4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28596" y="1571612"/>
            <a:ext cx="3214710" cy="4572032"/>
          </a:xfrm>
          <a:prstGeom prst="rect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Junior\Desktop\МЕТОДИЧЕСКИЕ НАРАБОТКИ\эмблема новая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85784" y="-357214"/>
            <a:ext cx="2500310" cy="1996081"/>
          </a:xfrm>
          <a:prstGeom prst="rect">
            <a:avLst/>
          </a:prstGeom>
          <a:noFill/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4"/>
          <a:srcRect l="24609" t="25694" r="18749" b="24305"/>
          <a:stretch>
            <a:fillRect/>
          </a:stretch>
        </p:blipFill>
        <p:spPr bwMode="auto">
          <a:xfrm>
            <a:off x="357158" y="2000240"/>
            <a:ext cx="8488198" cy="4214842"/>
          </a:xfrm>
          <a:prstGeom prst="rect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Скругленный прямоугольник 8"/>
          <p:cNvSpPr/>
          <p:nvPr/>
        </p:nvSpPr>
        <p:spPr>
          <a:xfrm>
            <a:off x="3786182" y="357166"/>
            <a:ext cx="4500594" cy="1143008"/>
          </a:xfrm>
          <a:prstGeom prst="round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500" b="1" u="sng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РАЗДЕЛЫ САМОАНАЛИЗА:</a:t>
            </a:r>
            <a:endParaRPr lang="ru-RU" sz="3500" b="1" u="sng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Junior\Desktop\МЕТОДИЧЕСКИЕ НАРАБОТКИ\эмблема новая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85784" y="-357214"/>
            <a:ext cx="2500310" cy="1996081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2143108" y="357166"/>
            <a:ext cx="6643734" cy="1285884"/>
          </a:xfrm>
          <a:prstGeom prst="round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000" b="1" u="sng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ВОПРОСЫ ДЛЯ ОПРЕДЕЛЕНИЯ ЗАТРУДНЕНИЙ:</a:t>
            </a:r>
            <a:endParaRPr lang="ru-RU" sz="3000" b="1" u="sng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71472" y="2000240"/>
            <a:ext cx="7858180" cy="928694"/>
          </a:xfrm>
          <a:prstGeom prst="round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100" b="1" dirty="0" smtClean="0">
                <a:solidFill>
                  <a:srgbClr val="0000FF"/>
                </a:solidFill>
              </a:rPr>
              <a:t>Раздел «Оценка содержания и качества подготовки занимающихся»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71472" y="3214686"/>
            <a:ext cx="7858180" cy="1000132"/>
          </a:xfrm>
          <a:prstGeom prst="round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100" b="1" dirty="0" smtClean="0">
                <a:solidFill>
                  <a:srgbClr val="0000FF"/>
                </a:solidFill>
              </a:rPr>
              <a:t>Раздел «Оценка организации тренировочного процесса»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71472" y="4429132"/>
            <a:ext cx="7858180" cy="928694"/>
          </a:xfrm>
          <a:prstGeom prst="round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100" b="1" dirty="0" smtClean="0">
                <a:solidFill>
                  <a:srgbClr val="0000FF"/>
                </a:solidFill>
              </a:rPr>
              <a:t>Раздел «Оценка материально-технической базы, качества учебно-методического, библиотечно-информационного обеспечения»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42910" y="5572140"/>
            <a:ext cx="7858180" cy="928694"/>
          </a:xfrm>
          <a:prstGeom prst="round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100" b="1" dirty="0" smtClean="0">
                <a:solidFill>
                  <a:srgbClr val="0000FF"/>
                </a:solidFill>
              </a:rPr>
              <a:t>Раздел «Оценка функционирования внутренней системы качества тренировочного процесса»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Junior\Desktop\МЕТОДИЧЕСКИЕ НАРАБОТКИ\эмблема новая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85784" y="-357214"/>
            <a:ext cx="2500310" cy="1996081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1785918" y="214290"/>
            <a:ext cx="7143800" cy="714380"/>
          </a:xfrm>
          <a:prstGeom prst="round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u="sng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РЕЕСТР </a:t>
            </a:r>
            <a:r>
              <a:rPr lang="ru-RU" sz="2200" b="1" u="sng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ЗАТРУДНЕНИЙ  </a:t>
            </a:r>
            <a:r>
              <a:rPr lang="ru-RU" sz="2200" b="1" u="sng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 МАУ СШ «ЮНОСТЬ»</a:t>
            </a:r>
          </a:p>
        </p:txBody>
      </p:sp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4"/>
          <a:srcRect l="16406" t="25000" r="16015" b="50694"/>
          <a:stretch>
            <a:fillRect/>
          </a:stretch>
        </p:blipFill>
        <p:spPr bwMode="auto">
          <a:xfrm>
            <a:off x="142844" y="1928802"/>
            <a:ext cx="8800662" cy="3286148"/>
          </a:xfrm>
          <a:prstGeom prst="rect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Junior\Desktop\МЕТОДИЧЕСКИЕ НАРАБОТКИ\эмблема новая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85784" y="-357214"/>
            <a:ext cx="2500310" cy="1996081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1785918" y="214290"/>
            <a:ext cx="7143800" cy="714380"/>
          </a:xfrm>
          <a:prstGeom prst="round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u="sng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РЕЕСТР </a:t>
            </a:r>
            <a:r>
              <a:rPr lang="ru-RU" sz="2200" b="1" u="sng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ЗАТРУДНЕНИЙ  </a:t>
            </a:r>
            <a:r>
              <a:rPr lang="ru-RU" sz="2200" b="1" u="sng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 МАУ СШ «ЮНОСТЬ»</a:t>
            </a:r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4"/>
          <a:srcRect l="16406" t="38194" r="16015" b="50695"/>
          <a:stretch>
            <a:fillRect/>
          </a:stretch>
        </p:blipFill>
        <p:spPr bwMode="auto">
          <a:xfrm>
            <a:off x="214282" y="2143116"/>
            <a:ext cx="8786842" cy="1928826"/>
          </a:xfrm>
          <a:prstGeom prst="rect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/>
          <a:srcRect l="16406" t="25000" r="17088" b="69716"/>
          <a:stretch>
            <a:fillRect/>
          </a:stretch>
        </p:blipFill>
        <p:spPr bwMode="auto">
          <a:xfrm>
            <a:off x="214282" y="1500174"/>
            <a:ext cx="8786874" cy="714404"/>
          </a:xfrm>
          <a:prstGeom prst="rect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Junior\Desktop\МЕТОДИЧЕСКИЕ НАРАБОТКИ\эмблема новая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85784" y="-357214"/>
            <a:ext cx="2500310" cy="1996081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1785918" y="214290"/>
            <a:ext cx="7143800" cy="714380"/>
          </a:xfrm>
          <a:prstGeom prst="round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u="sng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РЕЕСТР </a:t>
            </a:r>
            <a:r>
              <a:rPr lang="ru-RU" sz="2200" b="1" u="sng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ЗАТРУДНЕНИЙ  </a:t>
            </a:r>
            <a:r>
              <a:rPr lang="ru-RU" sz="2200" b="1" u="sng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 МАУ СШ «ЮНОСТЬ»</a:t>
            </a:r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4"/>
          <a:srcRect l="16406" t="49306" r="16015" b="22222"/>
          <a:stretch>
            <a:fillRect/>
          </a:stretch>
        </p:blipFill>
        <p:spPr bwMode="auto">
          <a:xfrm>
            <a:off x="214282" y="2285992"/>
            <a:ext cx="8786906" cy="3714776"/>
          </a:xfrm>
          <a:prstGeom prst="rect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/>
          <a:srcRect l="16406" t="25000" r="17088" b="69716"/>
          <a:stretch>
            <a:fillRect/>
          </a:stretch>
        </p:blipFill>
        <p:spPr bwMode="auto">
          <a:xfrm>
            <a:off x="214282" y="1500174"/>
            <a:ext cx="8786874" cy="714404"/>
          </a:xfrm>
          <a:prstGeom prst="rect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2326</TotalTime>
  <Words>151</Words>
  <Application>Microsoft Office PowerPoint</Application>
  <PresentationFormat>Экран (4:3)</PresentationFormat>
  <Paragraphs>39</Paragraphs>
  <Slides>11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РЕЕСТР ЗАТРУДНЕНИЙ  в МАУ СШ «ЮНОСТЬ»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Junior</dc:creator>
  <cp:lastModifiedBy>Junior</cp:lastModifiedBy>
  <cp:revision>200</cp:revision>
  <dcterms:created xsi:type="dcterms:W3CDTF">2021-04-08T06:36:57Z</dcterms:created>
  <dcterms:modified xsi:type="dcterms:W3CDTF">2021-05-23T12:33:00Z</dcterms:modified>
</cp:coreProperties>
</file>