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5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2" autoAdjust="0"/>
    <p:restoredTop sz="94658" autoAdjust="0"/>
  </p:normalViewPr>
  <p:slideViewPr>
    <p:cSldViewPr>
      <p:cViewPr>
        <p:scale>
          <a:sx n="69" d="100"/>
          <a:sy n="69" d="100"/>
        </p:scale>
        <p:origin x="-276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96" y="-8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4630-792C-49D6-A310-51FCB9479044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BA32-600A-46EA-A956-FDEE6B68D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BA32-600A-46EA-A956-FDEE6B68D0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022-16D3-4D40-A3F7-DC445F60A53E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A54A-100A-42C1-80EF-FEAE73D94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071546"/>
            <a:ext cx="4672018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РЕЕСТР ЗАТРУДНЕНИЙ </a:t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МАУ СШ «ЮНОСТЬ»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2057392" cy="34290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автономное учреждение Спортивная школа «Юность»   </a:t>
            </a:r>
          </a:p>
          <a:p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г.Лабытнанги</a:t>
            </a:r>
            <a:endParaRPr lang="ru-RU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435769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Силантьева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 Александровна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нструктор-методист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214290"/>
            <a:ext cx="7143800" cy="71438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ЗАТРУДНЕНИЙ 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МАУ СШ «ЮНОСТЬ»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 l="16406" t="54167" r="16015" b="29861"/>
          <a:stretch>
            <a:fillRect/>
          </a:stretch>
        </p:blipFill>
        <p:spPr bwMode="auto">
          <a:xfrm>
            <a:off x="214282" y="2214554"/>
            <a:ext cx="8715404" cy="271464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16406" t="25000" r="17088" b="69716"/>
          <a:stretch>
            <a:fillRect/>
          </a:stretch>
        </p:blipFill>
        <p:spPr bwMode="auto">
          <a:xfrm>
            <a:off x="214282" y="1500174"/>
            <a:ext cx="8786874" cy="71440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1285860"/>
            <a:ext cx="607219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  <a:r>
              <a:rPr lang="ru-RU" sz="6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</a:t>
            </a:r>
            <a:r>
              <a:rPr lang="ru-RU" sz="6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65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857620" y="285728"/>
            <a:ext cx="2500330" cy="8572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ЦЕЛЬ:</a:t>
            </a:r>
            <a:endParaRPr lang="ru-RU" sz="20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2500306"/>
            <a:ext cx="4500594" cy="20002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FF"/>
                </a:solidFill>
              </a:rPr>
              <a:t>Выявить затруднения в учреждении и составить реестр</a:t>
            </a:r>
            <a:endParaRPr lang="ru-RU" sz="3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4122123">
            <a:off x="5386957" y="1507730"/>
            <a:ext cx="1156165" cy="546046"/>
          </a:xfrm>
          <a:prstGeom prst="rightArrow">
            <a:avLst>
              <a:gd name="adj1" fmla="val 50000"/>
              <a:gd name="adj2" fmla="val 131789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1285860"/>
            <a:ext cx="2500330" cy="8572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35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1000108"/>
            <a:ext cx="4500594" cy="121444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00FF"/>
              </a:solidFill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Выбрать </a:t>
            </a: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формы сбора информации и провести соответствующие </a:t>
            </a: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мероприятия</a:t>
            </a:r>
            <a:endParaRPr lang="ru-RU" sz="2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14678" y="2714620"/>
            <a:ext cx="1071570" cy="500066"/>
          </a:xfrm>
          <a:prstGeom prst="rightArrow">
            <a:avLst>
              <a:gd name="adj1" fmla="val 50000"/>
              <a:gd name="adj2" fmla="val 9790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9124" y="2500306"/>
            <a:ext cx="4500594" cy="100013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мониторинг о затруднении в учреждении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9124" y="3929066"/>
            <a:ext cx="4500594" cy="100013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Оформить реестр затруднений в </a:t>
            </a:r>
            <a:r>
              <a:rPr lang="ru-RU" sz="22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учреждении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214678" y="4143380"/>
            <a:ext cx="1071570" cy="500066"/>
          </a:xfrm>
          <a:prstGeom prst="rightArrow">
            <a:avLst>
              <a:gd name="adj1" fmla="val 50000"/>
              <a:gd name="adj2" fmla="val 9790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14678" y="1428736"/>
            <a:ext cx="1071570" cy="500066"/>
          </a:xfrm>
          <a:prstGeom prst="rightArrow">
            <a:avLst>
              <a:gd name="adj1" fmla="val 50000"/>
              <a:gd name="adj2" fmla="val 9790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786182" y="357166"/>
            <a:ext cx="5000660" cy="157161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ФОРМА СБОРА ИНФОРМАЦИИ:</a:t>
            </a:r>
            <a:endParaRPr lang="ru-RU" sz="35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4810" y="3571876"/>
            <a:ext cx="4786346" cy="128588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00FF"/>
                </a:solidFill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Самоанализ работы МАУ СШ «Юность» за 2019 год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643570" y="2428868"/>
            <a:ext cx="1500198" cy="928694"/>
          </a:xfrm>
          <a:prstGeom prst="rightArrow">
            <a:avLst>
              <a:gd name="adj1" fmla="val 50000"/>
              <a:gd name="adj2" fmla="val 9790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\\192.168.100.2\share\Методкабинет\1..jpe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214710" cy="45720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 l="24609" t="25694" r="18749" b="24305"/>
          <a:stretch>
            <a:fillRect/>
          </a:stretch>
        </p:blipFill>
        <p:spPr bwMode="auto">
          <a:xfrm>
            <a:off x="357158" y="2000240"/>
            <a:ext cx="8488198" cy="421484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786182" y="357166"/>
            <a:ext cx="4500594" cy="114300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РАЗДЕЛЫ САМОАНАЛИЗА:</a:t>
            </a:r>
            <a:endParaRPr lang="ru-RU" sz="35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3108" y="357166"/>
            <a:ext cx="6643734" cy="128588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ВОПРОСЫ ДЛЯ ОПРЕДЕЛЕНИЯ ЗАТРУДНЕНИЙ:</a:t>
            </a:r>
            <a:endParaRPr lang="ru-RU" sz="30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000240"/>
            <a:ext cx="7858180" cy="92869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00FF"/>
                </a:solidFill>
              </a:rPr>
              <a:t>Раздел «Оценка содержания и качества подготовки занимающихся»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214686"/>
            <a:ext cx="7858180" cy="100013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00FF"/>
                </a:solidFill>
              </a:rPr>
              <a:t>Раздел «Оценка организации тренировочного процесса»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429132"/>
            <a:ext cx="7858180" cy="92869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00FF"/>
                </a:solidFill>
              </a:rPr>
              <a:t>Раздел «Оценка материально-технической базы, качества учебно-методического, библиотечно-информационного обеспечения»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572140"/>
            <a:ext cx="7858180" cy="92869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00FF"/>
                </a:solidFill>
              </a:rPr>
              <a:t>Раздел «Оценка функционирования внутренней системы качества тренировочного процесса»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214290"/>
            <a:ext cx="7143800" cy="71438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ЗАТРУДНЕНИЙ 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МАУ СШ «ЮНОСТЬ»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 l="16406" t="25000" r="16015" b="50694"/>
          <a:stretch>
            <a:fillRect/>
          </a:stretch>
        </p:blipFill>
        <p:spPr bwMode="auto">
          <a:xfrm>
            <a:off x="142844" y="1928802"/>
            <a:ext cx="8800662" cy="328614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214290"/>
            <a:ext cx="7143800" cy="71438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ЗАТРУДНЕНИЙ 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МАУ СШ «ЮНОСТЬ»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16406" t="38194" r="16015" b="50695"/>
          <a:stretch>
            <a:fillRect/>
          </a:stretch>
        </p:blipFill>
        <p:spPr bwMode="auto">
          <a:xfrm>
            <a:off x="214282" y="2143116"/>
            <a:ext cx="8786842" cy="19288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16406" t="25000" r="17088" b="69716"/>
          <a:stretch>
            <a:fillRect/>
          </a:stretch>
        </p:blipFill>
        <p:spPr bwMode="auto">
          <a:xfrm>
            <a:off x="214282" y="1500174"/>
            <a:ext cx="8786874" cy="71440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unior\Desktop\МЕТОДИЧЕСКИЕ НАРАБОТКИ\эмблема нова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357214"/>
            <a:ext cx="2500310" cy="199608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214290"/>
            <a:ext cx="7143800" cy="71438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ЗАТРУДНЕНИЙ 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МАУ СШ «ЮНОСТЬ»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 l="16406" t="49306" r="16015" b="22222"/>
          <a:stretch>
            <a:fillRect/>
          </a:stretch>
        </p:blipFill>
        <p:spPr bwMode="auto">
          <a:xfrm>
            <a:off x="214282" y="2285992"/>
            <a:ext cx="8786906" cy="371477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16406" t="25000" r="17088" b="69716"/>
          <a:stretch>
            <a:fillRect/>
          </a:stretch>
        </p:blipFill>
        <p:spPr bwMode="auto">
          <a:xfrm>
            <a:off x="214282" y="1500174"/>
            <a:ext cx="8786874" cy="71440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151</Words>
  <Application>Microsoft Office PowerPoint</Application>
  <PresentationFormat>Экран (4:3)</PresentationFormat>
  <Paragraphs>39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РЕЕСТР ЗАТРУДНЕНИЙ  в МАУ СШ «ЮНОСТЬ»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Junior</dc:creator>
  <cp:lastModifiedBy>Junior</cp:lastModifiedBy>
  <cp:revision>200</cp:revision>
  <dcterms:created xsi:type="dcterms:W3CDTF">2021-04-08T06:36:57Z</dcterms:created>
  <dcterms:modified xsi:type="dcterms:W3CDTF">2021-05-23T12:33:00Z</dcterms:modified>
</cp:coreProperties>
</file>