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7" r:id="rId11"/>
    <p:sldId id="265" r:id="rId12"/>
    <p:sldId id="264" r:id="rId13"/>
    <p:sldId id="266" r:id="rId14"/>
    <p:sldId id="268" r:id="rId15"/>
    <p:sldId id="270" r:id="rId16"/>
    <p:sldId id="269" r:id="rId17"/>
    <p:sldId id="271" r:id="rId18"/>
  </p:sldIdLst>
  <p:sldSz cx="12192000" cy="68580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24"/>
  </p:normalViewPr>
  <p:slideViewPr>
    <p:cSldViewPr snapToGrid="0">
      <p:cViewPr varScale="1">
        <p:scale>
          <a:sx n="85" d="100"/>
          <a:sy n="85" d="100"/>
        </p:scale>
        <p:origin x="96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7C96B8-4845-434B-A01A-4E5C9AE68949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F4DC2B9-0B1F-46D2-9E3C-1CE203B47F9F}">
      <dgm:prSet phldrT="[Текст]" custT="1"/>
      <dgm:spPr/>
      <dgm:t>
        <a:bodyPr/>
        <a:lstStyle/>
        <a:p>
          <a:r>
            <a:rPr lang="ru-RU" sz="2600" dirty="0"/>
            <a:t>Технологии ориентирования</a:t>
          </a:r>
        </a:p>
      </dgm:t>
    </dgm:pt>
    <dgm:pt modelId="{305AA2CA-A7CA-4807-8BCE-9F2272BA1FC7}" type="parTrans" cxnId="{33CD7783-1CA5-472C-A7F2-3DB5F2C064AF}">
      <dgm:prSet/>
      <dgm:spPr/>
      <dgm:t>
        <a:bodyPr/>
        <a:lstStyle/>
        <a:p>
          <a:endParaRPr lang="ru-RU"/>
        </a:p>
      </dgm:t>
    </dgm:pt>
    <dgm:pt modelId="{3B7F9E97-FD43-4245-8737-F03C34A2D79B}" type="sibTrans" cxnId="{33CD7783-1CA5-472C-A7F2-3DB5F2C064AF}">
      <dgm:prSet/>
      <dgm:spPr/>
      <dgm:t>
        <a:bodyPr/>
        <a:lstStyle/>
        <a:p>
          <a:endParaRPr lang="ru-RU"/>
        </a:p>
      </dgm:t>
    </dgm:pt>
    <dgm:pt modelId="{1E83F5BE-C6DE-4AF8-848F-CA162C9FFC89}">
      <dgm:prSet phldrT="[Текст]" custT="1"/>
      <dgm:spPr/>
      <dgm:t>
        <a:bodyPr/>
        <a:lstStyle/>
        <a:p>
          <a:r>
            <a:rPr lang="ru-RU" sz="2400" dirty="0"/>
            <a:t>Инновационные</a:t>
          </a:r>
        </a:p>
      </dgm:t>
    </dgm:pt>
    <dgm:pt modelId="{C5DAA3DD-AAA8-40C5-A72F-3DDFEE3F9DB7}" type="parTrans" cxnId="{BC8655A6-3436-45E1-803A-0A2E14697DD8}">
      <dgm:prSet/>
      <dgm:spPr/>
      <dgm:t>
        <a:bodyPr/>
        <a:lstStyle/>
        <a:p>
          <a:endParaRPr lang="ru-RU"/>
        </a:p>
      </dgm:t>
    </dgm:pt>
    <dgm:pt modelId="{FE12D4CC-0B34-4C1B-ADD6-5F317A768EFF}" type="sibTrans" cxnId="{BC8655A6-3436-45E1-803A-0A2E14697DD8}">
      <dgm:prSet/>
      <dgm:spPr/>
      <dgm:t>
        <a:bodyPr/>
        <a:lstStyle/>
        <a:p>
          <a:endParaRPr lang="ru-RU"/>
        </a:p>
      </dgm:t>
    </dgm:pt>
    <dgm:pt modelId="{A87CAC14-E491-4799-9A6E-830DAD321176}">
      <dgm:prSet phldrT="[Текст]" custT="1"/>
      <dgm:spPr/>
      <dgm:t>
        <a:bodyPr/>
        <a:lstStyle/>
        <a:p>
          <a:r>
            <a:rPr lang="ru-RU" sz="1800" dirty="0"/>
            <a:t>Спортивная генетика</a:t>
          </a:r>
        </a:p>
      </dgm:t>
    </dgm:pt>
    <dgm:pt modelId="{DBF2AA94-EB26-4091-B6B3-9ED96C7CC47E}" type="parTrans" cxnId="{C82DBCBD-9C67-4898-9E1C-9F55516FCF41}">
      <dgm:prSet/>
      <dgm:spPr/>
      <dgm:t>
        <a:bodyPr/>
        <a:lstStyle/>
        <a:p>
          <a:endParaRPr lang="ru-RU"/>
        </a:p>
      </dgm:t>
    </dgm:pt>
    <dgm:pt modelId="{8B9C4E9F-D368-4979-ACF9-E4DBDFAA4285}" type="sibTrans" cxnId="{C82DBCBD-9C67-4898-9E1C-9F55516FCF41}">
      <dgm:prSet/>
      <dgm:spPr/>
      <dgm:t>
        <a:bodyPr/>
        <a:lstStyle/>
        <a:p>
          <a:endParaRPr lang="ru-RU"/>
        </a:p>
      </dgm:t>
    </dgm:pt>
    <dgm:pt modelId="{88321D36-37E2-434A-BEBA-E503EFC4CFB9}">
      <dgm:prSet phldrT="[Текст]" custT="1"/>
      <dgm:spPr/>
      <dgm:t>
        <a:bodyPr/>
        <a:lstStyle/>
        <a:p>
          <a:r>
            <a:rPr lang="ru-RU" sz="1600" dirty="0"/>
            <a:t>АПК «СТАНЬ ЧЕМПИОНОМ»</a:t>
          </a:r>
        </a:p>
      </dgm:t>
    </dgm:pt>
    <dgm:pt modelId="{1C8D4AB0-A483-46BD-A36D-927B6C58DD9D}" type="parTrans" cxnId="{6D7D86C9-764C-4AA1-B003-66E981CEF5BC}">
      <dgm:prSet/>
      <dgm:spPr/>
      <dgm:t>
        <a:bodyPr/>
        <a:lstStyle/>
        <a:p>
          <a:endParaRPr lang="ru-RU"/>
        </a:p>
      </dgm:t>
    </dgm:pt>
    <dgm:pt modelId="{50E4D0A1-66C2-4F5F-8B03-FCE6F720F47F}" type="sibTrans" cxnId="{6D7D86C9-764C-4AA1-B003-66E981CEF5BC}">
      <dgm:prSet/>
      <dgm:spPr/>
      <dgm:t>
        <a:bodyPr/>
        <a:lstStyle/>
        <a:p>
          <a:endParaRPr lang="ru-RU"/>
        </a:p>
      </dgm:t>
    </dgm:pt>
    <dgm:pt modelId="{BFA1FA19-97A2-452C-8955-93FA9EFF2CF3}">
      <dgm:prSet phldrT="[Текст]" custT="1"/>
      <dgm:spPr/>
      <dgm:t>
        <a:bodyPr/>
        <a:lstStyle/>
        <a:p>
          <a:r>
            <a:rPr lang="ru-RU" sz="2400" dirty="0"/>
            <a:t>Альтернативные</a:t>
          </a:r>
        </a:p>
      </dgm:t>
    </dgm:pt>
    <dgm:pt modelId="{1A01EA75-A821-4037-B1FE-F14BB9582CD6}" type="parTrans" cxnId="{B15AA912-D207-4FED-97C9-6A26E513CEC8}">
      <dgm:prSet/>
      <dgm:spPr/>
      <dgm:t>
        <a:bodyPr/>
        <a:lstStyle/>
        <a:p>
          <a:endParaRPr lang="ru-RU"/>
        </a:p>
      </dgm:t>
    </dgm:pt>
    <dgm:pt modelId="{3817E5A4-AC26-4E8F-905C-72FCD9C6E612}" type="sibTrans" cxnId="{B15AA912-D207-4FED-97C9-6A26E513CEC8}">
      <dgm:prSet/>
      <dgm:spPr/>
      <dgm:t>
        <a:bodyPr/>
        <a:lstStyle/>
        <a:p>
          <a:endParaRPr lang="ru-RU"/>
        </a:p>
      </dgm:t>
    </dgm:pt>
    <dgm:pt modelId="{CAECC0DD-449A-4BFF-BF94-AC1BA5EA0803}">
      <dgm:prSet phldrT="[Текст]" custT="1"/>
      <dgm:spPr/>
      <dgm:t>
        <a:bodyPr/>
        <a:lstStyle/>
        <a:p>
          <a:r>
            <a:rPr lang="ru-RU" sz="1600" dirty="0"/>
            <a:t>Педагогические тесты</a:t>
          </a:r>
        </a:p>
      </dgm:t>
    </dgm:pt>
    <dgm:pt modelId="{06B7DB40-1910-4054-B034-876D25622BAE}" type="parTrans" cxnId="{892AAD6F-F55D-43E2-9B61-7F615540ADEC}">
      <dgm:prSet/>
      <dgm:spPr/>
      <dgm:t>
        <a:bodyPr/>
        <a:lstStyle/>
        <a:p>
          <a:endParaRPr lang="ru-RU"/>
        </a:p>
      </dgm:t>
    </dgm:pt>
    <dgm:pt modelId="{20A66DCD-3875-4F31-81DC-F55A7929DE56}" type="sibTrans" cxnId="{892AAD6F-F55D-43E2-9B61-7F615540ADEC}">
      <dgm:prSet/>
      <dgm:spPr/>
      <dgm:t>
        <a:bodyPr/>
        <a:lstStyle/>
        <a:p>
          <a:endParaRPr lang="ru-RU"/>
        </a:p>
      </dgm:t>
    </dgm:pt>
    <dgm:pt modelId="{F6D6EE1E-8F47-904F-8BD5-2A48FCDE3EDB}">
      <dgm:prSet phldrT="[Текст]" custT="1"/>
      <dgm:spPr/>
      <dgm:t>
        <a:bodyPr/>
        <a:lstStyle/>
        <a:p>
          <a:r>
            <a:rPr lang="ru-RU" sz="1800" dirty="0"/>
            <a:t>Антропометрия</a:t>
          </a:r>
        </a:p>
      </dgm:t>
    </dgm:pt>
    <dgm:pt modelId="{43D8F8B6-A519-B542-BEA9-9F637DE922E3}" type="parTrans" cxnId="{A90EEAEC-5BB6-3442-ACA6-C6AF09A6A1E5}">
      <dgm:prSet/>
      <dgm:spPr/>
      <dgm:t>
        <a:bodyPr/>
        <a:lstStyle/>
        <a:p>
          <a:endParaRPr lang="ru-RU"/>
        </a:p>
      </dgm:t>
    </dgm:pt>
    <dgm:pt modelId="{92A41097-C5D7-EF45-B35E-7359E0A83E8A}" type="sibTrans" cxnId="{A90EEAEC-5BB6-3442-ACA6-C6AF09A6A1E5}">
      <dgm:prSet/>
      <dgm:spPr/>
      <dgm:t>
        <a:bodyPr/>
        <a:lstStyle/>
        <a:p>
          <a:endParaRPr lang="ru-RU"/>
        </a:p>
      </dgm:t>
    </dgm:pt>
    <dgm:pt modelId="{D88C26C4-66F0-43A5-97B2-98DC177BAADC}" type="pres">
      <dgm:prSet presAssocID="{AB7C96B8-4845-434B-A01A-4E5C9AE6894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030AA04-FE17-4839-A22B-4654901E380E}" type="pres">
      <dgm:prSet presAssocID="{DF4DC2B9-0B1F-46D2-9E3C-1CE203B47F9F}" presName="hierRoot1" presStyleCnt="0"/>
      <dgm:spPr/>
    </dgm:pt>
    <dgm:pt modelId="{B4B5684A-52F2-4894-8208-2572FC479C75}" type="pres">
      <dgm:prSet presAssocID="{DF4DC2B9-0B1F-46D2-9E3C-1CE203B47F9F}" presName="composite" presStyleCnt="0"/>
      <dgm:spPr/>
    </dgm:pt>
    <dgm:pt modelId="{BA540B80-D689-4F15-BB9E-DB74E003BD20}" type="pres">
      <dgm:prSet presAssocID="{DF4DC2B9-0B1F-46D2-9E3C-1CE203B47F9F}" presName="background" presStyleLbl="node0" presStyleIdx="0" presStyleCnt="1"/>
      <dgm:spPr/>
    </dgm:pt>
    <dgm:pt modelId="{8F6E2D30-C296-42BE-B845-45AF2781BC43}" type="pres">
      <dgm:prSet presAssocID="{DF4DC2B9-0B1F-46D2-9E3C-1CE203B47F9F}" presName="text" presStyleLbl="fgAcc0" presStyleIdx="0" presStyleCnt="1" custScaleX="255582" custScaleY="101428">
        <dgm:presLayoutVars>
          <dgm:chPref val="3"/>
        </dgm:presLayoutVars>
      </dgm:prSet>
      <dgm:spPr/>
    </dgm:pt>
    <dgm:pt modelId="{6B79AA41-2C2D-4AB9-87E5-2928F6FE42FB}" type="pres">
      <dgm:prSet presAssocID="{DF4DC2B9-0B1F-46D2-9E3C-1CE203B47F9F}" presName="hierChild2" presStyleCnt="0"/>
      <dgm:spPr/>
    </dgm:pt>
    <dgm:pt modelId="{FAC87270-F4A7-4307-B999-A8272B9259EF}" type="pres">
      <dgm:prSet presAssocID="{C5DAA3DD-AAA8-40C5-A72F-3DDFEE3F9DB7}" presName="Name10" presStyleLbl="parChTrans1D2" presStyleIdx="0" presStyleCnt="2"/>
      <dgm:spPr/>
    </dgm:pt>
    <dgm:pt modelId="{85D7E01B-1D79-43D4-9930-EB3A7BE6E95E}" type="pres">
      <dgm:prSet presAssocID="{1E83F5BE-C6DE-4AF8-848F-CA162C9FFC89}" presName="hierRoot2" presStyleCnt="0"/>
      <dgm:spPr/>
    </dgm:pt>
    <dgm:pt modelId="{16003456-9B3B-4264-A91F-C8BB85F1307A}" type="pres">
      <dgm:prSet presAssocID="{1E83F5BE-C6DE-4AF8-848F-CA162C9FFC89}" presName="composite2" presStyleCnt="0"/>
      <dgm:spPr/>
    </dgm:pt>
    <dgm:pt modelId="{7EFD6674-7202-415C-A0DD-ACA474F6E241}" type="pres">
      <dgm:prSet presAssocID="{1E83F5BE-C6DE-4AF8-848F-CA162C9FFC89}" presName="background2" presStyleLbl="node2" presStyleIdx="0" presStyleCnt="2"/>
      <dgm:spPr/>
    </dgm:pt>
    <dgm:pt modelId="{487A6357-7289-46B9-BDA2-76F261470938}" type="pres">
      <dgm:prSet presAssocID="{1E83F5BE-C6DE-4AF8-848F-CA162C9FFC89}" presName="text2" presStyleLbl="fgAcc2" presStyleIdx="0" presStyleCnt="2" custScaleX="173828">
        <dgm:presLayoutVars>
          <dgm:chPref val="3"/>
        </dgm:presLayoutVars>
      </dgm:prSet>
      <dgm:spPr/>
    </dgm:pt>
    <dgm:pt modelId="{9576FE5D-1A3D-43A7-AB5D-77A2D7947701}" type="pres">
      <dgm:prSet presAssocID="{1E83F5BE-C6DE-4AF8-848F-CA162C9FFC89}" presName="hierChild3" presStyleCnt="0"/>
      <dgm:spPr/>
    </dgm:pt>
    <dgm:pt modelId="{B48BAD86-4F81-497C-92C3-B6B4CAB38703}" type="pres">
      <dgm:prSet presAssocID="{DBF2AA94-EB26-4091-B6B3-9ED96C7CC47E}" presName="Name17" presStyleLbl="parChTrans1D3" presStyleIdx="0" presStyleCnt="4"/>
      <dgm:spPr/>
    </dgm:pt>
    <dgm:pt modelId="{2144965D-B1B1-4FE5-B5A7-608892C912C4}" type="pres">
      <dgm:prSet presAssocID="{A87CAC14-E491-4799-9A6E-830DAD321176}" presName="hierRoot3" presStyleCnt="0"/>
      <dgm:spPr/>
    </dgm:pt>
    <dgm:pt modelId="{D4306E34-4FF2-46CC-A3AD-C5297FBC8FCC}" type="pres">
      <dgm:prSet presAssocID="{A87CAC14-E491-4799-9A6E-830DAD321176}" presName="composite3" presStyleCnt="0"/>
      <dgm:spPr/>
    </dgm:pt>
    <dgm:pt modelId="{998B96AD-EF63-45C6-B8CE-EF250EF55440}" type="pres">
      <dgm:prSet presAssocID="{A87CAC14-E491-4799-9A6E-830DAD321176}" presName="background3" presStyleLbl="node3" presStyleIdx="0" presStyleCnt="4"/>
      <dgm:spPr/>
    </dgm:pt>
    <dgm:pt modelId="{DAAE7925-DF0A-4475-A95B-A661FE311C91}" type="pres">
      <dgm:prSet presAssocID="{A87CAC14-E491-4799-9A6E-830DAD321176}" presName="text3" presStyleLbl="fgAcc3" presStyleIdx="0" presStyleCnt="4" custLinFactNeighborX="-12625" custLinFactNeighborY="273">
        <dgm:presLayoutVars>
          <dgm:chPref val="3"/>
        </dgm:presLayoutVars>
      </dgm:prSet>
      <dgm:spPr/>
    </dgm:pt>
    <dgm:pt modelId="{5B934995-EB50-4F17-96CB-2718F49944EB}" type="pres">
      <dgm:prSet presAssocID="{A87CAC14-E491-4799-9A6E-830DAD321176}" presName="hierChild4" presStyleCnt="0"/>
      <dgm:spPr/>
    </dgm:pt>
    <dgm:pt modelId="{3FD3CF67-9779-4032-A4E8-2E28E9BA60F5}" type="pres">
      <dgm:prSet presAssocID="{1C8D4AB0-A483-46BD-A36D-927B6C58DD9D}" presName="Name17" presStyleLbl="parChTrans1D3" presStyleIdx="1" presStyleCnt="4"/>
      <dgm:spPr/>
    </dgm:pt>
    <dgm:pt modelId="{D068B5DD-19A4-46D0-819D-9735020876E0}" type="pres">
      <dgm:prSet presAssocID="{88321D36-37E2-434A-BEBA-E503EFC4CFB9}" presName="hierRoot3" presStyleCnt="0"/>
      <dgm:spPr/>
    </dgm:pt>
    <dgm:pt modelId="{906571F5-9A7D-4B8D-8A12-D24CC7A09A26}" type="pres">
      <dgm:prSet presAssocID="{88321D36-37E2-434A-BEBA-E503EFC4CFB9}" presName="composite3" presStyleCnt="0"/>
      <dgm:spPr/>
    </dgm:pt>
    <dgm:pt modelId="{8FE9A701-1C76-4D82-BB7C-6A65F285823E}" type="pres">
      <dgm:prSet presAssocID="{88321D36-37E2-434A-BEBA-E503EFC4CFB9}" presName="background3" presStyleLbl="node3" presStyleIdx="1" presStyleCnt="4"/>
      <dgm:spPr/>
    </dgm:pt>
    <dgm:pt modelId="{4D5E6F6F-2461-4861-AE08-4333B14C5F6D}" type="pres">
      <dgm:prSet presAssocID="{88321D36-37E2-434A-BEBA-E503EFC4CFB9}" presName="text3" presStyleLbl="fgAcc3" presStyleIdx="1" presStyleCnt="4" custScaleX="111524">
        <dgm:presLayoutVars>
          <dgm:chPref val="3"/>
        </dgm:presLayoutVars>
      </dgm:prSet>
      <dgm:spPr/>
    </dgm:pt>
    <dgm:pt modelId="{FE62CB76-2ECB-4024-94D2-A0F6A09C7565}" type="pres">
      <dgm:prSet presAssocID="{88321D36-37E2-434A-BEBA-E503EFC4CFB9}" presName="hierChild4" presStyleCnt="0"/>
      <dgm:spPr/>
    </dgm:pt>
    <dgm:pt modelId="{D4720578-24B0-49CA-A0A0-29BC002D8271}" type="pres">
      <dgm:prSet presAssocID="{1A01EA75-A821-4037-B1FE-F14BB9582CD6}" presName="Name10" presStyleLbl="parChTrans1D2" presStyleIdx="1" presStyleCnt="2"/>
      <dgm:spPr/>
    </dgm:pt>
    <dgm:pt modelId="{70D506A5-EC13-4F9F-BDB8-956BC0109BE4}" type="pres">
      <dgm:prSet presAssocID="{BFA1FA19-97A2-452C-8955-93FA9EFF2CF3}" presName="hierRoot2" presStyleCnt="0"/>
      <dgm:spPr/>
    </dgm:pt>
    <dgm:pt modelId="{A6F2FF2D-5C58-43B8-BB9D-336813A42064}" type="pres">
      <dgm:prSet presAssocID="{BFA1FA19-97A2-452C-8955-93FA9EFF2CF3}" presName="composite2" presStyleCnt="0"/>
      <dgm:spPr/>
    </dgm:pt>
    <dgm:pt modelId="{5291EEEF-32E0-4524-B51A-9CBCF775BA7D}" type="pres">
      <dgm:prSet presAssocID="{BFA1FA19-97A2-452C-8955-93FA9EFF2CF3}" presName="background2" presStyleLbl="node2" presStyleIdx="1" presStyleCnt="2"/>
      <dgm:spPr/>
    </dgm:pt>
    <dgm:pt modelId="{99EE34C0-DF35-4641-A05D-FA12AAD8F917}" type="pres">
      <dgm:prSet presAssocID="{BFA1FA19-97A2-452C-8955-93FA9EFF2CF3}" presName="text2" presStyleLbl="fgAcc2" presStyleIdx="1" presStyleCnt="2" custScaleX="181433">
        <dgm:presLayoutVars>
          <dgm:chPref val="3"/>
        </dgm:presLayoutVars>
      </dgm:prSet>
      <dgm:spPr/>
    </dgm:pt>
    <dgm:pt modelId="{F9513BF4-F12E-4E88-994B-97690D2BF9A9}" type="pres">
      <dgm:prSet presAssocID="{BFA1FA19-97A2-452C-8955-93FA9EFF2CF3}" presName="hierChild3" presStyleCnt="0"/>
      <dgm:spPr/>
    </dgm:pt>
    <dgm:pt modelId="{82A2BF8A-CD3C-5647-863B-F43AC8F8E564}" type="pres">
      <dgm:prSet presAssocID="{43D8F8B6-A519-B542-BEA9-9F637DE922E3}" presName="Name17" presStyleLbl="parChTrans1D3" presStyleIdx="2" presStyleCnt="4"/>
      <dgm:spPr/>
    </dgm:pt>
    <dgm:pt modelId="{FF0B9677-20FF-774D-97C8-EB50BDCBCC0E}" type="pres">
      <dgm:prSet presAssocID="{F6D6EE1E-8F47-904F-8BD5-2A48FCDE3EDB}" presName="hierRoot3" presStyleCnt="0"/>
      <dgm:spPr/>
    </dgm:pt>
    <dgm:pt modelId="{06D39471-F3B9-304F-9EEA-662532BE61C4}" type="pres">
      <dgm:prSet presAssocID="{F6D6EE1E-8F47-904F-8BD5-2A48FCDE3EDB}" presName="composite3" presStyleCnt="0"/>
      <dgm:spPr/>
    </dgm:pt>
    <dgm:pt modelId="{D7C7A177-A09B-0249-8DF0-892447C2092B}" type="pres">
      <dgm:prSet presAssocID="{F6D6EE1E-8F47-904F-8BD5-2A48FCDE3EDB}" presName="background3" presStyleLbl="node3" presStyleIdx="2" presStyleCnt="4"/>
      <dgm:spPr/>
    </dgm:pt>
    <dgm:pt modelId="{EAF6EE04-5BA0-864C-97C2-950FED4ACC5D}" type="pres">
      <dgm:prSet presAssocID="{F6D6EE1E-8F47-904F-8BD5-2A48FCDE3EDB}" presName="text3" presStyleLbl="fgAcc3" presStyleIdx="2" presStyleCnt="4" custScaleX="115548">
        <dgm:presLayoutVars>
          <dgm:chPref val="3"/>
        </dgm:presLayoutVars>
      </dgm:prSet>
      <dgm:spPr/>
    </dgm:pt>
    <dgm:pt modelId="{4C490285-A44B-1F4D-95D5-AB010CE5101A}" type="pres">
      <dgm:prSet presAssocID="{F6D6EE1E-8F47-904F-8BD5-2A48FCDE3EDB}" presName="hierChild4" presStyleCnt="0"/>
      <dgm:spPr/>
    </dgm:pt>
    <dgm:pt modelId="{8906959A-0AF1-4248-8B57-D1A050B24EC7}" type="pres">
      <dgm:prSet presAssocID="{06B7DB40-1910-4054-B034-876D25622BAE}" presName="Name17" presStyleLbl="parChTrans1D3" presStyleIdx="3" presStyleCnt="4"/>
      <dgm:spPr/>
    </dgm:pt>
    <dgm:pt modelId="{99E6D52E-7FDB-0D43-A6D8-B3F8F5FE0E0F}" type="pres">
      <dgm:prSet presAssocID="{CAECC0DD-449A-4BFF-BF94-AC1BA5EA0803}" presName="hierRoot3" presStyleCnt="0"/>
      <dgm:spPr/>
    </dgm:pt>
    <dgm:pt modelId="{FC5168F8-C4D7-F44C-A5A6-8575E7745263}" type="pres">
      <dgm:prSet presAssocID="{CAECC0DD-449A-4BFF-BF94-AC1BA5EA0803}" presName="composite3" presStyleCnt="0"/>
      <dgm:spPr/>
    </dgm:pt>
    <dgm:pt modelId="{55BD6AC3-5D7F-B642-A5B0-52F062A7C268}" type="pres">
      <dgm:prSet presAssocID="{CAECC0DD-449A-4BFF-BF94-AC1BA5EA0803}" presName="background3" presStyleLbl="node3" presStyleIdx="3" presStyleCnt="4"/>
      <dgm:spPr/>
    </dgm:pt>
    <dgm:pt modelId="{09D2D3D0-1391-3845-86D0-1DE3A911FEEE}" type="pres">
      <dgm:prSet presAssocID="{CAECC0DD-449A-4BFF-BF94-AC1BA5EA0803}" presName="text3" presStyleLbl="fgAcc3" presStyleIdx="3" presStyleCnt="4" custScaleX="108746">
        <dgm:presLayoutVars>
          <dgm:chPref val="3"/>
        </dgm:presLayoutVars>
      </dgm:prSet>
      <dgm:spPr/>
    </dgm:pt>
    <dgm:pt modelId="{7789F559-4A76-7747-AE6E-6F627C4A406B}" type="pres">
      <dgm:prSet presAssocID="{CAECC0DD-449A-4BFF-BF94-AC1BA5EA0803}" presName="hierChild4" presStyleCnt="0"/>
      <dgm:spPr/>
    </dgm:pt>
  </dgm:ptLst>
  <dgm:cxnLst>
    <dgm:cxn modelId="{B15AA912-D207-4FED-97C9-6A26E513CEC8}" srcId="{DF4DC2B9-0B1F-46D2-9E3C-1CE203B47F9F}" destId="{BFA1FA19-97A2-452C-8955-93FA9EFF2CF3}" srcOrd="1" destOrd="0" parTransId="{1A01EA75-A821-4037-B1FE-F14BB9582CD6}" sibTransId="{3817E5A4-AC26-4E8F-905C-72FCD9C6E612}"/>
    <dgm:cxn modelId="{EEFD2F32-F1C8-1E40-B118-5940C05F90EC}" type="presOf" srcId="{43D8F8B6-A519-B542-BEA9-9F637DE922E3}" destId="{82A2BF8A-CD3C-5647-863B-F43AC8F8E564}" srcOrd="0" destOrd="0" presId="urn:microsoft.com/office/officeart/2005/8/layout/hierarchy1"/>
    <dgm:cxn modelId="{98940F33-CFCC-44A0-8C39-DCCA345051E1}" type="presOf" srcId="{AB7C96B8-4845-434B-A01A-4E5C9AE68949}" destId="{D88C26C4-66F0-43A5-97B2-98DC177BAADC}" srcOrd="0" destOrd="0" presId="urn:microsoft.com/office/officeart/2005/8/layout/hierarchy1"/>
    <dgm:cxn modelId="{05D3B934-A460-45AA-87FD-B0B780C1D85D}" type="presOf" srcId="{1E83F5BE-C6DE-4AF8-848F-CA162C9FFC89}" destId="{487A6357-7289-46B9-BDA2-76F261470938}" srcOrd="0" destOrd="0" presId="urn:microsoft.com/office/officeart/2005/8/layout/hierarchy1"/>
    <dgm:cxn modelId="{ACB83B54-4C21-4A19-AAA3-DFB539EC1D79}" type="presOf" srcId="{1C8D4AB0-A483-46BD-A36D-927B6C58DD9D}" destId="{3FD3CF67-9779-4032-A4E8-2E28E9BA60F5}" srcOrd="0" destOrd="0" presId="urn:microsoft.com/office/officeart/2005/8/layout/hierarchy1"/>
    <dgm:cxn modelId="{817E2B5D-9ECB-4C43-9A89-469964EFD3CC}" type="presOf" srcId="{C5DAA3DD-AAA8-40C5-A72F-3DDFEE3F9DB7}" destId="{FAC87270-F4A7-4307-B999-A8272B9259EF}" srcOrd="0" destOrd="0" presId="urn:microsoft.com/office/officeart/2005/8/layout/hierarchy1"/>
    <dgm:cxn modelId="{2FAC706B-79D8-45BB-80A4-E88625A971F5}" type="presOf" srcId="{BFA1FA19-97A2-452C-8955-93FA9EFF2CF3}" destId="{99EE34C0-DF35-4641-A05D-FA12AAD8F917}" srcOrd="0" destOrd="0" presId="urn:microsoft.com/office/officeart/2005/8/layout/hierarchy1"/>
    <dgm:cxn modelId="{892AAD6F-F55D-43E2-9B61-7F615540ADEC}" srcId="{BFA1FA19-97A2-452C-8955-93FA9EFF2CF3}" destId="{CAECC0DD-449A-4BFF-BF94-AC1BA5EA0803}" srcOrd="1" destOrd="0" parTransId="{06B7DB40-1910-4054-B034-876D25622BAE}" sibTransId="{20A66DCD-3875-4F31-81DC-F55A7929DE56}"/>
    <dgm:cxn modelId="{0871F074-63CE-AD4C-8964-B8109D4A61EC}" type="presOf" srcId="{CAECC0DD-449A-4BFF-BF94-AC1BA5EA0803}" destId="{09D2D3D0-1391-3845-86D0-1DE3A911FEEE}" srcOrd="0" destOrd="0" presId="urn:microsoft.com/office/officeart/2005/8/layout/hierarchy1"/>
    <dgm:cxn modelId="{6B880480-1055-4147-83F8-724D4B1FFCEB}" type="presOf" srcId="{F6D6EE1E-8F47-904F-8BD5-2A48FCDE3EDB}" destId="{EAF6EE04-5BA0-864C-97C2-950FED4ACC5D}" srcOrd="0" destOrd="0" presId="urn:microsoft.com/office/officeart/2005/8/layout/hierarchy1"/>
    <dgm:cxn modelId="{33CD7783-1CA5-472C-A7F2-3DB5F2C064AF}" srcId="{AB7C96B8-4845-434B-A01A-4E5C9AE68949}" destId="{DF4DC2B9-0B1F-46D2-9E3C-1CE203B47F9F}" srcOrd="0" destOrd="0" parTransId="{305AA2CA-A7CA-4807-8BCE-9F2272BA1FC7}" sibTransId="{3B7F9E97-FD43-4245-8737-F03C34A2D79B}"/>
    <dgm:cxn modelId="{DF4F2E8D-2234-4826-90B3-1AD6516C3D14}" type="presOf" srcId="{88321D36-37E2-434A-BEBA-E503EFC4CFB9}" destId="{4D5E6F6F-2461-4861-AE08-4333B14C5F6D}" srcOrd="0" destOrd="0" presId="urn:microsoft.com/office/officeart/2005/8/layout/hierarchy1"/>
    <dgm:cxn modelId="{6F764791-65F6-4F71-9912-596FA49CBE9C}" type="presOf" srcId="{DF4DC2B9-0B1F-46D2-9E3C-1CE203B47F9F}" destId="{8F6E2D30-C296-42BE-B845-45AF2781BC43}" srcOrd="0" destOrd="0" presId="urn:microsoft.com/office/officeart/2005/8/layout/hierarchy1"/>
    <dgm:cxn modelId="{BC8655A6-3436-45E1-803A-0A2E14697DD8}" srcId="{DF4DC2B9-0B1F-46D2-9E3C-1CE203B47F9F}" destId="{1E83F5BE-C6DE-4AF8-848F-CA162C9FFC89}" srcOrd="0" destOrd="0" parTransId="{C5DAA3DD-AAA8-40C5-A72F-3DDFEE3F9DB7}" sibTransId="{FE12D4CC-0B34-4C1B-ADD6-5F317A768EFF}"/>
    <dgm:cxn modelId="{C82DBCBD-9C67-4898-9E1C-9F55516FCF41}" srcId="{1E83F5BE-C6DE-4AF8-848F-CA162C9FFC89}" destId="{A87CAC14-E491-4799-9A6E-830DAD321176}" srcOrd="0" destOrd="0" parTransId="{DBF2AA94-EB26-4091-B6B3-9ED96C7CC47E}" sibTransId="{8B9C4E9F-D368-4979-ACF9-E4DBDFAA4285}"/>
    <dgm:cxn modelId="{6D7D86C9-764C-4AA1-B003-66E981CEF5BC}" srcId="{1E83F5BE-C6DE-4AF8-848F-CA162C9FFC89}" destId="{88321D36-37E2-434A-BEBA-E503EFC4CFB9}" srcOrd="1" destOrd="0" parTransId="{1C8D4AB0-A483-46BD-A36D-927B6C58DD9D}" sibTransId="{50E4D0A1-66C2-4F5F-8B03-FCE6F720F47F}"/>
    <dgm:cxn modelId="{4B655CD9-7263-554D-A0BB-AB4E63AE6DF8}" type="presOf" srcId="{06B7DB40-1910-4054-B034-876D25622BAE}" destId="{8906959A-0AF1-4248-8B57-D1A050B24EC7}" srcOrd="0" destOrd="0" presId="urn:microsoft.com/office/officeart/2005/8/layout/hierarchy1"/>
    <dgm:cxn modelId="{4DAE7FE1-B579-4076-82ED-3CFC399EF5DC}" type="presOf" srcId="{DBF2AA94-EB26-4091-B6B3-9ED96C7CC47E}" destId="{B48BAD86-4F81-497C-92C3-B6B4CAB38703}" srcOrd="0" destOrd="0" presId="urn:microsoft.com/office/officeart/2005/8/layout/hierarchy1"/>
    <dgm:cxn modelId="{A90EEAEC-5BB6-3442-ACA6-C6AF09A6A1E5}" srcId="{BFA1FA19-97A2-452C-8955-93FA9EFF2CF3}" destId="{F6D6EE1E-8F47-904F-8BD5-2A48FCDE3EDB}" srcOrd="0" destOrd="0" parTransId="{43D8F8B6-A519-B542-BEA9-9F637DE922E3}" sibTransId="{92A41097-C5D7-EF45-B35E-7359E0A83E8A}"/>
    <dgm:cxn modelId="{8F7855F0-2157-48BD-BDB9-B9B08B77E854}" type="presOf" srcId="{A87CAC14-E491-4799-9A6E-830DAD321176}" destId="{DAAE7925-DF0A-4475-A95B-A661FE311C91}" srcOrd="0" destOrd="0" presId="urn:microsoft.com/office/officeart/2005/8/layout/hierarchy1"/>
    <dgm:cxn modelId="{49ED44FC-0B72-4217-9909-6A7E819AAE96}" type="presOf" srcId="{1A01EA75-A821-4037-B1FE-F14BB9582CD6}" destId="{D4720578-24B0-49CA-A0A0-29BC002D8271}" srcOrd="0" destOrd="0" presId="urn:microsoft.com/office/officeart/2005/8/layout/hierarchy1"/>
    <dgm:cxn modelId="{98AA2F35-1B89-4440-882C-64701F5EC999}" type="presParOf" srcId="{D88C26C4-66F0-43A5-97B2-98DC177BAADC}" destId="{6030AA04-FE17-4839-A22B-4654901E380E}" srcOrd="0" destOrd="0" presId="urn:microsoft.com/office/officeart/2005/8/layout/hierarchy1"/>
    <dgm:cxn modelId="{4D12B91F-9A0A-483D-95B8-3BC804778FFD}" type="presParOf" srcId="{6030AA04-FE17-4839-A22B-4654901E380E}" destId="{B4B5684A-52F2-4894-8208-2572FC479C75}" srcOrd="0" destOrd="0" presId="urn:microsoft.com/office/officeart/2005/8/layout/hierarchy1"/>
    <dgm:cxn modelId="{11F08E60-0901-461A-A3DD-31AA42326FC4}" type="presParOf" srcId="{B4B5684A-52F2-4894-8208-2572FC479C75}" destId="{BA540B80-D689-4F15-BB9E-DB74E003BD20}" srcOrd="0" destOrd="0" presId="urn:microsoft.com/office/officeart/2005/8/layout/hierarchy1"/>
    <dgm:cxn modelId="{D7469E8B-2E0D-4114-9D45-7EF4F53BA5A7}" type="presParOf" srcId="{B4B5684A-52F2-4894-8208-2572FC479C75}" destId="{8F6E2D30-C296-42BE-B845-45AF2781BC43}" srcOrd="1" destOrd="0" presId="urn:microsoft.com/office/officeart/2005/8/layout/hierarchy1"/>
    <dgm:cxn modelId="{7DAFE776-132B-452C-BAB0-6DEBA266F2CA}" type="presParOf" srcId="{6030AA04-FE17-4839-A22B-4654901E380E}" destId="{6B79AA41-2C2D-4AB9-87E5-2928F6FE42FB}" srcOrd="1" destOrd="0" presId="urn:microsoft.com/office/officeart/2005/8/layout/hierarchy1"/>
    <dgm:cxn modelId="{725C1C98-4A72-455F-9128-1A9E740C7939}" type="presParOf" srcId="{6B79AA41-2C2D-4AB9-87E5-2928F6FE42FB}" destId="{FAC87270-F4A7-4307-B999-A8272B9259EF}" srcOrd="0" destOrd="0" presId="urn:microsoft.com/office/officeart/2005/8/layout/hierarchy1"/>
    <dgm:cxn modelId="{8B5C8866-EDAA-41CC-827C-D6478A298F79}" type="presParOf" srcId="{6B79AA41-2C2D-4AB9-87E5-2928F6FE42FB}" destId="{85D7E01B-1D79-43D4-9930-EB3A7BE6E95E}" srcOrd="1" destOrd="0" presId="urn:microsoft.com/office/officeart/2005/8/layout/hierarchy1"/>
    <dgm:cxn modelId="{F79AACC5-1723-42FE-B169-F7C805D84957}" type="presParOf" srcId="{85D7E01B-1D79-43D4-9930-EB3A7BE6E95E}" destId="{16003456-9B3B-4264-A91F-C8BB85F1307A}" srcOrd="0" destOrd="0" presId="urn:microsoft.com/office/officeart/2005/8/layout/hierarchy1"/>
    <dgm:cxn modelId="{305F6778-38B6-4CB3-861D-D665D1C991FB}" type="presParOf" srcId="{16003456-9B3B-4264-A91F-C8BB85F1307A}" destId="{7EFD6674-7202-415C-A0DD-ACA474F6E241}" srcOrd="0" destOrd="0" presId="urn:microsoft.com/office/officeart/2005/8/layout/hierarchy1"/>
    <dgm:cxn modelId="{B137DF6C-D72A-459B-A372-C7778C320BF6}" type="presParOf" srcId="{16003456-9B3B-4264-A91F-C8BB85F1307A}" destId="{487A6357-7289-46B9-BDA2-76F261470938}" srcOrd="1" destOrd="0" presId="urn:microsoft.com/office/officeart/2005/8/layout/hierarchy1"/>
    <dgm:cxn modelId="{0BED1B8E-7549-4527-BEEA-7D0ECFA315F1}" type="presParOf" srcId="{85D7E01B-1D79-43D4-9930-EB3A7BE6E95E}" destId="{9576FE5D-1A3D-43A7-AB5D-77A2D7947701}" srcOrd="1" destOrd="0" presId="urn:microsoft.com/office/officeart/2005/8/layout/hierarchy1"/>
    <dgm:cxn modelId="{4312E166-3D99-411F-AF30-9654634BBFA0}" type="presParOf" srcId="{9576FE5D-1A3D-43A7-AB5D-77A2D7947701}" destId="{B48BAD86-4F81-497C-92C3-B6B4CAB38703}" srcOrd="0" destOrd="0" presId="urn:microsoft.com/office/officeart/2005/8/layout/hierarchy1"/>
    <dgm:cxn modelId="{A62ABE1D-EBB9-45E1-9C93-97883598EFCA}" type="presParOf" srcId="{9576FE5D-1A3D-43A7-AB5D-77A2D7947701}" destId="{2144965D-B1B1-4FE5-B5A7-608892C912C4}" srcOrd="1" destOrd="0" presId="urn:microsoft.com/office/officeart/2005/8/layout/hierarchy1"/>
    <dgm:cxn modelId="{532E39EA-D883-4B67-B927-CD31106DB792}" type="presParOf" srcId="{2144965D-B1B1-4FE5-B5A7-608892C912C4}" destId="{D4306E34-4FF2-46CC-A3AD-C5297FBC8FCC}" srcOrd="0" destOrd="0" presId="urn:microsoft.com/office/officeart/2005/8/layout/hierarchy1"/>
    <dgm:cxn modelId="{442A4B77-5886-4464-8AF9-00FCA65CA0D2}" type="presParOf" srcId="{D4306E34-4FF2-46CC-A3AD-C5297FBC8FCC}" destId="{998B96AD-EF63-45C6-B8CE-EF250EF55440}" srcOrd="0" destOrd="0" presId="urn:microsoft.com/office/officeart/2005/8/layout/hierarchy1"/>
    <dgm:cxn modelId="{053D3888-3B3A-4272-905A-9BE75F70C4C9}" type="presParOf" srcId="{D4306E34-4FF2-46CC-A3AD-C5297FBC8FCC}" destId="{DAAE7925-DF0A-4475-A95B-A661FE311C91}" srcOrd="1" destOrd="0" presId="urn:microsoft.com/office/officeart/2005/8/layout/hierarchy1"/>
    <dgm:cxn modelId="{59441A5B-7BC1-4EF2-9943-7B32C5E3E88E}" type="presParOf" srcId="{2144965D-B1B1-4FE5-B5A7-608892C912C4}" destId="{5B934995-EB50-4F17-96CB-2718F49944EB}" srcOrd="1" destOrd="0" presId="urn:microsoft.com/office/officeart/2005/8/layout/hierarchy1"/>
    <dgm:cxn modelId="{C1F8EDDC-9C6C-4C74-8C73-64FC16D60258}" type="presParOf" srcId="{9576FE5D-1A3D-43A7-AB5D-77A2D7947701}" destId="{3FD3CF67-9779-4032-A4E8-2E28E9BA60F5}" srcOrd="2" destOrd="0" presId="urn:microsoft.com/office/officeart/2005/8/layout/hierarchy1"/>
    <dgm:cxn modelId="{759FDE2B-6729-4529-8A94-5C77FDCC14F2}" type="presParOf" srcId="{9576FE5D-1A3D-43A7-AB5D-77A2D7947701}" destId="{D068B5DD-19A4-46D0-819D-9735020876E0}" srcOrd="3" destOrd="0" presId="urn:microsoft.com/office/officeart/2005/8/layout/hierarchy1"/>
    <dgm:cxn modelId="{2ABF8E94-8505-4B82-A2FF-430BAFA3816B}" type="presParOf" srcId="{D068B5DD-19A4-46D0-819D-9735020876E0}" destId="{906571F5-9A7D-4B8D-8A12-D24CC7A09A26}" srcOrd="0" destOrd="0" presId="urn:microsoft.com/office/officeart/2005/8/layout/hierarchy1"/>
    <dgm:cxn modelId="{A4A6C592-22E3-44C8-8156-C868AAB6634A}" type="presParOf" srcId="{906571F5-9A7D-4B8D-8A12-D24CC7A09A26}" destId="{8FE9A701-1C76-4D82-BB7C-6A65F285823E}" srcOrd="0" destOrd="0" presId="urn:microsoft.com/office/officeart/2005/8/layout/hierarchy1"/>
    <dgm:cxn modelId="{3EEB5355-1F8F-4842-8340-686D49FED405}" type="presParOf" srcId="{906571F5-9A7D-4B8D-8A12-D24CC7A09A26}" destId="{4D5E6F6F-2461-4861-AE08-4333B14C5F6D}" srcOrd="1" destOrd="0" presId="urn:microsoft.com/office/officeart/2005/8/layout/hierarchy1"/>
    <dgm:cxn modelId="{84A1D036-8FAB-4830-A9B3-075BDB7B300F}" type="presParOf" srcId="{D068B5DD-19A4-46D0-819D-9735020876E0}" destId="{FE62CB76-2ECB-4024-94D2-A0F6A09C7565}" srcOrd="1" destOrd="0" presId="urn:microsoft.com/office/officeart/2005/8/layout/hierarchy1"/>
    <dgm:cxn modelId="{5F958AC4-CE13-4CE5-860D-5D62939938D8}" type="presParOf" srcId="{6B79AA41-2C2D-4AB9-87E5-2928F6FE42FB}" destId="{D4720578-24B0-49CA-A0A0-29BC002D8271}" srcOrd="2" destOrd="0" presId="urn:microsoft.com/office/officeart/2005/8/layout/hierarchy1"/>
    <dgm:cxn modelId="{37ABF99C-5E4A-4B48-988D-34A9A17259C1}" type="presParOf" srcId="{6B79AA41-2C2D-4AB9-87E5-2928F6FE42FB}" destId="{70D506A5-EC13-4F9F-BDB8-956BC0109BE4}" srcOrd="3" destOrd="0" presId="urn:microsoft.com/office/officeart/2005/8/layout/hierarchy1"/>
    <dgm:cxn modelId="{147F1DF8-B1EB-46E2-86BA-CE82D921E2D4}" type="presParOf" srcId="{70D506A5-EC13-4F9F-BDB8-956BC0109BE4}" destId="{A6F2FF2D-5C58-43B8-BB9D-336813A42064}" srcOrd="0" destOrd="0" presId="urn:microsoft.com/office/officeart/2005/8/layout/hierarchy1"/>
    <dgm:cxn modelId="{3E8E60E4-A4A1-41B4-ABC6-45917E2600A7}" type="presParOf" srcId="{A6F2FF2D-5C58-43B8-BB9D-336813A42064}" destId="{5291EEEF-32E0-4524-B51A-9CBCF775BA7D}" srcOrd="0" destOrd="0" presId="urn:microsoft.com/office/officeart/2005/8/layout/hierarchy1"/>
    <dgm:cxn modelId="{71234EC2-DC24-42D2-B6D7-1A2E3BF12B2E}" type="presParOf" srcId="{A6F2FF2D-5C58-43B8-BB9D-336813A42064}" destId="{99EE34C0-DF35-4641-A05D-FA12AAD8F917}" srcOrd="1" destOrd="0" presId="urn:microsoft.com/office/officeart/2005/8/layout/hierarchy1"/>
    <dgm:cxn modelId="{74F01E48-2C11-4098-95FE-DCBC429AE4C2}" type="presParOf" srcId="{70D506A5-EC13-4F9F-BDB8-956BC0109BE4}" destId="{F9513BF4-F12E-4E88-994B-97690D2BF9A9}" srcOrd="1" destOrd="0" presId="urn:microsoft.com/office/officeart/2005/8/layout/hierarchy1"/>
    <dgm:cxn modelId="{DE81FBD8-0CA3-9A49-B6E7-D1B2C21D668D}" type="presParOf" srcId="{F9513BF4-F12E-4E88-994B-97690D2BF9A9}" destId="{82A2BF8A-CD3C-5647-863B-F43AC8F8E564}" srcOrd="0" destOrd="0" presId="urn:microsoft.com/office/officeart/2005/8/layout/hierarchy1"/>
    <dgm:cxn modelId="{4A2DC466-F157-FE4D-9763-4F58C0EFC251}" type="presParOf" srcId="{F9513BF4-F12E-4E88-994B-97690D2BF9A9}" destId="{FF0B9677-20FF-774D-97C8-EB50BDCBCC0E}" srcOrd="1" destOrd="0" presId="urn:microsoft.com/office/officeart/2005/8/layout/hierarchy1"/>
    <dgm:cxn modelId="{717ECAD7-0092-C341-9018-FFE7B6D5888D}" type="presParOf" srcId="{FF0B9677-20FF-774D-97C8-EB50BDCBCC0E}" destId="{06D39471-F3B9-304F-9EEA-662532BE61C4}" srcOrd="0" destOrd="0" presId="urn:microsoft.com/office/officeart/2005/8/layout/hierarchy1"/>
    <dgm:cxn modelId="{FF8407EF-2B70-464F-B37C-64CDDF570911}" type="presParOf" srcId="{06D39471-F3B9-304F-9EEA-662532BE61C4}" destId="{D7C7A177-A09B-0249-8DF0-892447C2092B}" srcOrd="0" destOrd="0" presId="urn:microsoft.com/office/officeart/2005/8/layout/hierarchy1"/>
    <dgm:cxn modelId="{8CFDEF71-DCDD-EB4A-9416-FD3B1C28F887}" type="presParOf" srcId="{06D39471-F3B9-304F-9EEA-662532BE61C4}" destId="{EAF6EE04-5BA0-864C-97C2-950FED4ACC5D}" srcOrd="1" destOrd="0" presId="urn:microsoft.com/office/officeart/2005/8/layout/hierarchy1"/>
    <dgm:cxn modelId="{12894AC4-45AC-F84D-9FE4-1BAA49ED6437}" type="presParOf" srcId="{FF0B9677-20FF-774D-97C8-EB50BDCBCC0E}" destId="{4C490285-A44B-1F4D-95D5-AB010CE5101A}" srcOrd="1" destOrd="0" presId="urn:microsoft.com/office/officeart/2005/8/layout/hierarchy1"/>
    <dgm:cxn modelId="{A66DC868-5A25-974F-BC26-95FC48BA13A7}" type="presParOf" srcId="{F9513BF4-F12E-4E88-994B-97690D2BF9A9}" destId="{8906959A-0AF1-4248-8B57-D1A050B24EC7}" srcOrd="2" destOrd="0" presId="urn:microsoft.com/office/officeart/2005/8/layout/hierarchy1"/>
    <dgm:cxn modelId="{6AC9147C-D28F-F34D-9550-7B3B289894CB}" type="presParOf" srcId="{F9513BF4-F12E-4E88-994B-97690D2BF9A9}" destId="{99E6D52E-7FDB-0D43-A6D8-B3F8F5FE0E0F}" srcOrd="3" destOrd="0" presId="urn:microsoft.com/office/officeart/2005/8/layout/hierarchy1"/>
    <dgm:cxn modelId="{9975D609-7E9D-9345-B4D0-160429BD5F31}" type="presParOf" srcId="{99E6D52E-7FDB-0D43-A6D8-B3F8F5FE0E0F}" destId="{FC5168F8-C4D7-F44C-A5A6-8575E7745263}" srcOrd="0" destOrd="0" presId="urn:microsoft.com/office/officeart/2005/8/layout/hierarchy1"/>
    <dgm:cxn modelId="{10B23C6A-1084-3D42-89B6-30F38B6C664B}" type="presParOf" srcId="{FC5168F8-C4D7-F44C-A5A6-8575E7745263}" destId="{55BD6AC3-5D7F-B642-A5B0-52F062A7C268}" srcOrd="0" destOrd="0" presId="urn:microsoft.com/office/officeart/2005/8/layout/hierarchy1"/>
    <dgm:cxn modelId="{B87129EA-06E9-694C-91FC-C476A6A2AD2C}" type="presParOf" srcId="{FC5168F8-C4D7-F44C-A5A6-8575E7745263}" destId="{09D2D3D0-1391-3845-86D0-1DE3A911FEEE}" srcOrd="1" destOrd="0" presId="urn:microsoft.com/office/officeart/2005/8/layout/hierarchy1"/>
    <dgm:cxn modelId="{6598B375-EF1D-7446-8404-BEC45B59B6F3}" type="presParOf" srcId="{99E6D52E-7FDB-0D43-A6D8-B3F8F5FE0E0F}" destId="{7789F559-4A76-7747-AE6E-6F627C4A406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06959A-0AF1-4248-8B57-D1A050B24EC7}">
      <dsp:nvSpPr>
        <dsp:cNvPr id="0" name=""/>
        <dsp:cNvSpPr/>
      </dsp:nvSpPr>
      <dsp:spPr>
        <a:xfrm>
          <a:off x="6098390" y="2924207"/>
          <a:ext cx="1107642" cy="4676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8688"/>
              </a:lnTo>
              <a:lnTo>
                <a:pt x="1107642" y="318688"/>
              </a:lnTo>
              <a:lnTo>
                <a:pt x="1107642" y="46764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A2BF8A-CD3C-5647-863B-F43AC8F8E564}">
      <dsp:nvSpPr>
        <dsp:cNvPr id="0" name=""/>
        <dsp:cNvSpPr/>
      </dsp:nvSpPr>
      <dsp:spPr>
        <a:xfrm>
          <a:off x="5045434" y="2924207"/>
          <a:ext cx="1052956" cy="467647"/>
        </a:xfrm>
        <a:custGeom>
          <a:avLst/>
          <a:gdLst/>
          <a:ahLst/>
          <a:cxnLst/>
          <a:rect l="0" t="0" r="0" b="0"/>
          <a:pathLst>
            <a:path>
              <a:moveTo>
                <a:pt x="1052956" y="0"/>
              </a:moveTo>
              <a:lnTo>
                <a:pt x="1052956" y="318688"/>
              </a:lnTo>
              <a:lnTo>
                <a:pt x="0" y="318688"/>
              </a:lnTo>
              <a:lnTo>
                <a:pt x="0" y="46764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720578-24B0-49CA-A0A0-29BC002D8271}">
      <dsp:nvSpPr>
        <dsp:cNvPr id="0" name=""/>
        <dsp:cNvSpPr/>
      </dsp:nvSpPr>
      <dsp:spPr>
        <a:xfrm>
          <a:off x="4019696" y="1435507"/>
          <a:ext cx="2078693" cy="4676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8688"/>
              </a:lnTo>
              <a:lnTo>
                <a:pt x="2078693" y="318688"/>
              </a:lnTo>
              <a:lnTo>
                <a:pt x="2078693" y="46764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D3CF67-9779-4032-A4E8-2E28E9BA60F5}">
      <dsp:nvSpPr>
        <dsp:cNvPr id="0" name=""/>
        <dsp:cNvSpPr/>
      </dsp:nvSpPr>
      <dsp:spPr>
        <a:xfrm>
          <a:off x="1879860" y="2924207"/>
          <a:ext cx="982640" cy="4676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8688"/>
              </a:lnTo>
              <a:lnTo>
                <a:pt x="982640" y="318688"/>
              </a:lnTo>
              <a:lnTo>
                <a:pt x="982640" y="46764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8BAD86-4F81-497C-92C3-B6B4CAB38703}">
      <dsp:nvSpPr>
        <dsp:cNvPr id="0" name=""/>
        <dsp:cNvSpPr/>
      </dsp:nvSpPr>
      <dsp:spPr>
        <a:xfrm>
          <a:off x="625316" y="2924207"/>
          <a:ext cx="1254544" cy="470434"/>
        </a:xfrm>
        <a:custGeom>
          <a:avLst/>
          <a:gdLst/>
          <a:ahLst/>
          <a:cxnLst/>
          <a:rect l="0" t="0" r="0" b="0"/>
          <a:pathLst>
            <a:path>
              <a:moveTo>
                <a:pt x="1254544" y="0"/>
              </a:moveTo>
              <a:lnTo>
                <a:pt x="1254544" y="321475"/>
              </a:lnTo>
              <a:lnTo>
                <a:pt x="0" y="321475"/>
              </a:lnTo>
              <a:lnTo>
                <a:pt x="0" y="47043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C87270-F4A7-4307-B999-A8272B9259EF}">
      <dsp:nvSpPr>
        <dsp:cNvPr id="0" name=""/>
        <dsp:cNvSpPr/>
      </dsp:nvSpPr>
      <dsp:spPr>
        <a:xfrm>
          <a:off x="1879860" y="1435507"/>
          <a:ext cx="2139835" cy="467647"/>
        </a:xfrm>
        <a:custGeom>
          <a:avLst/>
          <a:gdLst/>
          <a:ahLst/>
          <a:cxnLst/>
          <a:rect l="0" t="0" r="0" b="0"/>
          <a:pathLst>
            <a:path>
              <a:moveTo>
                <a:pt x="2139835" y="0"/>
              </a:moveTo>
              <a:lnTo>
                <a:pt x="2139835" y="318688"/>
              </a:lnTo>
              <a:lnTo>
                <a:pt x="0" y="318688"/>
              </a:lnTo>
              <a:lnTo>
                <a:pt x="0" y="46764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540B80-D689-4F15-BB9E-DB74E003BD20}">
      <dsp:nvSpPr>
        <dsp:cNvPr id="0" name=""/>
        <dsp:cNvSpPr/>
      </dsp:nvSpPr>
      <dsp:spPr>
        <a:xfrm>
          <a:off x="1964873" y="399874"/>
          <a:ext cx="4109647" cy="10356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6E2D30-C296-42BE-B845-45AF2781BC43}">
      <dsp:nvSpPr>
        <dsp:cNvPr id="0" name=""/>
        <dsp:cNvSpPr/>
      </dsp:nvSpPr>
      <dsp:spPr>
        <a:xfrm>
          <a:off x="2143534" y="569603"/>
          <a:ext cx="4109647" cy="10356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/>
            <a:t>Технологии ориентирования</a:t>
          </a:r>
        </a:p>
      </dsp:txBody>
      <dsp:txXfrm>
        <a:off x="2173867" y="599936"/>
        <a:ext cx="4048981" cy="974967"/>
      </dsp:txXfrm>
    </dsp:sp>
    <dsp:sp modelId="{7EFD6674-7202-415C-A0DD-ACA474F6E241}">
      <dsp:nvSpPr>
        <dsp:cNvPr id="0" name=""/>
        <dsp:cNvSpPr/>
      </dsp:nvSpPr>
      <dsp:spPr>
        <a:xfrm>
          <a:off x="482321" y="1903155"/>
          <a:ext cx="2795078" cy="10210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7A6357-7289-46B9-BDA2-76F261470938}">
      <dsp:nvSpPr>
        <dsp:cNvPr id="0" name=""/>
        <dsp:cNvSpPr/>
      </dsp:nvSpPr>
      <dsp:spPr>
        <a:xfrm>
          <a:off x="660983" y="2072883"/>
          <a:ext cx="2795078" cy="10210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Инновационные</a:t>
          </a:r>
        </a:p>
      </dsp:txBody>
      <dsp:txXfrm>
        <a:off x="690889" y="2102789"/>
        <a:ext cx="2735266" cy="961240"/>
      </dsp:txXfrm>
    </dsp:sp>
    <dsp:sp modelId="{998B96AD-EF63-45C6-B8CE-EF250EF55440}">
      <dsp:nvSpPr>
        <dsp:cNvPr id="0" name=""/>
        <dsp:cNvSpPr/>
      </dsp:nvSpPr>
      <dsp:spPr>
        <a:xfrm>
          <a:off x="-178661" y="3394642"/>
          <a:ext cx="1607956" cy="10210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AE7925-DF0A-4475-A95B-A661FE311C91}">
      <dsp:nvSpPr>
        <dsp:cNvPr id="0" name=""/>
        <dsp:cNvSpPr/>
      </dsp:nvSpPr>
      <dsp:spPr>
        <a:xfrm>
          <a:off x="0" y="3564371"/>
          <a:ext cx="1607956" cy="10210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Спортивная генетика</a:t>
          </a:r>
        </a:p>
      </dsp:txBody>
      <dsp:txXfrm>
        <a:off x="29906" y="3594277"/>
        <a:ext cx="1548144" cy="961240"/>
      </dsp:txXfrm>
    </dsp:sp>
    <dsp:sp modelId="{8FE9A701-1C76-4D82-BB7C-6A65F285823E}">
      <dsp:nvSpPr>
        <dsp:cNvPr id="0" name=""/>
        <dsp:cNvSpPr/>
      </dsp:nvSpPr>
      <dsp:spPr>
        <a:xfrm>
          <a:off x="1965872" y="3391854"/>
          <a:ext cx="1793257" cy="10210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5E6F6F-2461-4861-AE08-4333B14C5F6D}">
      <dsp:nvSpPr>
        <dsp:cNvPr id="0" name=""/>
        <dsp:cNvSpPr/>
      </dsp:nvSpPr>
      <dsp:spPr>
        <a:xfrm>
          <a:off x="2144534" y="3561583"/>
          <a:ext cx="1793257" cy="10210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АПК «СТАНЬ ЧЕМПИОНОМ»</a:t>
          </a:r>
        </a:p>
      </dsp:txBody>
      <dsp:txXfrm>
        <a:off x="2174440" y="3591489"/>
        <a:ext cx="1733445" cy="961240"/>
      </dsp:txXfrm>
    </dsp:sp>
    <dsp:sp modelId="{5291EEEF-32E0-4524-B51A-9CBCF775BA7D}">
      <dsp:nvSpPr>
        <dsp:cNvPr id="0" name=""/>
        <dsp:cNvSpPr/>
      </dsp:nvSpPr>
      <dsp:spPr>
        <a:xfrm>
          <a:off x="4639708" y="1903155"/>
          <a:ext cx="2917363" cy="10210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EE34C0-DF35-4641-A05D-FA12AAD8F917}">
      <dsp:nvSpPr>
        <dsp:cNvPr id="0" name=""/>
        <dsp:cNvSpPr/>
      </dsp:nvSpPr>
      <dsp:spPr>
        <a:xfrm>
          <a:off x="4818370" y="2072883"/>
          <a:ext cx="2917363" cy="10210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Альтернативные</a:t>
          </a:r>
        </a:p>
      </dsp:txBody>
      <dsp:txXfrm>
        <a:off x="4848276" y="2102789"/>
        <a:ext cx="2857551" cy="961240"/>
      </dsp:txXfrm>
    </dsp:sp>
    <dsp:sp modelId="{D7C7A177-A09B-0249-8DF0-892447C2092B}">
      <dsp:nvSpPr>
        <dsp:cNvPr id="0" name=""/>
        <dsp:cNvSpPr/>
      </dsp:nvSpPr>
      <dsp:spPr>
        <a:xfrm>
          <a:off x="4116453" y="3391854"/>
          <a:ext cx="1857961" cy="10210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F6EE04-5BA0-864C-97C2-950FED4ACC5D}">
      <dsp:nvSpPr>
        <dsp:cNvPr id="0" name=""/>
        <dsp:cNvSpPr/>
      </dsp:nvSpPr>
      <dsp:spPr>
        <a:xfrm>
          <a:off x="4295115" y="3561583"/>
          <a:ext cx="1857961" cy="10210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Антропометрия</a:t>
          </a:r>
        </a:p>
      </dsp:txBody>
      <dsp:txXfrm>
        <a:off x="4325021" y="3591489"/>
        <a:ext cx="1798149" cy="961240"/>
      </dsp:txXfrm>
    </dsp:sp>
    <dsp:sp modelId="{55BD6AC3-5D7F-B642-A5B0-52F062A7C268}">
      <dsp:nvSpPr>
        <dsp:cNvPr id="0" name=""/>
        <dsp:cNvSpPr/>
      </dsp:nvSpPr>
      <dsp:spPr>
        <a:xfrm>
          <a:off x="6331738" y="3391854"/>
          <a:ext cx="1748588" cy="10210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D2D3D0-1391-3845-86D0-1DE3A911FEEE}">
      <dsp:nvSpPr>
        <dsp:cNvPr id="0" name=""/>
        <dsp:cNvSpPr/>
      </dsp:nvSpPr>
      <dsp:spPr>
        <a:xfrm>
          <a:off x="6510400" y="3561583"/>
          <a:ext cx="1748588" cy="10210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Педагогические тесты</a:t>
          </a:r>
        </a:p>
      </dsp:txBody>
      <dsp:txXfrm>
        <a:off x="6540306" y="3591489"/>
        <a:ext cx="1688776" cy="9612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6C35F985-C70B-4D0F-BA6B-0026D69D532D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5F7C5672-E388-4DAC-88C2-554FF4898034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6B2C7CF1-63C7-48D9-AEB2-E3EB8F2157A1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D1B7590E-8E1E-4793-9BCB-92EFC012638E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2A1F9994-0209-4D7B-82F9-6A55FC851AD4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3A4142BB-EED0-42AF-80ED-646E6D481997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FC6AD037-3CCA-4120-A6CC-127186B58AAE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71636C9D-A613-4D21-BAF1-D5F7AD56FEC7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DEB12708-9F10-4AE3-8B2B-79FA5DDB5F3E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B1E66CE1-2BDC-4237-864E-0BEE813509F1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0DA55108-2974-45DF-9F6F-F80DEF048EB2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B5D62AA6-1FA1-44D9-BA15-E64D60D7BC57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67A52B68-DCB1-4511-8A3C-C6A464CB9CB6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C9491EFF-19BC-419A-B235-D54EAB1E1497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776CD24A-C40B-43B4-B848-30AAD08241FB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2B603954-B2B4-4681-8224-13EFEEFBB448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3CD9B285-829A-4AB5-9B1E-BCEE29289F62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A5DAD817-59B6-4750-83DD-3FFBEC9B9235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B27EBF0F-BC4D-411B-B5CB-7B08BE3E3A5C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5C991561-02C0-4F64-BC28-AB86B61F40C5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730456F6-7942-4DB6-B83B-2676ADF933C5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4A9145E1-E452-45B1-A46B-A884FD064C80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D884A88A-A7C0-49AD-9EC6-B48180E2FC58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9E40D379-2776-49A8-8B23-1A7FCFB933BA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Calibri Light"/>
                <a:ea typeface="Arial"/>
              </a:rPr>
              <a:t>Образец заголовка</a:t>
            </a:r>
            <a:endParaRPr lang="ru-RU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  <a:ea typeface="Arial"/>
              </a:rPr>
              <a:t>Образец текста</a:t>
            </a: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Второй уровень</a:t>
            </a:r>
            <a:endParaRPr lang="ru-RU" sz="2400" b="0" strike="noStrike" spc="-1">
              <a:solidFill>
                <a:srgbClr val="000000"/>
              </a:solidFill>
              <a:latin typeface="Calibri"/>
            </a:endParaRPr>
          </a:p>
          <a:p>
            <a:pPr marL="1143000" lvl="2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  <a:ea typeface="Arial"/>
              </a:rPr>
              <a:t>Третий уровень</a:t>
            </a:r>
            <a:endParaRPr lang="ru-RU" sz="2000" b="0" strike="noStrike" spc="-1">
              <a:solidFill>
                <a:srgbClr val="000000"/>
              </a:solidFill>
              <a:latin typeface="Calibri"/>
            </a:endParaRPr>
          </a:p>
          <a:p>
            <a:pPr marL="1600200" lvl="3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  <a:ea typeface="Arial"/>
              </a:rPr>
              <a:t>Четвертый уровень</a:t>
            </a: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  <a:p>
            <a:pPr marL="2057400" lvl="4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  <a:ea typeface="Arial"/>
              </a:rPr>
              <a:t>Пятый уровень</a:t>
            </a: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empora LGC Uni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empora LGC Uni"/>
              </a:rPr>
              <a:t>&lt;дата/время&gt;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lang="ru-RU" sz="1400" b="0" strike="noStrike" spc="-1">
                <a:solidFill>
                  <a:srgbClr val="000000"/>
                </a:solidFill>
                <a:latin typeface="Tempora LGC Uni"/>
              </a:defRPr>
            </a:lvl1pPr>
          </a:lstStyle>
          <a:p>
            <a:pPr indent="0" algn="ctr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empora LGC Uni"/>
              </a:rPr>
              <a:t>&lt;нижний колонтитул&gt;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>
              <a:buNone/>
            </a:pPr>
            <a:endParaRPr lang="ru-RU" sz="1200" b="0" strike="noStrike" spc="-1">
              <a:solidFill>
                <a:srgbClr val="000000"/>
              </a:solidFill>
              <a:latin typeface="Tempora LGC Un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indent="0" algn="ctr">
              <a:lnSpc>
                <a:spcPct val="90000"/>
              </a:lnSpc>
              <a:buNone/>
            </a:pPr>
            <a:r>
              <a:rPr lang="ru-RU" sz="6000" b="0" strike="noStrike" spc="-1">
                <a:solidFill>
                  <a:srgbClr val="000000"/>
                </a:solidFill>
                <a:latin typeface="Calibri Light"/>
                <a:ea typeface="Arial"/>
              </a:rPr>
              <a:t>Образец заголовка</a:t>
            </a:r>
            <a:endParaRPr lang="ru-RU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dt" idx="4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empora LGC Uni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empora LGC Uni"/>
              </a:rPr>
              <a:t>&lt;дата/время&gt;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lang="ru-RU" sz="1400" b="0" strike="noStrike" spc="-1">
                <a:solidFill>
                  <a:srgbClr val="000000"/>
                </a:solidFill>
                <a:latin typeface="Tempora LGC Uni"/>
              </a:defRPr>
            </a:lvl1pPr>
          </a:lstStyle>
          <a:p>
            <a:pPr indent="0" algn="ctr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empora LGC Uni"/>
              </a:rPr>
              <a:t>&lt;нижний колонтитул&gt;</a:t>
            </a:r>
          </a:p>
        </p:txBody>
      </p:sp>
      <p:sp>
        <p:nvSpPr>
          <p:cNvPr id="44" name="PlaceHolder 4"/>
          <p:cNvSpPr>
            <a:spLocks noGrp="1"/>
          </p:cNvSpPr>
          <p:nvPr>
            <p:ph type="sldNum" idx="6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>
              <a:buNone/>
            </a:pPr>
            <a:endParaRPr lang="ru-RU" sz="1200" b="0" strike="noStrike" spc="-1">
              <a:solidFill>
                <a:srgbClr val="000000"/>
              </a:solidFill>
              <a:latin typeface="Tempora LGC Uni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rsv.ru/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Рисунок 2143643369"/>
          <p:cNvSpPr/>
          <p:nvPr/>
        </p:nvSpPr>
        <p:spPr>
          <a:xfrm>
            <a:off x="1027800" y="40680"/>
            <a:ext cx="8921520" cy="6441480"/>
          </a:xfrm>
          <a:prstGeom prst="flowChartAlternateProcess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Open Sans"/>
            </a:endParaRPr>
          </a:p>
        </p:txBody>
      </p:sp>
      <p:pic>
        <p:nvPicPr>
          <p:cNvPr id="83" name="Рисунок 1375786226"/>
          <p:cNvPicPr/>
          <p:nvPr/>
        </p:nvPicPr>
        <p:blipFill>
          <a:blip r:embed="rId3"/>
          <a:stretch/>
        </p:blipFill>
        <p:spPr>
          <a:xfrm>
            <a:off x="10450800" y="40680"/>
            <a:ext cx="1654920" cy="16549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1097280" y="411480"/>
            <a:ext cx="10515240" cy="587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 algn="ctr">
              <a:lnSpc>
                <a:spcPct val="90000"/>
              </a:lnSpc>
              <a:buNone/>
            </a:pPr>
            <a:r>
              <a:rPr lang="ru-RU" sz="2800" b="1" strike="noStrike" spc="-1">
                <a:solidFill>
                  <a:srgbClr val="002060"/>
                </a:solidFill>
                <a:latin typeface="Book Antiqua"/>
                <a:ea typeface="Book Antiqua"/>
              </a:rPr>
              <a:t>Необходимость ориентирования на вид спорта</a:t>
            </a: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7" name="TextBox 120840674"/>
          <p:cNvSpPr/>
          <p:nvPr/>
        </p:nvSpPr>
        <p:spPr>
          <a:xfrm>
            <a:off x="7915943" y="1498334"/>
            <a:ext cx="2008800" cy="36933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clip" numCol="1" spcCol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Код для дискуссии</a:t>
            </a:r>
            <a:endParaRPr lang="ru-RU" sz="1800" b="0" strike="noStrike" spc="-1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28" name=" 1075330809"/>
          <p:cNvSpPr/>
          <p:nvPr/>
        </p:nvSpPr>
        <p:spPr>
          <a:xfrm>
            <a:off x="3969000" y="2178360"/>
            <a:ext cx="110160" cy="365400"/>
          </a:xfr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clip" numCol="1" spcCol="0" anchor="t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Calibri"/>
              <a:ea typeface="Arial"/>
            </a:endParaRPr>
          </a:p>
        </p:txBody>
      </p:sp>
      <p:pic>
        <p:nvPicPr>
          <p:cNvPr id="129" name="Рисунок 975713117"/>
          <p:cNvPicPr/>
          <p:nvPr/>
        </p:nvPicPr>
        <p:blipFill>
          <a:blip r:embed="rId2"/>
          <a:srcRect l="3729" t="4142" r="2941" b="25702"/>
          <a:stretch/>
        </p:blipFill>
        <p:spPr>
          <a:xfrm>
            <a:off x="1192558" y="2006131"/>
            <a:ext cx="4595760" cy="3328920"/>
          </a:xfrm>
          <a:prstGeom prst="rect">
            <a:avLst/>
          </a:prstGeom>
          <a:ln w="0">
            <a:noFill/>
          </a:ln>
        </p:spPr>
      </p:pic>
      <p:pic>
        <p:nvPicPr>
          <p:cNvPr id="130" name="Рисунок 1"/>
          <p:cNvPicPr/>
          <p:nvPr/>
        </p:nvPicPr>
        <p:blipFill>
          <a:blip r:embed="rId3"/>
          <a:stretch/>
        </p:blipFill>
        <p:spPr>
          <a:xfrm>
            <a:off x="206640" y="110880"/>
            <a:ext cx="848160" cy="851400"/>
          </a:xfrm>
          <a:prstGeom prst="rect">
            <a:avLst/>
          </a:prstGeom>
          <a:ln w="0">
            <a:noFill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C059895-D8EB-2DC2-2187-9BA901AB76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475" y="2006131"/>
            <a:ext cx="2845737" cy="284573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5500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 algn="ctr">
              <a:lnSpc>
                <a:spcPct val="90000"/>
              </a:lnSpc>
              <a:buNone/>
            </a:pPr>
            <a:r>
              <a:rPr lang="ru-RU" sz="2800" b="1" strike="noStrike" spc="-1">
                <a:solidFill>
                  <a:srgbClr val="002060"/>
                </a:solidFill>
                <a:latin typeface="Book Antiqua"/>
                <a:ea typeface="Book Antiqua"/>
              </a:rPr>
              <a:t>Определение ориентированности к виду спорта</a:t>
            </a: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3" name=" 56655118"/>
          <p:cNvSpPr/>
          <p:nvPr/>
        </p:nvSpPr>
        <p:spPr>
          <a:xfrm>
            <a:off x="6227640" y="5355000"/>
            <a:ext cx="127080" cy="365400"/>
          </a:xfr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clip" numCol="1" spcCol="0" anchor="t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Calibri"/>
              <a:ea typeface="Arial"/>
            </a:endParaRPr>
          </a:p>
        </p:txBody>
      </p:sp>
      <p:pic>
        <p:nvPicPr>
          <p:cNvPr id="124" name="Рисунок 169657796"/>
          <p:cNvPicPr/>
          <p:nvPr/>
        </p:nvPicPr>
        <p:blipFill>
          <a:blip r:embed="rId2"/>
          <a:stretch/>
        </p:blipFill>
        <p:spPr>
          <a:xfrm>
            <a:off x="448336" y="1308868"/>
            <a:ext cx="4155541" cy="2919176"/>
          </a:xfrm>
          <a:prstGeom prst="rect">
            <a:avLst/>
          </a:prstGeom>
          <a:ln w="0">
            <a:noFill/>
          </a:ln>
        </p:spPr>
      </p:pic>
      <p:pic>
        <p:nvPicPr>
          <p:cNvPr id="125" name="Рисунок 1"/>
          <p:cNvPicPr/>
          <p:nvPr/>
        </p:nvPicPr>
        <p:blipFill>
          <a:blip r:embed="rId3"/>
          <a:stretch/>
        </p:blipFill>
        <p:spPr>
          <a:xfrm>
            <a:off x="206640" y="110880"/>
            <a:ext cx="848160" cy="85140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564811271"/>
              </p:ext>
            </p:extLst>
          </p:nvPr>
        </p:nvGraphicFramePr>
        <p:xfrm>
          <a:off x="3597639" y="1261708"/>
          <a:ext cx="8259581" cy="49825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1184799" y="125107"/>
            <a:ext cx="10515240" cy="648095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ctr">
            <a:normAutofit fontScale="90000"/>
          </a:bodyPr>
          <a:lstStyle/>
          <a:p>
            <a:pPr indent="0" algn="ctr">
              <a:lnSpc>
                <a:spcPct val="90000"/>
              </a:lnSpc>
              <a:buNone/>
            </a:pPr>
            <a:r>
              <a:rPr lang="ru-RU" sz="2800" b="1" strike="noStrike" spc="-1" dirty="0">
                <a:solidFill>
                  <a:srgbClr val="002060"/>
                </a:solidFill>
                <a:latin typeface="Book Antiqua"/>
                <a:ea typeface="Book Antiqua"/>
              </a:rPr>
              <a:t>Модельные характеристики как способ определения предрасположенности к видам спорта</a:t>
            </a:r>
            <a:endParaRPr lang="ru-RU" sz="2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32" name="Рисунок 1"/>
          <p:cNvPicPr/>
          <p:nvPr/>
        </p:nvPicPr>
        <p:blipFill>
          <a:blip r:embed="rId2"/>
          <a:stretch/>
        </p:blipFill>
        <p:spPr>
          <a:xfrm>
            <a:off x="233800" y="74344"/>
            <a:ext cx="848160" cy="851400"/>
          </a:xfrm>
          <a:prstGeom prst="rect">
            <a:avLst/>
          </a:prstGeom>
          <a:ln w="0">
            <a:noFill/>
          </a:ln>
        </p:spPr>
      </p:pic>
      <p:sp>
        <p:nvSpPr>
          <p:cNvPr id="134" name="TextBox 133"/>
          <p:cNvSpPr txBox="1"/>
          <p:nvPr/>
        </p:nvSpPr>
        <p:spPr>
          <a:xfrm>
            <a:off x="392821" y="1134047"/>
            <a:ext cx="3420000" cy="611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ctr"/>
            <a:r>
              <a:rPr lang="ru-RU" sz="1500" b="1" strike="noStrike" spc="-1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Модели подготовленности спортсмена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8443327" y="1149255"/>
            <a:ext cx="3420000" cy="611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ctr"/>
            <a:r>
              <a:rPr lang="ru-RU" sz="1500" b="1" strike="noStrike" spc="-1" dirty="0">
                <a:solidFill>
                  <a:schemeClr val="accent6">
                    <a:lumMod val="50000"/>
                  </a:schemeClr>
                </a:solidFill>
                <a:latin typeface="Open Sans"/>
              </a:rPr>
              <a:t>Модели тренировочного процесса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539250" y="1877785"/>
            <a:ext cx="3714300" cy="505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ru-RU" sz="1600" b="0" strike="noStrike" spc="-1" dirty="0">
                <a:solidFill>
                  <a:srgbClr val="000000"/>
                </a:solidFill>
                <a:latin typeface="Open Sans"/>
              </a:rPr>
              <a:t>Структура соревновательной деятельности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469691" y="2924801"/>
            <a:ext cx="2880000" cy="712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ru-RU" sz="1600" b="0" strike="noStrike" spc="-1" dirty="0">
                <a:solidFill>
                  <a:srgbClr val="000000"/>
                </a:solidFill>
                <a:latin typeface="Open Sans"/>
              </a:rPr>
              <a:t>Стороны подготовленности спортсмена (оценка уровня развития двигательных качеств)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411493" y="4424084"/>
            <a:ext cx="3259875" cy="919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ru-RU" sz="1600" b="0" strike="noStrike" spc="-1" dirty="0">
                <a:solidFill>
                  <a:srgbClr val="000000"/>
                </a:solidFill>
                <a:latin typeface="Open Sans"/>
              </a:rPr>
              <a:t>Морфофункциональные особенности организма и возможности отдельных функциональных систем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8820039" y="1766948"/>
            <a:ext cx="2880000" cy="505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r"/>
            <a:r>
              <a:rPr lang="ru-RU" sz="1600" b="0" strike="noStrike" spc="-1" dirty="0">
                <a:solidFill>
                  <a:srgbClr val="000000"/>
                </a:solidFill>
                <a:latin typeface="Open Sans"/>
              </a:rPr>
              <a:t>Модели динамики становления спортивного мастерства</a:t>
            </a:r>
          </a:p>
        </p:txBody>
      </p:sp>
      <p:sp>
        <p:nvSpPr>
          <p:cNvPr id="141" name="TextBox 140"/>
          <p:cNvSpPr txBox="1"/>
          <p:nvPr/>
        </p:nvSpPr>
        <p:spPr>
          <a:xfrm>
            <a:off x="8564578" y="2552122"/>
            <a:ext cx="3178474" cy="919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r"/>
            <a:r>
              <a:rPr lang="ru-RU" sz="1600" b="0" strike="noStrike" spc="-1" dirty="0">
                <a:solidFill>
                  <a:srgbClr val="000000"/>
                </a:solidFill>
                <a:latin typeface="Open Sans"/>
              </a:rPr>
              <a:t>Модели крупных структур тренировочного процесса (годичные циклы подготовки, макро- и </a:t>
            </a:r>
            <a:r>
              <a:rPr lang="ru-RU" sz="1600" b="0" strike="noStrike" spc="-1" dirty="0" err="1">
                <a:solidFill>
                  <a:srgbClr val="000000"/>
                </a:solidFill>
                <a:latin typeface="Open Sans"/>
              </a:rPr>
              <a:t>мезоциклы</a:t>
            </a:r>
            <a:r>
              <a:rPr lang="ru-RU" sz="1600" b="0" strike="noStrike" spc="-1" dirty="0">
                <a:solidFill>
                  <a:srgbClr val="000000"/>
                </a:solidFill>
                <a:latin typeface="Open Sans"/>
              </a:rPr>
              <a:t>)</a:t>
            </a:r>
          </a:p>
        </p:txBody>
      </p:sp>
      <p:sp>
        <p:nvSpPr>
          <p:cNvPr id="142" name="TextBox 141"/>
          <p:cNvSpPr txBox="1"/>
          <p:nvPr/>
        </p:nvSpPr>
        <p:spPr>
          <a:xfrm>
            <a:off x="8820039" y="3839903"/>
            <a:ext cx="2880000" cy="2977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r"/>
            <a:r>
              <a:rPr lang="ru-RU" sz="1600" b="0" strike="noStrike" spc="-1" dirty="0">
                <a:solidFill>
                  <a:srgbClr val="000000"/>
                </a:solidFill>
                <a:latin typeface="Open Sans"/>
              </a:rPr>
              <a:t>Модели тренировочных занятий</a:t>
            </a:r>
          </a:p>
        </p:txBody>
      </p:sp>
      <p:sp>
        <p:nvSpPr>
          <p:cNvPr id="143" name="TextBox 142"/>
          <p:cNvSpPr txBox="1"/>
          <p:nvPr/>
        </p:nvSpPr>
        <p:spPr>
          <a:xfrm>
            <a:off x="8966121" y="4737442"/>
            <a:ext cx="2880000" cy="505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r"/>
            <a:r>
              <a:rPr lang="ru-RU" sz="1600" b="0" strike="noStrike" spc="-1" dirty="0">
                <a:solidFill>
                  <a:srgbClr val="000000"/>
                </a:solidFill>
                <a:latin typeface="Open Sans"/>
              </a:rPr>
              <a:t>Модели тренировочных упражнений и их комплексы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A8D4CB6-8CD9-985D-8E2F-7A423FBAB1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7422" y="1654930"/>
            <a:ext cx="4378876" cy="333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43D1F368-DCA4-9802-52B7-A82A4A8546C8}"/>
              </a:ext>
            </a:extLst>
          </p:cNvPr>
          <p:cNvCxnSpPr>
            <a:cxnSpLocks/>
          </p:cNvCxnSpPr>
          <p:nvPr/>
        </p:nvCxnSpPr>
        <p:spPr>
          <a:xfrm>
            <a:off x="411493" y="2520000"/>
            <a:ext cx="2518473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314088E9-99C3-CAEC-45A7-D969C11662BF}"/>
              </a:ext>
            </a:extLst>
          </p:cNvPr>
          <p:cNvCxnSpPr/>
          <p:nvPr/>
        </p:nvCxnSpPr>
        <p:spPr>
          <a:xfrm>
            <a:off x="2929966" y="2520000"/>
            <a:ext cx="839450" cy="45990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35AA6AF3-1D30-0561-4972-1BC0B6E03069}"/>
              </a:ext>
            </a:extLst>
          </p:cNvPr>
          <p:cNvCxnSpPr>
            <a:cxnSpLocks/>
          </p:cNvCxnSpPr>
          <p:nvPr/>
        </p:nvCxnSpPr>
        <p:spPr>
          <a:xfrm>
            <a:off x="472883" y="4252316"/>
            <a:ext cx="3259876" cy="0"/>
          </a:xfrm>
          <a:prstGeom prst="line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F0A4BE8D-4FB4-0ACB-1C16-04D6277915DF}"/>
              </a:ext>
            </a:extLst>
          </p:cNvPr>
          <p:cNvCxnSpPr>
            <a:cxnSpLocks/>
          </p:cNvCxnSpPr>
          <p:nvPr/>
        </p:nvCxnSpPr>
        <p:spPr>
          <a:xfrm>
            <a:off x="509539" y="5630753"/>
            <a:ext cx="2518473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284F602-6B17-135B-2698-81FEC674E335}"/>
              </a:ext>
            </a:extLst>
          </p:cNvPr>
          <p:cNvCxnSpPr>
            <a:cxnSpLocks/>
          </p:cNvCxnSpPr>
          <p:nvPr/>
        </p:nvCxnSpPr>
        <p:spPr>
          <a:xfrm flipV="1">
            <a:off x="3028012" y="5185104"/>
            <a:ext cx="883989" cy="445649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B235B24E-C305-1FB3-62BF-500091FBD3CD}"/>
              </a:ext>
            </a:extLst>
          </p:cNvPr>
          <p:cNvCxnSpPr>
            <a:cxnSpLocks/>
          </p:cNvCxnSpPr>
          <p:nvPr/>
        </p:nvCxnSpPr>
        <p:spPr>
          <a:xfrm>
            <a:off x="9282777" y="5626516"/>
            <a:ext cx="2518473" cy="0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861D1622-D46E-5D4D-EB74-66F4C53C6267}"/>
              </a:ext>
            </a:extLst>
          </p:cNvPr>
          <p:cNvCxnSpPr>
            <a:cxnSpLocks/>
          </p:cNvCxnSpPr>
          <p:nvPr/>
        </p:nvCxnSpPr>
        <p:spPr>
          <a:xfrm flipV="1">
            <a:off x="8378045" y="2558400"/>
            <a:ext cx="883989" cy="445649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D1BEDE38-23AC-DBC4-C1FE-840DA7CE48B9}"/>
              </a:ext>
            </a:extLst>
          </p:cNvPr>
          <p:cNvCxnSpPr/>
          <p:nvPr/>
        </p:nvCxnSpPr>
        <p:spPr>
          <a:xfrm>
            <a:off x="8443327" y="5177978"/>
            <a:ext cx="839450" cy="459900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A492A87D-92EC-374F-8578-72AC1503F64C}"/>
              </a:ext>
            </a:extLst>
          </p:cNvPr>
          <p:cNvCxnSpPr>
            <a:cxnSpLocks/>
          </p:cNvCxnSpPr>
          <p:nvPr/>
        </p:nvCxnSpPr>
        <p:spPr>
          <a:xfrm>
            <a:off x="8370247" y="4521616"/>
            <a:ext cx="3403133" cy="0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AE8BA4D9-440F-0262-2A6B-C6A9AED30143}"/>
              </a:ext>
            </a:extLst>
          </p:cNvPr>
          <p:cNvCxnSpPr>
            <a:cxnSpLocks/>
          </p:cNvCxnSpPr>
          <p:nvPr/>
        </p:nvCxnSpPr>
        <p:spPr>
          <a:xfrm>
            <a:off x="8374747" y="3669750"/>
            <a:ext cx="3403133" cy="0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B92563EF-1115-672F-F04D-E3CAE11635B8}"/>
              </a:ext>
            </a:extLst>
          </p:cNvPr>
          <p:cNvCxnSpPr>
            <a:cxnSpLocks/>
          </p:cNvCxnSpPr>
          <p:nvPr/>
        </p:nvCxnSpPr>
        <p:spPr>
          <a:xfrm>
            <a:off x="9262034" y="2565166"/>
            <a:ext cx="2518473" cy="0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 txBox="1">
            <a:spLocks/>
          </p:cNvSpPr>
          <p:nvPr/>
        </p:nvSpPr>
        <p:spPr>
          <a:xfrm>
            <a:off x="5928265" y="1531955"/>
            <a:ext cx="5221816" cy="391545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numCol="1" spc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spc="-1" dirty="0">
                <a:solidFill>
                  <a:srgbClr val="002060"/>
                </a:solidFill>
                <a:latin typeface="Book Antiqua"/>
                <a:ea typeface="Book Antiqua"/>
              </a:rPr>
              <a:t>Практикум </a:t>
            </a:r>
          </a:p>
          <a:p>
            <a:pPr algn="ctr"/>
            <a:br>
              <a:rPr lang="ru-RU" sz="4000" b="1" spc="-1" dirty="0">
                <a:solidFill>
                  <a:srgbClr val="002060"/>
                </a:solidFill>
                <a:latin typeface="Book Antiqua"/>
                <a:ea typeface="Book Antiqua"/>
              </a:rPr>
            </a:br>
            <a:r>
              <a:rPr lang="ru-RU" sz="4000" b="1" spc="-1" dirty="0">
                <a:solidFill>
                  <a:srgbClr val="002060"/>
                </a:solidFill>
                <a:latin typeface="Book Antiqua"/>
                <a:ea typeface="Book Antiqua"/>
              </a:rPr>
              <a:t>«Методы индивидуального отбора по виду спорта в спортивной школе</a:t>
            </a:r>
            <a:endParaRPr lang="ru-RU" sz="4000" spc="-1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6" name="Рисунок 1"/>
          <p:cNvPicPr/>
          <p:nvPr/>
        </p:nvPicPr>
        <p:blipFill>
          <a:blip r:embed="rId2"/>
          <a:stretch/>
        </p:blipFill>
        <p:spPr>
          <a:xfrm>
            <a:off x="11150081" y="229550"/>
            <a:ext cx="848160" cy="851400"/>
          </a:xfrm>
          <a:prstGeom prst="rect">
            <a:avLst/>
          </a:prstGeom>
          <a:ln w="0">
            <a:noFill/>
          </a:ln>
        </p:spPr>
      </p:pic>
      <p:pic>
        <p:nvPicPr>
          <p:cNvPr id="1028" name="Picture 4" descr="https://webmg.ru/wp-content/uploads/2022/05/i-121-5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889" y="513184"/>
            <a:ext cx="4583643" cy="5606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53735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D53A7FA-18F2-ADF8-32B2-94081CBC4CF2}"/>
              </a:ext>
            </a:extLst>
          </p:cNvPr>
          <p:cNvSpPr txBox="1"/>
          <p:nvPr/>
        </p:nvSpPr>
        <p:spPr>
          <a:xfrm>
            <a:off x="3829642" y="2218638"/>
            <a:ext cx="775613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/>
              <a:t>ПРИКАЗ</a:t>
            </a:r>
          </a:p>
          <a:p>
            <a:pPr algn="ctr"/>
            <a:endParaRPr lang="ru-RU" sz="2200" dirty="0"/>
          </a:p>
          <a:p>
            <a:pPr algn="ctr"/>
            <a:r>
              <a:rPr lang="ru-RU" sz="2200" dirty="0"/>
              <a:t>МИНИСТЕРСТВО СПОРТА РОССИЙСКОЙ ФЕДЕРАЦИИ</a:t>
            </a:r>
          </a:p>
          <a:p>
            <a:pPr algn="ctr"/>
            <a:r>
              <a:rPr lang="ru-RU" sz="2200" dirty="0"/>
              <a:t>(МИНСПОРТ РОССИИ)</a:t>
            </a:r>
          </a:p>
          <a:p>
            <a:pPr algn="ctr"/>
            <a:endParaRPr lang="ru-RU" sz="2200" dirty="0"/>
          </a:p>
          <a:p>
            <a:pPr algn="ctr"/>
            <a:r>
              <a:rPr lang="ru-RU" sz="2200" dirty="0"/>
              <a:t>«Об утверждении порядка приема на обучение по дополнительным программам спортивной подготовки» </a:t>
            </a:r>
          </a:p>
          <a:p>
            <a:pPr algn="ctr"/>
            <a:endParaRPr lang="ru-RU" sz="2200" dirty="0"/>
          </a:p>
          <a:p>
            <a:pPr algn="ctr"/>
            <a:r>
              <a:rPr lang="ru-RU" sz="2200" dirty="0"/>
              <a:t>№ 57 от 27 января 2023 г.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6647549-61B2-F20B-20D8-16EB6B2A71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6" t="636" r="600" b="3263"/>
          <a:stretch/>
        </p:blipFill>
        <p:spPr bwMode="auto">
          <a:xfrm>
            <a:off x="397986" y="1216134"/>
            <a:ext cx="3431656" cy="48328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7F58480C-914A-4438-49D6-CE93FCC941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1725" y="1116930"/>
            <a:ext cx="1548917" cy="871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7940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 txBox="1">
            <a:spLocks/>
          </p:cNvSpPr>
          <p:nvPr/>
        </p:nvSpPr>
        <p:spPr>
          <a:xfrm>
            <a:off x="5928265" y="1531955"/>
            <a:ext cx="5221816" cy="391545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numCol="1" spc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spc="-1" dirty="0">
                <a:solidFill>
                  <a:srgbClr val="002060"/>
                </a:solidFill>
                <a:latin typeface="Book Antiqua"/>
                <a:ea typeface="Book Antiqua"/>
              </a:rPr>
              <a:t>Практикум </a:t>
            </a:r>
          </a:p>
          <a:p>
            <a:pPr algn="ctr"/>
            <a:br>
              <a:rPr lang="ru-RU" sz="4000" b="1" spc="-1" dirty="0">
                <a:solidFill>
                  <a:srgbClr val="002060"/>
                </a:solidFill>
                <a:latin typeface="Book Antiqua"/>
                <a:ea typeface="Book Antiqua"/>
              </a:rPr>
            </a:br>
            <a:r>
              <a:rPr lang="ru-RU" sz="4000" b="1" spc="-1" dirty="0">
                <a:solidFill>
                  <a:srgbClr val="002060"/>
                </a:solidFill>
                <a:latin typeface="Book Antiqua"/>
                <a:ea typeface="Book Antiqua"/>
              </a:rPr>
              <a:t>«Методы индивидуального отбора по виду спорта в спортивной школе</a:t>
            </a:r>
            <a:endParaRPr lang="ru-RU" sz="4000" spc="-1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6" name="Рисунок 1"/>
          <p:cNvPicPr/>
          <p:nvPr/>
        </p:nvPicPr>
        <p:blipFill>
          <a:blip r:embed="rId2"/>
          <a:stretch/>
        </p:blipFill>
        <p:spPr>
          <a:xfrm>
            <a:off x="11150081" y="229550"/>
            <a:ext cx="848160" cy="851400"/>
          </a:xfrm>
          <a:prstGeom prst="rect">
            <a:avLst/>
          </a:prstGeom>
          <a:ln w="0">
            <a:noFill/>
          </a:ln>
        </p:spPr>
      </p:pic>
      <p:pic>
        <p:nvPicPr>
          <p:cNvPr id="1028" name="Picture 4" descr="https://webmg.ru/wp-content/uploads/2022/05/i-121-5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889" y="513184"/>
            <a:ext cx="4583643" cy="5606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7850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C5EB5013-C5E3-B7C8-A65B-BB7EA0BF26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8861" y="0"/>
            <a:ext cx="3751335" cy="37800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0A8E2DFE-45B5-DFB6-65E6-961D240F40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5176" y="0"/>
            <a:ext cx="3751335" cy="3780000"/>
          </a:xfrm>
          <a:prstGeom prst="rect">
            <a:avLst/>
          </a:prstGeom>
        </p:spPr>
      </p:pic>
      <p:pic>
        <p:nvPicPr>
          <p:cNvPr id="6" name="Рисунок 1"/>
          <p:cNvPicPr/>
          <p:nvPr/>
        </p:nvPicPr>
        <p:blipFill>
          <a:blip r:embed="rId3"/>
          <a:stretch/>
        </p:blipFill>
        <p:spPr>
          <a:xfrm>
            <a:off x="11150081" y="229550"/>
            <a:ext cx="848160" cy="851400"/>
          </a:xfrm>
          <a:prstGeom prst="rect">
            <a:avLst/>
          </a:prstGeom>
          <a:ln w="0"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C7598C9-23BE-CE12-2F4A-180EFEF5B97D}"/>
              </a:ext>
            </a:extLst>
          </p:cNvPr>
          <p:cNvSpPr txBox="1"/>
          <p:nvPr/>
        </p:nvSpPr>
        <p:spPr>
          <a:xfrm>
            <a:off x="7018635" y="754158"/>
            <a:ext cx="36117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2 ГРУППА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E9C2A-62CB-0285-98AD-D223BA44D3F0}"/>
              </a:ext>
            </a:extLst>
          </p:cNvPr>
          <p:cNvSpPr txBox="1"/>
          <p:nvPr/>
        </p:nvSpPr>
        <p:spPr>
          <a:xfrm>
            <a:off x="2682319" y="754158"/>
            <a:ext cx="29380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1 ГРУППА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5F683E1-1294-D338-4D42-70EA75481C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21" y="3015854"/>
            <a:ext cx="3751335" cy="37800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B3D830A-8121-3789-EF60-1F9312CC955A}"/>
              </a:ext>
            </a:extLst>
          </p:cNvPr>
          <p:cNvSpPr txBox="1"/>
          <p:nvPr/>
        </p:nvSpPr>
        <p:spPr>
          <a:xfrm>
            <a:off x="2463247" y="1395550"/>
            <a:ext cx="333007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/>
              <a:t>1 Плавание</a:t>
            </a:r>
          </a:p>
          <a:p>
            <a:r>
              <a:rPr lang="ru-RU" sz="2000" dirty="0"/>
              <a:t>2 Спортивная борьба</a:t>
            </a:r>
          </a:p>
          <a:p>
            <a:r>
              <a:rPr lang="ru-RU" sz="2000" dirty="0"/>
              <a:t>3 Спортивная гимнастика</a:t>
            </a:r>
          </a:p>
          <a:p>
            <a:r>
              <a:rPr lang="ru-RU" sz="2000" dirty="0"/>
              <a:t>4 Хоккей</a:t>
            </a:r>
          </a:p>
          <a:p>
            <a:endParaRPr lang="ru-RU" sz="20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946C19B-5AA6-8B1F-7E37-497506F01207}"/>
              </a:ext>
            </a:extLst>
          </p:cNvPr>
          <p:cNvSpPr txBox="1"/>
          <p:nvPr/>
        </p:nvSpPr>
        <p:spPr>
          <a:xfrm>
            <a:off x="7284445" y="1484311"/>
            <a:ext cx="333007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/>
              <a:t>1 Конькобежный спорт</a:t>
            </a:r>
          </a:p>
          <a:p>
            <a:r>
              <a:rPr lang="ru-RU" sz="2000" dirty="0"/>
              <a:t>2 Дзюдо</a:t>
            </a:r>
          </a:p>
          <a:p>
            <a:r>
              <a:rPr lang="ru-RU" sz="2000" dirty="0"/>
              <a:t>3 Прыжки в воду</a:t>
            </a:r>
          </a:p>
          <a:p>
            <a:r>
              <a:rPr lang="ru-RU" sz="2000" dirty="0"/>
              <a:t>4 Футбол</a:t>
            </a:r>
          </a:p>
          <a:p>
            <a:endParaRPr lang="ru-RU" sz="20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503C43F-3A72-B91A-21FB-03A16B2A3FE9}"/>
              </a:ext>
            </a:extLst>
          </p:cNvPr>
          <p:cNvSpPr txBox="1"/>
          <p:nvPr/>
        </p:nvSpPr>
        <p:spPr>
          <a:xfrm>
            <a:off x="756139" y="3955701"/>
            <a:ext cx="29380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3 ГРУППА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96B586D-AD6A-8BB4-EC05-8097E586426D}"/>
              </a:ext>
            </a:extLst>
          </p:cNvPr>
          <p:cNvSpPr txBox="1"/>
          <p:nvPr/>
        </p:nvSpPr>
        <p:spPr>
          <a:xfrm>
            <a:off x="650957" y="4549085"/>
            <a:ext cx="333007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/>
              <a:t>1 Легкая атлетика (беговая программа)</a:t>
            </a:r>
          </a:p>
          <a:p>
            <a:r>
              <a:rPr lang="ru-RU" sz="2000" dirty="0"/>
              <a:t>2 Бокс</a:t>
            </a:r>
          </a:p>
          <a:p>
            <a:r>
              <a:rPr lang="ru-RU" sz="2000" dirty="0"/>
              <a:t>3 Легкая атлетика (прыжки в высоту)</a:t>
            </a:r>
          </a:p>
          <a:p>
            <a:r>
              <a:rPr lang="ru-RU" sz="2000" dirty="0"/>
              <a:t>4 Волейбол</a:t>
            </a: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45B091F5-1CC7-9EB3-E35A-77651FCF7E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8914" y="3041385"/>
            <a:ext cx="3751335" cy="3780000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C079D9B8-7EEF-5DA9-57D8-B589E244E5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7807" y="3015854"/>
            <a:ext cx="3751335" cy="37800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21CBFB3-4244-C65B-7FBA-61B56390C5A4}"/>
              </a:ext>
            </a:extLst>
          </p:cNvPr>
          <p:cNvSpPr txBox="1"/>
          <p:nvPr/>
        </p:nvSpPr>
        <p:spPr>
          <a:xfrm>
            <a:off x="4745544" y="3881404"/>
            <a:ext cx="29380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4 ГРУППА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CC6A56A-198E-1FD5-24FB-A5B34AEF33A7}"/>
              </a:ext>
            </a:extLst>
          </p:cNvPr>
          <p:cNvSpPr txBox="1"/>
          <p:nvPr/>
        </p:nvSpPr>
        <p:spPr>
          <a:xfrm>
            <a:off x="8684437" y="3881404"/>
            <a:ext cx="29380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5 ГРУППА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8555F27-F9EA-4D36-3397-9DA743D5627A}"/>
              </a:ext>
            </a:extLst>
          </p:cNvPr>
          <p:cNvSpPr txBox="1"/>
          <p:nvPr/>
        </p:nvSpPr>
        <p:spPr>
          <a:xfrm>
            <a:off x="4768588" y="4780403"/>
            <a:ext cx="293807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/>
              <a:t>1 Лыжные гонки</a:t>
            </a:r>
          </a:p>
          <a:p>
            <a:r>
              <a:rPr lang="ru-RU" sz="2000" dirty="0"/>
              <a:t>2 Каратэ</a:t>
            </a:r>
          </a:p>
          <a:p>
            <a:r>
              <a:rPr lang="ru-RU" sz="2000" dirty="0"/>
              <a:t>3 Фигурное катание</a:t>
            </a:r>
          </a:p>
          <a:p>
            <a:r>
              <a:rPr lang="ru-RU" sz="2000" dirty="0"/>
              <a:t>4 Гандбол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878F10E-CD2F-7079-CF64-E8382B0D2114}"/>
              </a:ext>
            </a:extLst>
          </p:cNvPr>
          <p:cNvSpPr txBox="1"/>
          <p:nvPr/>
        </p:nvSpPr>
        <p:spPr>
          <a:xfrm>
            <a:off x="8579282" y="4714418"/>
            <a:ext cx="333007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/>
              <a:t>1 Велосипедный спорт</a:t>
            </a:r>
          </a:p>
          <a:p>
            <a:r>
              <a:rPr lang="ru-RU" sz="2000" dirty="0"/>
              <a:t>2 Тхэквондо</a:t>
            </a:r>
          </a:p>
          <a:p>
            <a:r>
              <a:rPr lang="ru-RU" sz="2000" dirty="0"/>
              <a:t>3 Легкая атлетика (метания)</a:t>
            </a:r>
          </a:p>
          <a:p>
            <a:r>
              <a:rPr lang="ru-RU" sz="2000" dirty="0"/>
              <a:t>4 Баскетбол</a:t>
            </a:r>
          </a:p>
        </p:txBody>
      </p:sp>
    </p:spTree>
    <p:extLst>
      <p:ext uri="{BB962C8B-B14F-4D97-AF65-F5344CB8AC3E}">
        <p14:creationId xmlns:p14="http://schemas.microsoft.com/office/powerpoint/2010/main" val="4098377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Box 663856340"/>
          <p:cNvSpPr/>
          <p:nvPr/>
        </p:nvSpPr>
        <p:spPr>
          <a:xfrm>
            <a:off x="8539338" y="1798764"/>
            <a:ext cx="2540790" cy="36933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clip" wrap="square" numCol="1" spc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Код для знакомства </a:t>
            </a:r>
            <a:endParaRPr lang="ru-RU" sz="1800" b="0" strike="noStrike" spc="-1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85" name=" 1641123336"/>
          <p:cNvSpPr/>
          <p:nvPr/>
        </p:nvSpPr>
        <p:spPr>
          <a:xfrm>
            <a:off x="6255360" y="3985560"/>
            <a:ext cx="45360" cy="365400"/>
          </a:xfr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clip" numCol="1" spcCol="0" anchor="t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Calibri"/>
              <a:ea typeface="Arial"/>
            </a:endParaRPr>
          </a:p>
        </p:txBody>
      </p:sp>
      <p:sp>
        <p:nvSpPr>
          <p:cNvPr id="86" name=" 515706480"/>
          <p:cNvSpPr/>
          <p:nvPr/>
        </p:nvSpPr>
        <p:spPr>
          <a:xfrm>
            <a:off x="6000480" y="3291840"/>
            <a:ext cx="254520" cy="365400"/>
          </a:xfr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clip" numCol="1" spcCol="0" anchor="t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Calibri"/>
              <a:ea typeface="Arial"/>
            </a:endParaRPr>
          </a:p>
        </p:txBody>
      </p:sp>
      <p:pic>
        <p:nvPicPr>
          <p:cNvPr id="88" name="Рисунок 1"/>
          <p:cNvPicPr/>
          <p:nvPr/>
        </p:nvPicPr>
        <p:blipFill>
          <a:blip r:embed="rId2"/>
          <a:stretch/>
        </p:blipFill>
        <p:spPr>
          <a:xfrm>
            <a:off x="478244" y="273842"/>
            <a:ext cx="848160" cy="851400"/>
          </a:xfrm>
          <a:prstGeom prst="rect">
            <a:avLst/>
          </a:prstGeom>
          <a:ln w="0">
            <a:noFill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0D0B82F-C35E-AEB2-6526-10855620C4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1513" y="2340112"/>
            <a:ext cx="3048625" cy="3048625"/>
          </a:xfrm>
          <a:prstGeom prst="rect">
            <a:avLst/>
          </a:prstGeom>
        </p:spPr>
      </p:pic>
      <p:sp>
        <p:nvSpPr>
          <p:cNvPr id="8" name="PlaceHolder 1"/>
          <p:cNvSpPr txBox="1">
            <a:spLocks/>
          </p:cNvSpPr>
          <p:nvPr/>
        </p:nvSpPr>
        <p:spPr>
          <a:xfrm>
            <a:off x="1919335" y="184151"/>
            <a:ext cx="9478979" cy="72576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spc="-1" dirty="0">
                <a:solidFill>
                  <a:srgbClr val="002060"/>
                </a:solidFill>
                <a:latin typeface="Book Antiqua"/>
                <a:ea typeface="Book Antiqua"/>
              </a:rPr>
              <a:t>Комплексный подход к подготовке спортивного резерва </a:t>
            </a:r>
            <a:endParaRPr lang="ru-RU" sz="2800" spc="-1" dirty="0">
              <a:solidFill>
                <a:srgbClr val="000000"/>
              </a:solidFill>
              <a:latin typeface="Calibri"/>
            </a:endParaRP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6FB14616-7031-A125-43A2-688659FEF643}"/>
              </a:ext>
            </a:extLst>
          </p:cNvPr>
          <p:cNvGrpSpPr>
            <a:grpSpLocks noChangeAspect="1"/>
          </p:cNvGrpSpPr>
          <p:nvPr/>
        </p:nvGrpSpPr>
        <p:grpSpPr>
          <a:xfrm>
            <a:off x="1163014" y="909911"/>
            <a:ext cx="6672034" cy="5436000"/>
            <a:chOff x="1805914" y="404735"/>
            <a:chExt cx="8417378" cy="6858000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E4EB5F6B-C7D5-1B13-DF1A-DC462414B9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21736" y="404735"/>
              <a:ext cx="5479095" cy="6858000"/>
            </a:xfrm>
            <a:prstGeom prst="rect">
              <a:avLst/>
            </a:prstGeom>
          </p:spPr>
        </p:pic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89A1DE07-7D05-6838-4B74-87347649E3F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108590" y="3833735"/>
              <a:ext cx="1845273" cy="1630180"/>
            </a:xfrm>
            <a:prstGeom prst="rect">
              <a:avLst/>
            </a:prstGeom>
          </p:spPr>
        </p:pic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0AE81E3B-4AFD-8F30-C049-F27FA0F850F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153927" y="4648824"/>
              <a:ext cx="2168424" cy="1630181"/>
            </a:xfrm>
            <a:prstGeom prst="rect">
              <a:avLst/>
            </a:prstGeom>
          </p:spPr>
        </p:pic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A9C4AD13-48F8-C2E0-3EB2-77216182D31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799630" y="5094782"/>
              <a:ext cx="1934757" cy="2091128"/>
            </a:xfrm>
            <a:prstGeom prst="rect">
              <a:avLst/>
            </a:prstGeom>
          </p:spPr>
        </p:pic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C4E4AE37-FB52-721D-A91E-A1153AF0013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400831" y="2340754"/>
              <a:ext cx="1209367" cy="1630181"/>
            </a:xfrm>
            <a:prstGeom prst="rect">
              <a:avLst/>
            </a:prstGeom>
          </p:spPr>
        </p:pic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2C0935B0-E230-09C7-1AE3-E6DE91AD382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135046" y="1879807"/>
              <a:ext cx="1279577" cy="2091128"/>
            </a:xfrm>
            <a:prstGeom prst="rect">
              <a:avLst/>
            </a:prstGeom>
          </p:spPr>
        </p:pic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45C2796C-FC7A-8619-E4D5-7D37A8A7A89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746499" y="3665094"/>
              <a:ext cx="1476793" cy="1102560"/>
            </a:xfrm>
            <a:prstGeom prst="rect">
              <a:avLst/>
            </a:prstGeom>
          </p:spPr>
        </p:pic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937EF39A-5F78-2F52-6143-CFDBC9B1272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805914" y="2925371"/>
              <a:ext cx="1036814" cy="940003"/>
            </a:xfrm>
            <a:prstGeom prst="rect">
              <a:avLst/>
            </a:prstGeom>
          </p:spPr>
        </p:pic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9C5B93AF-C716-9B86-86F4-D7F5469BAF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4778514" y="3522064"/>
              <a:ext cx="2689342" cy="261828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4376520" y="383760"/>
            <a:ext cx="3291840" cy="72576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ctr">
            <a:norm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2800" b="1" strike="noStrike" spc="-1" dirty="0">
                <a:solidFill>
                  <a:srgbClr val="002060"/>
                </a:solidFill>
                <a:latin typeface="Book Antiqua"/>
                <a:ea typeface="Book Antiqua"/>
              </a:rPr>
              <a:t>Миссия тренера</a:t>
            </a:r>
            <a:endParaRPr lang="ru-RU" sz="2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0" name=" 1804171137"/>
          <p:cNvSpPr/>
          <p:nvPr/>
        </p:nvSpPr>
        <p:spPr>
          <a:xfrm>
            <a:off x="10007640" y="5030280"/>
            <a:ext cx="127080" cy="365400"/>
          </a:xfr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clip" numCol="1" spcCol="0" anchor="t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Calibri"/>
              <a:ea typeface="Arial"/>
            </a:endParaRPr>
          </a:p>
        </p:txBody>
      </p:sp>
      <p:sp>
        <p:nvSpPr>
          <p:cNvPr id="91" name=" 109292817"/>
          <p:cNvSpPr/>
          <p:nvPr/>
        </p:nvSpPr>
        <p:spPr>
          <a:xfrm>
            <a:off x="7670160" y="4838400"/>
            <a:ext cx="126360" cy="365400"/>
          </a:xfr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clip" numCol="1" spcCol="0" anchor="t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Calibri"/>
              <a:ea typeface="Arial"/>
            </a:endParaRPr>
          </a:p>
        </p:txBody>
      </p:sp>
      <p:pic>
        <p:nvPicPr>
          <p:cNvPr id="92" name="Рисунок 1"/>
          <p:cNvPicPr/>
          <p:nvPr/>
        </p:nvPicPr>
        <p:blipFill>
          <a:blip r:embed="rId2"/>
          <a:stretch/>
        </p:blipFill>
        <p:spPr>
          <a:xfrm>
            <a:off x="206640" y="110880"/>
            <a:ext cx="848160" cy="851400"/>
          </a:xfrm>
          <a:prstGeom prst="rect">
            <a:avLst/>
          </a:prstGeom>
          <a:ln w="0">
            <a:noFill/>
          </a:ln>
        </p:spPr>
      </p:pic>
      <p:sp>
        <p:nvSpPr>
          <p:cNvPr id="93" name=" 92"/>
          <p:cNvSpPr/>
          <p:nvPr/>
        </p:nvSpPr>
        <p:spPr>
          <a:xfrm>
            <a:off x="5521680" y="1950840"/>
            <a:ext cx="6103080" cy="3779640"/>
          </a:xfr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clip" numCol="1" spcCol="0" anchor="t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600" b="1" strike="noStrike" spc="-1">
                <a:solidFill>
                  <a:srgbClr val="002060"/>
                </a:solidFill>
                <a:latin typeface="Book Antiqua"/>
                <a:ea typeface="Book Antiqua"/>
              </a:rPr>
              <a:t>Тренер</a:t>
            </a:r>
            <a:r>
              <a:rPr lang="ru-RU" sz="2400" b="0" strike="noStrike" spc="-1">
                <a:solidFill>
                  <a:srgbClr val="000000"/>
                </a:solidFill>
                <a:latin typeface="Book Antiqua"/>
                <a:ea typeface="Book Antiqua"/>
              </a:rPr>
              <a:t> – специалист, профессионально занимающийся воспитанием и подготовкой спортсменов. </a:t>
            </a:r>
            <a:endParaRPr lang="ru-RU" sz="2400" b="0" strike="noStrike" spc="-1">
              <a:solidFill>
                <a:srgbClr val="000000"/>
              </a:solidFill>
              <a:latin typeface="Open Sans"/>
            </a:endParaRPr>
          </a:p>
          <a:p>
            <a:pPr algn="just">
              <a:lnSpc>
                <a:spcPct val="100000"/>
              </a:lnSpc>
            </a:pPr>
            <a:endParaRPr lang="ru-RU" sz="2400" b="0" strike="noStrike" spc="-1">
              <a:solidFill>
                <a:srgbClr val="000000"/>
              </a:solidFill>
              <a:latin typeface="Open Sans"/>
            </a:endParaRPr>
          </a:p>
          <a:p>
            <a:pPr algn="just">
              <a:lnSpc>
                <a:spcPct val="100000"/>
              </a:lnSpc>
            </a:pPr>
            <a:r>
              <a:rPr lang="ru-RU" sz="2400" b="1" strike="noStrike" spc="-1">
                <a:solidFill>
                  <a:srgbClr val="002060"/>
                </a:solidFill>
                <a:latin typeface="Book Antiqua"/>
                <a:ea typeface="Book Antiqua"/>
              </a:rPr>
              <a:t>Эксперт</a:t>
            </a:r>
            <a:r>
              <a:rPr lang="ru-RU" sz="2400" b="0" strike="noStrike" spc="-1">
                <a:solidFill>
                  <a:srgbClr val="000000"/>
                </a:solidFill>
                <a:latin typeface="Book Antiqua"/>
                <a:ea typeface="Book Antiqua"/>
              </a:rPr>
              <a:t> в своем виде спорта, в его обязанности входит выявление, развитие и совершенствование способностей подопечных.</a:t>
            </a:r>
            <a:endParaRPr lang="ru-RU" sz="24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94" name=" 93"/>
          <p:cNvSpPr/>
          <p:nvPr/>
        </p:nvSpPr>
        <p:spPr>
          <a:xfrm>
            <a:off x="5968440" y="3291840"/>
            <a:ext cx="107640" cy="365400"/>
          </a:xfr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clip" numCol="1" spcCol="0" anchor="t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Calibri"/>
              <a:ea typeface="Arial"/>
            </a:endParaRPr>
          </a:p>
        </p:txBody>
      </p:sp>
      <p:sp>
        <p:nvSpPr>
          <p:cNvPr id="95" name=" 94"/>
          <p:cNvSpPr/>
          <p:nvPr/>
        </p:nvSpPr>
        <p:spPr>
          <a:xfrm>
            <a:off x="6369120" y="4549680"/>
            <a:ext cx="108000" cy="365400"/>
          </a:xfr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clip" numCol="1" spcCol="0" anchor="t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Calibri"/>
              <a:ea typeface="Arial"/>
            </a:endParaRPr>
          </a:p>
        </p:txBody>
      </p:sp>
      <p:sp>
        <p:nvSpPr>
          <p:cNvPr id="96" name=" 95"/>
          <p:cNvSpPr/>
          <p:nvPr/>
        </p:nvSpPr>
        <p:spPr>
          <a:xfrm>
            <a:off x="6199560" y="5204160"/>
            <a:ext cx="55440" cy="365400"/>
          </a:xfr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clip" numCol="1" spcCol="0" anchor="t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Calibri"/>
              <a:ea typeface="Arial"/>
            </a:endParaRPr>
          </a:p>
        </p:txBody>
      </p:sp>
      <p:pic>
        <p:nvPicPr>
          <p:cNvPr id="97" name="Рисунок 96"/>
          <p:cNvPicPr/>
          <p:nvPr/>
        </p:nvPicPr>
        <p:blipFill>
          <a:blip r:embed="rId3"/>
          <a:stretch/>
        </p:blipFill>
        <p:spPr>
          <a:xfrm>
            <a:off x="462240" y="1912320"/>
            <a:ext cx="4692600" cy="28940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media.sketchfab.com/models/417f30d6fec042869a082ee7f15c7487/thumbnails/c88fbef43fbb4341b4278dc65cba8fb7/5f405faec40d4827a8a2bba3644340e8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09" y="1186417"/>
            <a:ext cx="6141525" cy="3454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1330859" y="3275678"/>
            <a:ext cx="3689316" cy="1292362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indent="0" algn="just">
              <a:lnSpc>
                <a:spcPct val="90000"/>
              </a:lnSpc>
              <a:buNone/>
            </a:pPr>
            <a:r>
              <a:rPr lang="ru-RU" sz="2800" b="1" strike="noStrike" spc="-1" dirty="0">
                <a:solidFill>
                  <a:schemeClr val="tx2"/>
                </a:solidFill>
                <a:latin typeface="Times New Roman"/>
                <a:ea typeface="Arial"/>
              </a:rPr>
              <a:t>конец 80-х гг. </a:t>
            </a:r>
            <a:r>
              <a:rPr lang="en-US" sz="2800" b="1" strike="noStrike" spc="-1" dirty="0">
                <a:solidFill>
                  <a:schemeClr val="tx2"/>
                </a:solidFill>
                <a:latin typeface="Times New Roman"/>
                <a:ea typeface="Arial"/>
              </a:rPr>
              <a:t>XX </a:t>
            </a:r>
            <a:r>
              <a:rPr lang="ru-RU" sz="2800" b="1" strike="noStrike" spc="-1" dirty="0">
                <a:solidFill>
                  <a:schemeClr val="tx2"/>
                </a:solidFill>
                <a:latin typeface="Times New Roman"/>
                <a:ea typeface="Arial"/>
              </a:rPr>
              <a:t>века</a:t>
            </a:r>
            <a:endParaRPr lang="ru-RU" sz="2800" b="1" strike="noStrike" spc="-1" dirty="0">
              <a:solidFill>
                <a:schemeClr val="tx2"/>
              </a:solidFill>
              <a:latin typeface="Calibri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 type="subTitle"/>
          </p:nvPr>
        </p:nvSpPr>
        <p:spPr>
          <a:xfrm>
            <a:off x="6755580" y="2555765"/>
            <a:ext cx="4896704" cy="2714995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24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Обострившаяся конкуренция в спорте на международной или отечественной арене способствовала активизации поиска путей повышения эффективности организации и методики подготовки спортивного резервов в различных странах.</a:t>
            </a:r>
            <a:endParaRPr lang="ru-RU" sz="2400" b="0" strike="noStrike" spc="-1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00" name="TextBox 1803110006"/>
          <p:cNvSpPr/>
          <p:nvPr/>
        </p:nvSpPr>
        <p:spPr>
          <a:xfrm>
            <a:off x="1627560" y="259200"/>
            <a:ext cx="10256040" cy="944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clip" numCol="1" spcCol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800" b="1" strike="noStrike" spc="-1">
                <a:solidFill>
                  <a:srgbClr val="002060"/>
                </a:solidFill>
                <a:latin typeface="Book Antiqua"/>
                <a:ea typeface="Book Antiqua"/>
              </a:rPr>
              <a:t>Современный этап развития подготовки спортивного резерва</a:t>
            </a:r>
            <a:endParaRPr lang="ru-RU" sz="28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01" name=" 1957517546"/>
          <p:cNvSpPr/>
          <p:nvPr/>
        </p:nvSpPr>
        <p:spPr>
          <a:xfrm>
            <a:off x="7549920" y="5360040"/>
            <a:ext cx="51480" cy="365400"/>
          </a:xfr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clip" numCol="1" spcCol="0" anchor="t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Calibri"/>
              <a:ea typeface="Arial"/>
            </a:endParaRPr>
          </a:p>
        </p:txBody>
      </p:sp>
      <p:sp>
        <p:nvSpPr>
          <p:cNvPr id="102" name=" 733357691"/>
          <p:cNvSpPr/>
          <p:nvPr/>
        </p:nvSpPr>
        <p:spPr>
          <a:xfrm>
            <a:off x="10055880" y="5270760"/>
            <a:ext cx="196200" cy="365400"/>
          </a:xfr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clip" numCol="1" spcCol="0" anchor="t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Calibri"/>
              <a:ea typeface="Arial"/>
            </a:endParaRPr>
          </a:p>
        </p:txBody>
      </p:sp>
      <p:pic>
        <p:nvPicPr>
          <p:cNvPr id="104" name="Рисунок 1"/>
          <p:cNvPicPr/>
          <p:nvPr/>
        </p:nvPicPr>
        <p:blipFill>
          <a:blip r:embed="rId3"/>
          <a:stretch/>
        </p:blipFill>
        <p:spPr>
          <a:xfrm>
            <a:off x="206640" y="110880"/>
            <a:ext cx="848160" cy="851400"/>
          </a:xfrm>
          <a:prstGeom prst="rect">
            <a:avLst/>
          </a:prstGeom>
          <a:ln w="0">
            <a:noFill/>
          </a:ln>
        </p:spPr>
      </p:pic>
      <p:sp>
        <p:nvSpPr>
          <p:cNvPr id="10" name="PlaceHolder 1"/>
          <p:cNvSpPr txBox="1">
            <a:spLocks/>
          </p:cNvSpPr>
          <p:nvPr/>
        </p:nvSpPr>
        <p:spPr>
          <a:xfrm>
            <a:off x="1248498" y="4591797"/>
            <a:ext cx="3811546" cy="1109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1600" b="1" spc="-1" dirty="0">
                <a:solidFill>
                  <a:schemeClr val="tx2"/>
                </a:solidFill>
                <a:latin typeface="Times New Roman"/>
                <a:ea typeface="Arial"/>
              </a:rPr>
              <a:t>Принятие МОК решения о допуске </a:t>
            </a:r>
            <a:br>
              <a:rPr lang="ru-RU" sz="1600" b="1" spc="-1" dirty="0">
                <a:solidFill>
                  <a:schemeClr val="tx2"/>
                </a:solidFill>
                <a:latin typeface="Times New Roman"/>
                <a:ea typeface="Arial"/>
              </a:rPr>
            </a:br>
            <a:r>
              <a:rPr lang="ru-RU" sz="1600" b="1" spc="-1" dirty="0">
                <a:solidFill>
                  <a:schemeClr val="tx2"/>
                </a:solidFill>
                <a:latin typeface="Times New Roman"/>
                <a:ea typeface="Arial"/>
              </a:rPr>
              <a:t>профессиональных спортсменов к участию в Олимпийских играх</a:t>
            </a:r>
            <a:endParaRPr lang="ru-RU" sz="1600" b="1" spc="-1" dirty="0">
              <a:solidFill>
                <a:schemeClr val="tx2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2880720" y="0"/>
            <a:ext cx="7485120" cy="65160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ctr">
            <a:norm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2800" b="1" strike="noStrike" spc="-1" dirty="0">
                <a:solidFill>
                  <a:srgbClr val="002060"/>
                </a:solidFill>
                <a:latin typeface="Book Antiqua"/>
                <a:ea typeface="Book Antiqua"/>
              </a:rPr>
              <a:t>Современные инструменты для тренера</a:t>
            </a:r>
            <a:endParaRPr lang="ru-RU" sz="2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6" name=" 1641350646"/>
          <p:cNvSpPr/>
          <p:nvPr/>
        </p:nvSpPr>
        <p:spPr>
          <a:xfrm>
            <a:off x="6477120" y="4751280"/>
            <a:ext cx="45360" cy="365400"/>
          </a:xfr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clip" numCol="1" spcCol="0" anchor="t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Calibri"/>
              <a:ea typeface="Arial"/>
            </a:endParaRPr>
          </a:p>
        </p:txBody>
      </p:sp>
      <p:pic>
        <p:nvPicPr>
          <p:cNvPr id="107" name="Picture 2"/>
          <p:cNvPicPr/>
          <p:nvPr/>
        </p:nvPicPr>
        <p:blipFill>
          <a:blip r:embed="rId2"/>
          <a:stretch/>
        </p:blipFill>
        <p:spPr>
          <a:xfrm>
            <a:off x="240" y="651600"/>
            <a:ext cx="12191760" cy="5965560"/>
          </a:xfrm>
          <a:prstGeom prst="rect">
            <a:avLst/>
          </a:prstGeom>
          <a:ln w="0">
            <a:noFill/>
          </a:ln>
        </p:spPr>
      </p:pic>
      <p:pic>
        <p:nvPicPr>
          <p:cNvPr id="108" name="Рисунок 1"/>
          <p:cNvPicPr/>
          <p:nvPr/>
        </p:nvPicPr>
        <p:blipFill>
          <a:blip r:embed="rId3"/>
          <a:stretch/>
        </p:blipFill>
        <p:spPr>
          <a:xfrm>
            <a:off x="206640" y="110880"/>
            <a:ext cx="848160" cy="8514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extBox 284904121"/>
          <p:cNvSpPr/>
          <p:nvPr/>
        </p:nvSpPr>
        <p:spPr>
          <a:xfrm>
            <a:off x="1151391" y="332002"/>
            <a:ext cx="10782720" cy="944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clip" numCol="1" spcCol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800" b="1" strike="noStrike" spc="-1" dirty="0">
                <a:solidFill>
                  <a:srgbClr val="002060"/>
                </a:solidFill>
                <a:latin typeface="Book Antiqua"/>
                <a:ea typeface="Book Antiqua"/>
              </a:rPr>
              <a:t>Причины отсутствия «талантов» и спортивных долгожителей в системе подготовки спортивного резерва</a:t>
            </a:r>
            <a:endParaRPr lang="ru-RU" sz="2800" b="0" strike="noStrike" spc="-1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11" name=" 2120843999"/>
          <p:cNvSpPr/>
          <p:nvPr/>
        </p:nvSpPr>
        <p:spPr>
          <a:xfrm>
            <a:off x="6745320" y="3720240"/>
            <a:ext cx="61560" cy="365400"/>
          </a:xfr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clip" numCol="1" spcCol="0" anchor="t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Calibri"/>
              <a:ea typeface="Arial"/>
            </a:endParaRPr>
          </a:p>
        </p:txBody>
      </p:sp>
      <p:pic>
        <p:nvPicPr>
          <p:cNvPr id="113" name="Рисунок 1"/>
          <p:cNvPicPr/>
          <p:nvPr/>
        </p:nvPicPr>
        <p:blipFill>
          <a:blip r:embed="rId2"/>
          <a:stretch/>
        </p:blipFill>
        <p:spPr>
          <a:xfrm>
            <a:off x="206640" y="110880"/>
            <a:ext cx="848160" cy="851400"/>
          </a:xfrm>
          <a:prstGeom prst="rect">
            <a:avLst/>
          </a:prstGeom>
          <a:ln w="0">
            <a:noFill/>
          </a:ln>
        </p:spPr>
      </p:pic>
      <p:pic>
        <p:nvPicPr>
          <p:cNvPr id="8" name="Рисунок 555841903"/>
          <p:cNvPicPr/>
          <p:nvPr/>
        </p:nvPicPr>
        <p:blipFill>
          <a:blip r:embed="rId3"/>
          <a:stretch/>
        </p:blipFill>
        <p:spPr>
          <a:xfrm>
            <a:off x="423923" y="1989090"/>
            <a:ext cx="3381049" cy="3827700"/>
          </a:xfrm>
          <a:prstGeom prst="rect">
            <a:avLst/>
          </a:prstGeom>
          <a:ln w="0">
            <a:noFill/>
          </a:ln>
        </p:spPr>
      </p:pic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3947312" y="1583402"/>
            <a:ext cx="7697090" cy="4989414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t">
            <a:normAutofit lnSpcReduction="10000"/>
          </a:bodyPr>
          <a:lstStyle/>
          <a:p>
            <a:pPr marL="285750" indent="-285750" algn="just">
              <a:lnSpc>
                <a:spcPct val="120000"/>
              </a:lnSpc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ru-RU" sz="1800" b="0" strike="noStrike" spc="100" dirty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Отсутствие предрасположенности спортсмена / учащегося к виду спорта.</a:t>
            </a:r>
          </a:p>
          <a:p>
            <a:pPr marL="285750" indent="-285750" algn="just">
              <a:lnSpc>
                <a:spcPct val="120000"/>
              </a:lnSpc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ru-RU" sz="1800" b="0" strike="noStrike" spc="100" dirty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Форсирование нагрузки в подготовке спортсмена /учащегося.</a:t>
            </a:r>
          </a:p>
          <a:p>
            <a:pPr marL="285750" indent="-285750" algn="just">
              <a:lnSpc>
                <a:spcPct val="120000"/>
              </a:lnSpc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ru-RU" sz="1800" b="0" strike="noStrike" spc="100" dirty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Негативное социальное формирование спортсмена / учащегося как личности, имеющая прямую корреляцию с заниженной самооценкой.</a:t>
            </a:r>
          </a:p>
          <a:p>
            <a:pPr marL="285750" indent="-285750" algn="just">
              <a:lnSpc>
                <a:spcPct val="120000"/>
              </a:lnSpc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ru-RU" sz="1800" b="0" strike="noStrike" spc="100" dirty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Отсутствие учета особенностей возрастного развития (неготовность следовать указаниям взрослого, замедленный темп развития психики, опережающее развитие или ранняя специализация, трудность с адаптацией перехода на результативную работу).</a:t>
            </a:r>
          </a:p>
          <a:p>
            <a:pPr marL="285750" indent="-285750" algn="just">
              <a:lnSpc>
                <a:spcPct val="120000"/>
              </a:lnSpc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ru-RU" sz="1800" b="0" strike="noStrike" spc="100" dirty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Отсутствие учета личностных особенности спортсмена / учащегося (эмоционально-волевая сфера, уровень и адекватность самооценки, притязания, черты характера).</a:t>
            </a:r>
          </a:p>
          <a:p>
            <a:pPr marL="285750" indent="-285750" algn="just">
              <a:lnSpc>
                <a:spcPct val="120000"/>
              </a:lnSpc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ru-RU" sz="1800" b="0" strike="noStrike" spc="100" dirty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Отсутствие учета особенностей социальной сферы (взаимоотношения в семье, с тренерами, с </a:t>
            </a:r>
            <a:r>
              <a:rPr lang="ru-RU" sz="1800" b="0" strike="noStrike" spc="100" dirty="0" err="1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одногруппниками</a:t>
            </a:r>
            <a:r>
              <a:rPr lang="ru-RU" sz="1800" b="0" strike="noStrike" spc="100" dirty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).</a:t>
            </a:r>
          </a:p>
          <a:p>
            <a:pPr indent="0" algn="just">
              <a:lnSpc>
                <a:spcPct val="90000"/>
              </a:lnSpc>
              <a:spcBef>
                <a:spcPts val="1001"/>
              </a:spcBef>
              <a:buNone/>
            </a:pPr>
            <a:endParaRPr lang="ru-RU" sz="1600" b="0" strike="noStrike" spc="-1" dirty="0">
              <a:solidFill>
                <a:srgbClr val="000000"/>
              </a:solidFill>
              <a:latin typeface="Open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1305000" y="288360"/>
            <a:ext cx="10535040" cy="773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indent="0" algn="ctr">
              <a:lnSpc>
                <a:spcPct val="90000"/>
              </a:lnSpc>
              <a:buNone/>
            </a:pPr>
            <a:r>
              <a:rPr lang="ru-RU" sz="2800" b="1" strike="noStrike" spc="-1" dirty="0">
                <a:solidFill>
                  <a:srgbClr val="002060"/>
                </a:solidFill>
                <a:latin typeface="Book Antiqua"/>
                <a:ea typeface="Book Antiqua"/>
              </a:rPr>
              <a:t>Причины отсутствия «талантов» и спортивных долгожителей в системе подготовки спортивного резерва</a:t>
            </a:r>
            <a:endParaRPr lang="ru-RU" sz="2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17" name="Рисунок 1"/>
          <p:cNvPicPr/>
          <p:nvPr/>
        </p:nvPicPr>
        <p:blipFill>
          <a:blip r:embed="rId2"/>
          <a:stretch/>
        </p:blipFill>
        <p:spPr>
          <a:xfrm>
            <a:off x="456840" y="249300"/>
            <a:ext cx="848160" cy="851400"/>
          </a:xfrm>
          <a:prstGeom prst="rect">
            <a:avLst/>
          </a:prstGeom>
          <a:ln w="0">
            <a:noFill/>
          </a:ln>
        </p:spPr>
      </p:pic>
      <p:pic>
        <p:nvPicPr>
          <p:cNvPr id="7" name="Рисунок 224416007"/>
          <p:cNvPicPr/>
          <p:nvPr/>
        </p:nvPicPr>
        <p:blipFill>
          <a:blip r:embed="rId3"/>
          <a:srcRect l="2067" t="14643" r="7954" b="15438"/>
          <a:stretch/>
        </p:blipFill>
        <p:spPr>
          <a:xfrm>
            <a:off x="372250" y="2547847"/>
            <a:ext cx="4542480" cy="2495880"/>
          </a:xfrm>
          <a:prstGeom prst="rect">
            <a:avLst/>
          </a:prstGeom>
          <a:ln w="0">
            <a:noFill/>
          </a:ln>
        </p:spPr>
      </p:pic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5556937" y="1595318"/>
            <a:ext cx="6283103" cy="4400938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t">
            <a:normAutofit/>
          </a:bodyPr>
          <a:lstStyle/>
          <a:p>
            <a:pPr indent="0" algn="just">
              <a:lnSpc>
                <a:spcPct val="90000"/>
              </a:lnSpc>
              <a:spcBef>
                <a:spcPts val="1001"/>
              </a:spcBef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Генеральная причина:</a:t>
            </a:r>
          </a:p>
          <a:p>
            <a:pPr indent="0" algn="just">
              <a:lnSpc>
                <a:spcPct val="90000"/>
              </a:lnSpc>
              <a:spcBef>
                <a:spcPts val="1001"/>
              </a:spcBef>
              <a:buNone/>
            </a:pPr>
            <a:endParaRPr lang="ru-RU" sz="2800" spc="-1" dirty="0">
              <a:solidFill>
                <a:srgbClr val="00000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</a:pPr>
            <a:r>
              <a:rPr lang="ru-RU" sz="2800" b="0" strike="noStrike" spc="-1" dirty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физкультурная организация и тренер </a:t>
            </a:r>
            <a:r>
              <a:rPr lang="ru-RU" sz="2800" b="0" strike="noStrike" spc="-1" dirty="0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ориентируются не на спортсмена/учащегося (клиента), </a:t>
            </a: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</a:pPr>
            <a:r>
              <a:rPr lang="ru-RU" sz="2800" b="0" strike="noStrike" spc="-1" dirty="0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а на его результат </a:t>
            </a: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</a:pPr>
            <a:r>
              <a:rPr lang="ru-RU" sz="2800" b="0" strike="noStrike" spc="-1" dirty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(принцип «здесь и сейчас» не предполагает спортивного долголетия спортсмена/учащегося)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2"/>
          <p:cNvSpPr>
            <a:spLocks noGrp="1"/>
          </p:cNvSpPr>
          <p:nvPr>
            <p:ph type="subTitle"/>
          </p:nvPr>
        </p:nvSpPr>
        <p:spPr>
          <a:xfrm>
            <a:off x="4325031" y="2334677"/>
            <a:ext cx="7172870" cy="23583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514440" indent="-514440" algn="just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AutoNum type="arabicPeriod"/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Отсутствие оценки предрасположенности спортсменов /учащихся для занятий видом спорта</a:t>
            </a:r>
            <a:endParaRPr lang="ru-RU" sz="2000" b="0" strike="noStrike" spc="-1" dirty="0">
              <a:solidFill>
                <a:srgbClr val="000000"/>
              </a:solidFill>
              <a:latin typeface="Open Sans"/>
            </a:endParaRPr>
          </a:p>
          <a:p>
            <a:pPr marL="514440" indent="-514440" algn="just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AutoNum type="arabicPeriod"/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Отсутствие заинтересованности тренеров в непрерывном повышении уровня своего профессионального развития</a:t>
            </a:r>
            <a:endParaRPr lang="ru-RU" sz="2000" b="0" strike="noStrike" spc="-1" dirty="0">
              <a:solidFill>
                <a:srgbClr val="000000"/>
              </a:solidFill>
              <a:latin typeface="Open Sans"/>
            </a:endParaRPr>
          </a:p>
          <a:p>
            <a:pPr marL="514440" indent="-514440" algn="just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AutoNum type="arabicPeriod"/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Отсутствие в организации 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Times New Roman"/>
                <a:ea typeface="Arial"/>
              </a:rPr>
              <a:t>клиентоориенированной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 политики, в том числе низкая 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Times New Roman"/>
                <a:ea typeface="Arial"/>
              </a:rPr>
              <a:t>клиентоориентированная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 компетентность тренерского состава</a:t>
            </a:r>
            <a:endParaRPr lang="ru-RU" sz="2000" b="0" strike="noStrike" spc="-1" dirty="0">
              <a:solidFill>
                <a:srgbClr val="000000"/>
              </a:solidFill>
              <a:latin typeface="Open Sans"/>
            </a:endParaRPr>
          </a:p>
          <a:p>
            <a:pPr marL="514440" indent="-514440" algn="just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AutoNum type="arabicPeriod"/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Неиспользование научно-методического, медико-биологического сопровождения подготовки спортивного резерва</a:t>
            </a:r>
            <a:endParaRPr lang="ru-RU" sz="2000" b="0" strike="noStrike" spc="-1" dirty="0">
              <a:solidFill>
                <a:srgbClr val="000000"/>
              </a:solidFill>
              <a:latin typeface="Open Sans"/>
            </a:endParaRPr>
          </a:p>
        </p:txBody>
      </p:sp>
      <p:pic>
        <p:nvPicPr>
          <p:cNvPr id="6" name="Рисунок 1"/>
          <p:cNvPicPr/>
          <p:nvPr/>
        </p:nvPicPr>
        <p:blipFill>
          <a:blip r:embed="rId2"/>
          <a:stretch/>
        </p:blipFill>
        <p:spPr>
          <a:xfrm>
            <a:off x="456840" y="249300"/>
            <a:ext cx="848160" cy="851400"/>
          </a:xfrm>
          <a:prstGeom prst="rect">
            <a:avLst/>
          </a:prstGeom>
          <a:ln w="0">
            <a:noFill/>
          </a:ln>
        </p:spPr>
      </p:pic>
      <p:sp>
        <p:nvSpPr>
          <p:cNvPr id="7" name="PlaceHolder 1"/>
          <p:cNvSpPr txBox="1">
            <a:spLocks/>
          </p:cNvSpPr>
          <p:nvPr/>
        </p:nvSpPr>
        <p:spPr>
          <a:xfrm>
            <a:off x="1305000" y="714060"/>
            <a:ext cx="10535040" cy="77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" dirty="0">
                <a:solidFill>
                  <a:srgbClr val="002060"/>
                </a:solidFill>
                <a:latin typeface="Book Antiqua"/>
                <a:ea typeface="Book Antiqua"/>
              </a:rPr>
              <a:t>Опосредованные причины отсутствия «талантов» и спортивных долгожителей в системе подготовки спортивного резерва</a:t>
            </a:r>
            <a:endParaRPr lang="ru-RU" sz="2800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AutoShape 2" descr="https://lookaside.fbsbx.com/lookaside/crawler/media/?media_id=10412057202198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lookaside.fbsbx.com/lookaside/crawler/media/?media_id=104120572021985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s://resized-images.crazylister.com/68747470733a2f2f696d672e6372617a796c69737465722e636f6d2f37323933382f696d616765732f72756e6e65727325323077616c6c70617065722e6a70673f76657273696f6e49643d754356763268435431684c444a4b654b4930727836337a5a5853307530575534/auto/53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2334677"/>
            <a:ext cx="3926521" cy="2640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avatars.mds.yandex.net/get-mpic/5311850/img_id6420118059714634834.jpeg/ori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552" y="1022580"/>
            <a:ext cx="4015274" cy="4653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1" name="Подзаголовок 6"/>
          <p:cNvSpPr/>
          <p:nvPr/>
        </p:nvSpPr>
        <p:spPr>
          <a:xfrm>
            <a:off x="3897580" y="1821645"/>
            <a:ext cx="7785492" cy="2563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marL="514440" indent="-5144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AutoNum type="arabicPeriod"/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Организация системы тестирования, определяющей предрасположенность спортсмена / учащегося к занятиям различными видами спорта</a:t>
            </a:r>
            <a:endParaRPr lang="ru-RU" sz="2000" b="0" strike="noStrike" spc="-1" dirty="0">
              <a:solidFill>
                <a:srgbClr val="000000"/>
              </a:solidFill>
              <a:latin typeface="Open Sans"/>
            </a:endParaRPr>
          </a:p>
          <a:p>
            <a:pPr marL="514440" indent="-5144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AutoNum type="arabicPeriod"/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Организация научно-методического, медико-биологического сопровождения спортсменов /учащихся, специализирующихся в том или ином виде спорта</a:t>
            </a:r>
            <a:endParaRPr lang="ru-RU" sz="2000" b="0" strike="noStrike" spc="-1" dirty="0">
              <a:solidFill>
                <a:srgbClr val="000000"/>
              </a:solidFill>
              <a:latin typeface="Open Sans"/>
            </a:endParaRPr>
          </a:p>
          <a:p>
            <a:pPr marL="514440" indent="-5144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AutoNum type="arabicPeriod"/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Ориентировать спортивную подготовку на спортсмена / учащегося, освоить и постоянно совершенствовать инструменты саморазвития и методы работы с претензиями и обращениями клиентов (на открытой платформе «Россия – страна возможностей» (</a:t>
            </a:r>
            <a:r>
              <a:rPr lang="en-US" sz="2000" b="0" u="sng" strike="noStrike" spc="-1" dirty="0">
                <a:solidFill>
                  <a:srgbClr val="0563C1"/>
                </a:solidFill>
                <a:uFillTx/>
                <a:latin typeface="Times New Roman"/>
                <a:ea typeface="Arial"/>
                <a:hlinkClick r:id="rId3"/>
              </a:rPr>
              <a:t>https://rsv.ru/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) можно проходить обучение новым навыкам и реализации своих талантов )</a:t>
            </a:r>
            <a:endParaRPr lang="ru-RU" sz="2000" b="0" strike="noStrike" spc="-1" dirty="0">
              <a:solidFill>
                <a:srgbClr val="000000"/>
              </a:solidFill>
              <a:latin typeface="Open Sans"/>
            </a:endParaRPr>
          </a:p>
        </p:txBody>
      </p:sp>
      <p:pic>
        <p:nvPicPr>
          <p:cNvPr id="8" name="Рисунок 1"/>
          <p:cNvPicPr/>
          <p:nvPr/>
        </p:nvPicPr>
        <p:blipFill>
          <a:blip r:embed="rId4"/>
          <a:stretch/>
        </p:blipFill>
        <p:spPr>
          <a:xfrm>
            <a:off x="456840" y="249300"/>
            <a:ext cx="848160" cy="851400"/>
          </a:xfrm>
          <a:prstGeom prst="rect">
            <a:avLst/>
          </a:prstGeom>
          <a:ln w="0">
            <a:noFill/>
          </a:ln>
        </p:spPr>
      </p:pic>
      <p:sp>
        <p:nvSpPr>
          <p:cNvPr id="9" name="PlaceHolder 1"/>
          <p:cNvSpPr txBox="1">
            <a:spLocks/>
          </p:cNvSpPr>
          <p:nvPr/>
        </p:nvSpPr>
        <p:spPr>
          <a:xfrm>
            <a:off x="1063423" y="144149"/>
            <a:ext cx="10535040" cy="77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" dirty="0">
                <a:solidFill>
                  <a:srgbClr val="002060"/>
                </a:solidFill>
                <a:latin typeface="Book Antiqua"/>
                <a:ea typeface="Book Antiqua"/>
              </a:rPr>
              <a:t>Предложения по исправлению ситуации</a:t>
            </a:r>
            <a:endParaRPr lang="ru-RU" sz="2800" spc="-1" dirty="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527745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232</TotalTime>
  <Words>613</Words>
  <Application>Microsoft Macintosh PowerPoint</Application>
  <PresentationFormat>Широкоэкранный</PresentationFormat>
  <Paragraphs>90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28" baseType="lpstr">
      <vt:lpstr>Arial</vt:lpstr>
      <vt:lpstr>Book Antiqua</vt:lpstr>
      <vt:lpstr>Calibri</vt:lpstr>
      <vt:lpstr>Calibri Light</vt:lpstr>
      <vt:lpstr>Open Sans</vt:lpstr>
      <vt:lpstr>PT Astra Serif</vt:lpstr>
      <vt:lpstr>Symbol</vt:lpstr>
      <vt:lpstr>Tempora LGC Uni</vt:lpstr>
      <vt:lpstr>Times New Roman</vt:lpstr>
      <vt:lpstr>Wingdings</vt:lpstr>
      <vt:lpstr>Тема Office</vt:lpstr>
      <vt:lpstr>Тема Office</vt:lpstr>
      <vt:lpstr>Презентация PowerPoint</vt:lpstr>
      <vt:lpstr>Презентация PowerPoint</vt:lpstr>
      <vt:lpstr>Миссия тренера</vt:lpstr>
      <vt:lpstr>конец 80-х гг. XX века</vt:lpstr>
      <vt:lpstr>Современные инструменты для тренера</vt:lpstr>
      <vt:lpstr>Презентация PowerPoint</vt:lpstr>
      <vt:lpstr>Причины отсутствия «талантов» и спортивных долгожителей в системе подготовки спортивного резерва</vt:lpstr>
      <vt:lpstr>Презентация PowerPoint</vt:lpstr>
      <vt:lpstr>Презентация PowerPoint</vt:lpstr>
      <vt:lpstr>Необходимость ориентирования на вид спорта</vt:lpstr>
      <vt:lpstr>Определение ориентированности к виду спорта</vt:lpstr>
      <vt:lpstr>Модельные характеристики как способ определения предрасположенности к видам спорта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Современный этап развития подготовки спортивного резерва начался с конца 80-х гг. XX века, со времени принятия МОК решения о допуске профессиональных спортсменов к участию в Олимпийских играх</dc:title>
  <dc:subject/>
  <dc:creator>Иван Самсонов</dc:creator>
  <dc:description/>
  <cp:lastModifiedBy>55</cp:lastModifiedBy>
  <cp:revision>46</cp:revision>
  <dcterms:created xsi:type="dcterms:W3CDTF">2023-03-06T12:42:59Z</dcterms:created>
  <dcterms:modified xsi:type="dcterms:W3CDTF">2023-03-19T07:39:33Z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MClips">
    <vt:i4>2</vt:i4>
  </property>
  <property fmtid="{D5CDD505-2E9C-101B-9397-08002B2CF9AE}" pid="3" name="Notes">
    <vt:i4>11</vt:i4>
  </property>
  <property fmtid="{D5CDD505-2E9C-101B-9397-08002B2CF9AE}" pid="4" name="PresentationFormat">
    <vt:lpwstr>Широкоэкранный</vt:lpwstr>
  </property>
  <property fmtid="{D5CDD505-2E9C-101B-9397-08002B2CF9AE}" pid="5" name="Slides">
    <vt:i4>11</vt:i4>
  </property>
</Properties>
</file>