
<file path=[Content_Types].xml><?xml version="1.0" encoding="utf-8"?>
<Types xmlns="http://schemas.openxmlformats.org/package/2006/content-types">
  <Default Extension="wmf" ContentType="image/x-wmf"/>
  <Default Extension="png" ContentType="image/png"/>
  <Default Extension="jpg" ContentType="image/jpeg"/>
  <Default Extension="jpeg" ContentType="image/jpeg"/>
  <Default Extension="xml" ContentType="application/xml"/>
  <Default Extension="rels" ContentType="application/vnd.openxmlformats-package.relationships+xml"/>
  <Default Extension="bin" ContentType="application/vnd.openxmlformats-officedocument.oleObject"/>
  <Override PartName="/ppt/slides/slide6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s/slide8.xml" ContentType="application/vnd.openxmlformats-officedocument.presentationml.slide+xml"/>
  <Override PartName="/docProps/app.xml" ContentType="application/vnd.openxmlformats-officedocument.extended-properties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docProps/core.xml" ContentType="application/vnd.openxmlformats-package.core-properties+xml"/>
  <Override PartName="/ppt/viewProps.xml" ContentType="application/vnd.openxmlformats-officedocument.presentationml.viewProps+xml"/>
  <Override PartName="/ppt/slides/slide7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aveSubsetFonts="1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12192000" cy="6858000"/>
  <p:notesSz cx="12192000" cy="6858000"/>
  <p:defaultTextStyle>
    <a:defPPr>
      <a:defRPr lang="ru-RU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236" y="-90"/>
      </p:cViewPr>
      <p:guideLst>
        <p:guide pos="2160" orient="horz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presProps" Target="presProps.xml" /><Relationship Id="rId12" Type="http://schemas.openxmlformats.org/officeDocument/2006/relationships/tableStyles" Target="tableStyles.xml" /><Relationship Id="rId13" Type="http://schemas.openxmlformats.org/officeDocument/2006/relationships/viewProps" Target="viewProps.xml" /></Relationship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title" userDrawn="1">
  <p:cSld name="Title Sl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" name="Shape 1058"/>
          <p:cNvSpPr>
            <a:spLocks noChangeArrowheads="1" noGrp="1"/>
          </p:cNvSpPr>
          <p:nvPr userDrawn="1"/>
        </p:nvSpPr>
        <p:spPr bwMode="auto">
          <a:xfrm>
            <a:off x="8220990" y="1"/>
            <a:ext cx="3971005" cy="6857460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3874" y="0"/>
                </a:moveTo>
                <a:lnTo>
                  <a:pt x="3874" y="19794"/>
                </a:lnTo>
                <a:lnTo>
                  <a:pt x="3874" y="19794"/>
                </a:lnTo>
                <a:cubicBezTo>
                  <a:pt x="3874" y="19794"/>
                  <a:pt x="3932" y="19794"/>
                  <a:pt x="3932" y="19794"/>
                </a:cubicBezTo>
                <a:lnTo>
                  <a:pt x="3932" y="19794"/>
                </a:lnTo>
                <a:cubicBezTo>
                  <a:pt x="1759" y="19794"/>
                  <a:pt x="0" y="20605"/>
                  <a:pt x="0" y="21600"/>
                </a:cubicBezTo>
                <a:lnTo>
                  <a:pt x="0" y="21600"/>
                </a:lnTo>
                <a:cubicBezTo>
                  <a:pt x="0" y="22594"/>
                  <a:pt x="1759" y="23405"/>
                  <a:pt x="3932" y="23405"/>
                </a:cubicBezTo>
                <a:lnTo>
                  <a:pt x="3932" y="23405"/>
                </a:lnTo>
                <a:cubicBezTo>
                  <a:pt x="3932" y="23405"/>
                  <a:pt x="3874" y="23405"/>
                  <a:pt x="3874" y="23405"/>
                </a:cubicBezTo>
                <a:lnTo>
                  <a:pt x="3874" y="43200"/>
                </a:lnTo>
                <a:lnTo>
                  <a:pt x="43200" y="43200"/>
                </a:lnTo>
                <a:lnTo>
                  <a:pt x="43200" y="0"/>
                </a:lnTo>
                <a:lnTo>
                  <a:pt x="3874" y="0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51" name="Shape 1102"/>
          <p:cNvSpPr>
            <a:spLocks noChangeArrowheads="1" noGrp="1"/>
          </p:cNvSpPr>
          <p:nvPr userDrawn="1"/>
        </p:nvSpPr>
        <p:spPr bwMode="auto">
          <a:xfrm>
            <a:off x="8400255" y="3356809"/>
            <a:ext cx="190499" cy="145245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43200" y="0"/>
                </a:moveTo>
                <a:lnTo>
                  <a:pt x="43200" y="43200"/>
                </a:lnTo>
                <a:lnTo>
                  <a:pt x="0" y="21623"/>
                </a:lnTo>
                <a:lnTo>
                  <a:pt x="43200" y="0"/>
                </a:lnTo>
              </a:path>
            </a:pathLst>
          </a:custGeom>
          <a:solidFill>
            <a:srgbClr val="FFFFFF"/>
          </a:solidFill>
          <a:ln w="9524" cap="rnd">
            <a:solidFill>
              <a:srgbClr val="000000"/>
            </a:solidFill>
            <a:bevel/>
            <a:headEnd/>
            <a:tailEnd/>
          </a:ln>
        </p:spPr>
      </p:sp>
      <p:sp>
        <p:nvSpPr>
          <p:cNvPr id="19" name="Text Placeholder 4"/>
          <p:cNvSpPr>
            <a:spLocks noGrp="1"/>
          </p:cNvSpPr>
          <p:nvPr>
            <p:ph type="subTitle" idx="1" hasCustomPrompt="1"/>
          </p:nvPr>
        </p:nvSpPr>
        <p:spPr bwMode="auto">
          <a:xfrm>
            <a:off x="8881393" y="2597939"/>
            <a:ext cx="2974883" cy="1661581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marL="171450" indent="-171450" algn="l">
              <a:buFont typeface="Arial"/>
              <a:buChar char="•"/>
              <a:defRPr sz="2000" b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r>
              <a:rPr lang="ru-RU"/>
              <a:t>Образец подзаголовка</a:t>
            </a: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623395" y="2569090"/>
            <a:ext cx="7383251" cy="1654020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11" name="Дата 10"/>
          <p:cNvSpPr>
            <a:spLocks noGrp="1"/>
          </p:cNvSpPr>
          <p:nvPr>
            <p:ph type="dt" sz="half" idx="15"/>
          </p:nvPr>
        </p:nvSpPr>
        <p:spPr bwMode="auto"/>
        <p:txBody>
          <a:bodyPr/>
          <a:lstStyle/>
          <a:p>
            <a:pPr>
              <a:defRPr/>
            </a:pPr>
            <a:fld id="{B7184183-74E9-4393-9769-E1D9236041BE}" type="datetimeFigureOut">
              <a:rPr lang="ru-RU"/>
              <a:t/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6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7"/>
          </p:nvPr>
        </p:nvSpPr>
        <p:spPr bwMode="auto"/>
        <p:txBody>
          <a:bodyPr/>
          <a:lstStyle/>
          <a:p>
            <a:pPr>
              <a:defRPr/>
            </a:pPr>
            <a:fld id="{6A530004-958A-4E15-9840-E9741BECB0F3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vertTx" userDrawn="1">
  <p:cSld name="Title and Vertical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7184183-74E9-4393-9769-E1D9236041BE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A530004-958A-4E15-9840-E9741BECB0F3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vertTitleAndTx" userDrawn="1">
  <p:cSld name="Vertical Title and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 bwMode="auto">
          <a:xfrm>
            <a:off x="8839199" y="274642"/>
            <a:ext cx="2743200" cy="5835649"/>
          </a:xfrm>
        </p:spPr>
        <p:txBody>
          <a:bodyPr vert="eaVert"/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 bwMode="auto">
          <a:xfrm>
            <a:off x="609599" y="274642"/>
            <a:ext cx="8026399" cy="5835649"/>
          </a:xfrm>
        </p:spPr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7184183-74E9-4393-9769-E1D9236041BE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A530004-958A-4E15-9840-E9741BECB0F3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obj" userDrawn="1">
  <p:cSld name="Title and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7184183-74E9-4393-9769-E1D9236041BE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A530004-958A-4E15-9840-E9741BECB0F3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secHead" userDrawn="1">
  <p:cSld name="Section Header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963083" y="4406904"/>
            <a:ext cx="10363199" cy="1362074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963083" y="2906717"/>
            <a:ext cx="10363199" cy="150018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6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7184183-74E9-4393-9769-E1D9236041BE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A530004-958A-4E15-9840-E9741BECB0F3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twoObj" userDrawn="1">
  <p:cSld name="Two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 bwMode="auto">
          <a:xfrm>
            <a:off x="815413" y="1595438"/>
            <a:ext cx="5178986" cy="451484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 bwMode="auto">
          <a:xfrm>
            <a:off x="6197599" y="1595438"/>
            <a:ext cx="5178986" cy="451484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7184183-74E9-4393-9769-E1D9236041BE}" type="datetimeFigureOut">
              <a:rPr lang="ru-RU"/>
              <a:t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A530004-958A-4E15-9840-E9741BECB0F3}" type="slidenum">
              <a:rPr lang="ru-RU"/>
              <a:t/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twoTxTwoObj" userDrawn="1">
  <p:cSld name="Comparis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815413" y="1535113"/>
            <a:ext cx="5181103" cy="63976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 bwMode="auto">
          <a:xfrm>
            <a:off x="815413" y="2174874"/>
            <a:ext cx="518110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 bwMode="auto">
          <a:xfrm>
            <a:off x="6193377" y="1535113"/>
            <a:ext cx="5183210" cy="63976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 bwMode="auto">
          <a:xfrm>
            <a:off x="6193377" y="2174874"/>
            <a:ext cx="518321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7184183-74E9-4393-9769-E1D9236041BE}" type="datetimeFigureOut">
              <a:rPr lang="ru-RU"/>
              <a:t/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A530004-958A-4E15-9840-E9741BECB0F3}" type="slidenum">
              <a:rPr lang="ru-RU"/>
              <a:t/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titleOnly" userDrawn="1">
  <p:cSld name="Title Only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7184183-74E9-4393-9769-E1D9236041BE}" type="datetimeFigureOut">
              <a:rPr lang="ru-RU"/>
              <a:t/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A530004-958A-4E15-9840-E9741BECB0F3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blank" userDrawn="1">
  <p:cSld name="Blank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7184183-74E9-4393-9769-E1D9236041BE}" type="datetimeFigureOut">
              <a:rPr lang="ru-RU"/>
              <a:t/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A530004-958A-4E15-9840-E9741BECB0F3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objTx" userDrawn="1">
  <p:cSld name="Content with Capt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609610" y="273054"/>
            <a:ext cx="4011084" cy="1162049"/>
          </a:xfrm>
        </p:spPr>
        <p:txBody>
          <a:bodyPr anchor="b"/>
          <a:lstStyle>
            <a:lvl1pPr algn="l">
              <a:defRPr sz="2000" b="1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>
          <a:xfrm>
            <a:off x="4766732" y="273050"/>
            <a:ext cx="6815666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609610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7184183-74E9-4393-9769-E1D9236041BE}" type="datetimeFigureOut">
              <a:rPr lang="ru-RU"/>
              <a:t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A530004-958A-4E15-9840-E9741BECB0F3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picTx" userDrawn="1">
  <p:cSld name="Picture with Capt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15413" y="4800603"/>
            <a:ext cx="10561173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 bwMode="auto">
          <a:xfrm>
            <a:off x="815413" y="612778"/>
            <a:ext cx="10561173" cy="411479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815413" y="5367337"/>
            <a:ext cx="10561173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7184183-74E9-4393-9769-E1D9236041BE}" type="datetimeFigureOut">
              <a:rPr lang="ru-RU"/>
              <a:t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A530004-958A-4E15-9840-E9741BECB0F3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0">
  <p:cSld name=""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" name="Shape 1100"/>
          <p:cNvSpPr>
            <a:spLocks noChangeArrowheads="1" noGrp="1"/>
          </p:cNvSpPr>
          <p:nvPr userDrawn="1"/>
        </p:nvSpPr>
        <p:spPr bwMode="auto">
          <a:xfrm>
            <a:off x="3669" y="270"/>
            <a:ext cx="12184661" cy="6857460"/>
          </a:xfrm>
          <a:custGeom>
            <a:avLst/>
            <a:gdLst>
              <a:gd name="connsiteX0" fmla="*/ 43199 w 43199"/>
              <a:gd name="connsiteY0" fmla="*/ 23405 h 43200"/>
              <a:gd name="connsiteX1" fmla="*/ 43199 w 43199"/>
              <a:gd name="connsiteY1" fmla="*/ 23405 h 43200"/>
              <a:gd name="connsiteX2" fmla="*/ 41239 w 43199"/>
              <a:gd name="connsiteY2" fmla="*/ 21600 h 43200"/>
              <a:gd name="connsiteX3" fmla="*/ 43199 w 43199"/>
              <a:gd name="connsiteY3" fmla="*/ 19794 h 43200"/>
              <a:gd name="connsiteX4" fmla="*/ 43199 w 43199"/>
              <a:gd name="connsiteY4" fmla="*/ 19794 h 43200"/>
              <a:gd name="connsiteX5" fmla="*/ 43174 w 43199"/>
              <a:gd name="connsiteY5" fmla="*/ 19794 h 43200"/>
              <a:gd name="connsiteX6" fmla="*/ 43174 w 43199"/>
              <a:gd name="connsiteY6" fmla="*/ 0 h 43200"/>
              <a:gd name="connsiteX7" fmla="*/ 0 w 43199"/>
              <a:gd name="connsiteY7" fmla="*/ 0 h 43200"/>
              <a:gd name="connsiteX8" fmla="*/ 0 w 43199"/>
              <a:gd name="connsiteY8" fmla="*/ 43200 h 43200"/>
              <a:gd name="connsiteX9" fmla="*/ 43174 w 43199"/>
              <a:gd name="connsiteY9" fmla="*/ 43200 h 43200"/>
              <a:gd name="connsiteX10" fmla="*/ 43174 w 43199"/>
              <a:gd name="connsiteY10" fmla="*/ 23405 h 43200"/>
              <a:gd name="connsiteX11" fmla="*/ 43174 w 43199"/>
              <a:gd name="connsiteY11" fmla="*/ 23405 h 43200"/>
              <a:gd name="connsiteX12" fmla="*/ 43199 w 43199"/>
              <a:gd name="connsiteY12" fmla="*/ 23405 h 43200"/>
              <a:gd name="connsiteX0" fmla="*/ 43199 w 43199"/>
              <a:gd name="connsiteY0" fmla="*/ 23405 h 43200"/>
              <a:gd name="connsiteX1" fmla="*/ 43199 w 43199"/>
              <a:gd name="connsiteY1" fmla="*/ 23405 h 43200"/>
              <a:gd name="connsiteX2" fmla="*/ 43199 w 43199"/>
              <a:gd name="connsiteY2" fmla="*/ 19794 h 43200"/>
              <a:gd name="connsiteX3" fmla="*/ 43199 w 43199"/>
              <a:gd name="connsiteY3" fmla="*/ 19794 h 43200"/>
              <a:gd name="connsiteX4" fmla="*/ 43174 w 43199"/>
              <a:gd name="connsiteY4" fmla="*/ 19794 h 43200"/>
              <a:gd name="connsiteX5" fmla="*/ 43174 w 43199"/>
              <a:gd name="connsiteY5" fmla="*/ 0 h 43200"/>
              <a:gd name="connsiteX6" fmla="*/ 0 w 43199"/>
              <a:gd name="connsiteY6" fmla="*/ 0 h 43200"/>
              <a:gd name="connsiteX7" fmla="*/ 0 w 43199"/>
              <a:gd name="connsiteY7" fmla="*/ 43200 h 43200"/>
              <a:gd name="connsiteX8" fmla="*/ 43174 w 43199"/>
              <a:gd name="connsiteY8" fmla="*/ 43200 h 43200"/>
              <a:gd name="connsiteX9" fmla="*/ 43174 w 43199"/>
              <a:gd name="connsiteY9" fmla="*/ 23405 h 43200"/>
              <a:gd name="connsiteX10" fmla="*/ 43174 w 43199"/>
              <a:gd name="connsiteY10" fmla="*/ 23405 h 43200"/>
              <a:gd name="connsiteX11" fmla="*/ 43199 w 43199"/>
              <a:gd name="connsiteY11" fmla="*/ 23405 h 43200"/>
              <a:gd name="connsiteX0" fmla="*/ 43174 w 43199"/>
              <a:gd name="connsiteY0" fmla="*/ 23405 h 43200"/>
              <a:gd name="connsiteX1" fmla="*/ 43199 w 43199"/>
              <a:gd name="connsiteY1" fmla="*/ 23405 h 43200"/>
              <a:gd name="connsiteX2" fmla="*/ 43199 w 43199"/>
              <a:gd name="connsiteY2" fmla="*/ 19794 h 43200"/>
              <a:gd name="connsiteX3" fmla="*/ 43199 w 43199"/>
              <a:gd name="connsiteY3" fmla="*/ 19794 h 43200"/>
              <a:gd name="connsiteX4" fmla="*/ 43174 w 43199"/>
              <a:gd name="connsiteY4" fmla="*/ 19794 h 43200"/>
              <a:gd name="connsiteX5" fmla="*/ 43174 w 43199"/>
              <a:gd name="connsiteY5" fmla="*/ 0 h 43200"/>
              <a:gd name="connsiteX6" fmla="*/ 0 w 43199"/>
              <a:gd name="connsiteY6" fmla="*/ 0 h 43200"/>
              <a:gd name="connsiteX7" fmla="*/ 0 w 43199"/>
              <a:gd name="connsiteY7" fmla="*/ 43200 h 43200"/>
              <a:gd name="connsiteX8" fmla="*/ 43174 w 43199"/>
              <a:gd name="connsiteY8" fmla="*/ 43200 h 43200"/>
              <a:gd name="connsiteX9" fmla="*/ 43174 w 43199"/>
              <a:gd name="connsiteY9" fmla="*/ 23405 h 43200"/>
              <a:gd name="connsiteX10" fmla="*/ 43174 w 43199"/>
              <a:gd name="connsiteY10" fmla="*/ 23405 h 43200"/>
              <a:gd name="connsiteX0" fmla="*/ 43174 w 43199"/>
              <a:gd name="connsiteY0" fmla="*/ 23405 h 43200"/>
              <a:gd name="connsiteX1" fmla="*/ 43199 w 43199"/>
              <a:gd name="connsiteY1" fmla="*/ 23405 h 43200"/>
              <a:gd name="connsiteX2" fmla="*/ 43199 w 43199"/>
              <a:gd name="connsiteY2" fmla="*/ 19794 h 43200"/>
              <a:gd name="connsiteX3" fmla="*/ 43199 w 43199"/>
              <a:gd name="connsiteY3" fmla="*/ 19794 h 43200"/>
              <a:gd name="connsiteX4" fmla="*/ 43174 w 43199"/>
              <a:gd name="connsiteY4" fmla="*/ 0 h 43200"/>
              <a:gd name="connsiteX5" fmla="*/ 0 w 43199"/>
              <a:gd name="connsiteY5" fmla="*/ 0 h 43200"/>
              <a:gd name="connsiteX6" fmla="*/ 0 w 43199"/>
              <a:gd name="connsiteY6" fmla="*/ 43200 h 43200"/>
              <a:gd name="connsiteX7" fmla="*/ 43174 w 43199"/>
              <a:gd name="connsiteY7" fmla="*/ 43200 h 43200"/>
              <a:gd name="connsiteX8" fmla="*/ 43174 w 43199"/>
              <a:gd name="connsiteY8" fmla="*/ 23405 h 43200"/>
              <a:gd name="connsiteX9" fmla="*/ 43174 w 43199"/>
              <a:gd name="connsiteY9" fmla="*/ 23405 h 43200"/>
              <a:gd name="connsiteX0" fmla="*/ 43174 w 43199"/>
              <a:gd name="connsiteY0" fmla="*/ 23405 h 43200"/>
              <a:gd name="connsiteX1" fmla="*/ 43199 w 43199"/>
              <a:gd name="connsiteY1" fmla="*/ 23405 h 43200"/>
              <a:gd name="connsiteX2" fmla="*/ 43199 w 43199"/>
              <a:gd name="connsiteY2" fmla="*/ 19794 h 43200"/>
              <a:gd name="connsiteX3" fmla="*/ 43199 w 43199"/>
              <a:gd name="connsiteY3" fmla="*/ 19794 h 43200"/>
              <a:gd name="connsiteX4" fmla="*/ 43174 w 43199"/>
              <a:gd name="connsiteY4" fmla="*/ 0 h 43200"/>
              <a:gd name="connsiteX5" fmla="*/ 0 w 43199"/>
              <a:gd name="connsiteY5" fmla="*/ 0 h 43200"/>
              <a:gd name="connsiteX6" fmla="*/ 0 w 43199"/>
              <a:gd name="connsiteY6" fmla="*/ 43200 h 43200"/>
              <a:gd name="connsiteX7" fmla="*/ 43174 w 43199"/>
              <a:gd name="connsiteY7" fmla="*/ 43200 h 43200"/>
              <a:gd name="connsiteX8" fmla="*/ 43174 w 43199"/>
              <a:gd name="connsiteY8" fmla="*/ 23405 h 43200"/>
              <a:gd name="connsiteX0" fmla="*/ 43174 w 43199"/>
              <a:gd name="connsiteY0" fmla="*/ 43200 h 43200"/>
              <a:gd name="connsiteX1" fmla="*/ 43199 w 43199"/>
              <a:gd name="connsiteY1" fmla="*/ 23405 h 43200"/>
              <a:gd name="connsiteX2" fmla="*/ 43199 w 43199"/>
              <a:gd name="connsiteY2" fmla="*/ 19794 h 43200"/>
              <a:gd name="connsiteX3" fmla="*/ 43199 w 43199"/>
              <a:gd name="connsiteY3" fmla="*/ 19794 h 43200"/>
              <a:gd name="connsiteX4" fmla="*/ 43174 w 43199"/>
              <a:gd name="connsiteY4" fmla="*/ 0 h 43200"/>
              <a:gd name="connsiteX5" fmla="*/ 0 w 43199"/>
              <a:gd name="connsiteY5" fmla="*/ 0 h 43200"/>
              <a:gd name="connsiteX6" fmla="*/ 0 w 43199"/>
              <a:gd name="connsiteY6" fmla="*/ 43200 h 43200"/>
              <a:gd name="connsiteX7" fmla="*/ 43174 w 43199"/>
              <a:gd name="connsiteY7" fmla="*/ 43200 h 43200"/>
              <a:gd name="connsiteX0" fmla="*/ 43174 w 43199"/>
              <a:gd name="connsiteY0" fmla="*/ 43200 h 43200"/>
              <a:gd name="connsiteX1" fmla="*/ 43199 w 43199"/>
              <a:gd name="connsiteY1" fmla="*/ 23405 h 43200"/>
              <a:gd name="connsiteX2" fmla="*/ 43199 w 43199"/>
              <a:gd name="connsiteY2" fmla="*/ 19794 h 43200"/>
              <a:gd name="connsiteX3" fmla="*/ 43174 w 43199"/>
              <a:gd name="connsiteY3" fmla="*/ 0 h 43200"/>
              <a:gd name="connsiteX4" fmla="*/ 0 w 43199"/>
              <a:gd name="connsiteY4" fmla="*/ 0 h 43200"/>
              <a:gd name="connsiteX5" fmla="*/ 0 w 43199"/>
              <a:gd name="connsiteY5" fmla="*/ 43200 h 43200"/>
              <a:gd name="connsiteX6" fmla="*/ 43174 w 43199"/>
              <a:gd name="connsiteY6" fmla="*/ 43200 h 43200"/>
              <a:gd name="connsiteX0" fmla="*/ 43174 w 46380"/>
              <a:gd name="connsiteY0" fmla="*/ 43200 h 43200"/>
              <a:gd name="connsiteX1" fmla="*/ 43199 w 46380"/>
              <a:gd name="connsiteY1" fmla="*/ 19794 h 43200"/>
              <a:gd name="connsiteX2" fmla="*/ 43174 w 46380"/>
              <a:gd name="connsiteY2" fmla="*/ 0 h 43200"/>
              <a:gd name="connsiteX3" fmla="*/ 0 w 46380"/>
              <a:gd name="connsiteY3" fmla="*/ 0 h 43200"/>
              <a:gd name="connsiteX4" fmla="*/ 0 w 46380"/>
              <a:gd name="connsiteY4" fmla="*/ 43200 h 43200"/>
              <a:gd name="connsiteX5" fmla="*/ 43174 w 46380"/>
              <a:gd name="connsiteY5" fmla="*/ 43200 h 43200"/>
              <a:gd name="connsiteX0" fmla="*/ 43174 w 43199"/>
              <a:gd name="connsiteY0" fmla="*/ 43200 h 43200"/>
              <a:gd name="connsiteX1" fmla="*/ 43199 w 43199"/>
              <a:gd name="connsiteY1" fmla="*/ 19794 h 43200"/>
              <a:gd name="connsiteX2" fmla="*/ 43174 w 43199"/>
              <a:gd name="connsiteY2" fmla="*/ 0 h 43200"/>
              <a:gd name="connsiteX3" fmla="*/ 0 w 43199"/>
              <a:gd name="connsiteY3" fmla="*/ 0 h 43200"/>
              <a:gd name="connsiteX4" fmla="*/ 0 w 43199"/>
              <a:gd name="connsiteY4" fmla="*/ 43200 h 43200"/>
              <a:gd name="connsiteX5" fmla="*/ 43174 w 43199"/>
              <a:gd name="connsiteY5" fmla="*/ 43200 h 43200"/>
              <a:gd name="connsiteX0" fmla="*/ 43174 w 43174"/>
              <a:gd name="connsiteY0" fmla="*/ 43200 h 43200"/>
              <a:gd name="connsiteX1" fmla="*/ 43174 w 43174"/>
              <a:gd name="connsiteY1" fmla="*/ 0 h 43200"/>
              <a:gd name="connsiteX2" fmla="*/ 0 w 43174"/>
              <a:gd name="connsiteY2" fmla="*/ 0 h 43200"/>
              <a:gd name="connsiteX3" fmla="*/ 0 w 43174"/>
              <a:gd name="connsiteY3" fmla="*/ 43200 h 43200"/>
              <a:gd name="connsiteX4" fmla="*/ 43174 w 43174"/>
              <a:gd name="connsiteY4" fmla="*/ 43200 h 43200"/>
              <a:gd name="connsiteX0" fmla="*/ 43174 w 43174"/>
              <a:gd name="connsiteY0" fmla="*/ 43200 h 43200"/>
              <a:gd name="connsiteX1" fmla="*/ 43174 w 43174"/>
              <a:gd name="connsiteY1" fmla="*/ 0 h 43200"/>
              <a:gd name="connsiteX2" fmla="*/ 0 w 43174"/>
              <a:gd name="connsiteY2" fmla="*/ 0 h 43200"/>
              <a:gd name="connsiteX3" fmla="*/ 0 w 43174"/>
              <a:gd name="connsiteY3" fmla="*/ 43200 h 43200"/>
              <a:gd name="connsiteX4" fmla="*/ 43174 w 43174"/>
              <a:gd name="connsiteY4" fmla="*/ 43200 h 43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174" h="43200" fill="norm" stroke="0" extrusionOk="0">
                <a:moveTo>
                  <a:pt x="43174" y="43200"/>
                </a:moveTo>
                <a:lnTo>
                  <a:pt x="43174" y="0"/>
                </a:lnTo>
                <a:lnTo>
                  <a:pt x="0" y="0"/>
                </a:lnTo>
                <a:lnTo>
                  <a:pt x="0" y="43200"/>
                </a:lnTo>
                <a:lnTo>
                  <a:pt x="43174" y="43200"/>
                </a:lnTo>
                <a:close/>
              </a:path>
            </a:pathLst>
          </a:custGeom>
          <a:solidFill>
            <a:schemeClr val="accent6">
              <a:lumMod val="20000"/>
              <a:lumOff val="80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8" name="Shape 1103"/>
          <p:cNvSpPr>
            <a:spLocks noChangeArrowheads="1" noGrp="1"/>
          </p:cNvSpPr>
          <p:nvPr userDrawn="1"/>
        </p:nvSpPr>
        <p:spPr bwMode="auto">
          <a:xfrm>
            <a:off x="183165" y="101751"/>
            <a:ext cx="7789614" cy="5857890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43199" y="21599"/>
                </a:moveTo>
                <a:lnTo>
                  <a:pt x="43199" y="21599"/>
                </a:lnTo>
                <a:lnTo>
                  <a:pt x="43199" y="21599"/>
                </a:lnTo>
                <a:cubicBezTo>
                  <a:pt x="43199" y="21599"/>
                  <a:pt x="43199" y="21599"/>
                  <a:pt x="43199" y="21599"/>
                </a:cubicBezTo>
                <a:lnTo>
                  <a:pt x="43199" y="21599"/>
                </a:lnTo>
                <a:lnTo>
                  <a:pt x="43199" y="21599"/>
                </a:lnTo>
                <a:cubicBezTo>
                  <a:pt x="43199" y="33449"/>
                  <a:pt x="33448" y="43199"/>
                  <a:pt x="21600" y="43199"/>
                </a:cubicBezTo>
                <a:lnTo>
                  <a:pt x="21600" y="43199"/>
                </a:lnTo>
                <a:cubicBezTo>
                  <a:pt x="9749" y="43199"/>
                  <a:pt x="0" y="33449"/>
                  <a:pt x="0" y="21599"/>
                </a:cubicBezTo>
                <a:lnTo>
                  <a:pt x="0" y="21599"/>
                </a:lnTo>
                <a:cubicBezTo>
                  <a:pt x="0" y="9750"/>
                  <a:pt x="9749" y="0"/>
                  <a:pt x="21600" y="0"/>
                </a:cubicBezTo>
                <a:lnTo>
                  <a:pt x="21600" y="0"/>
                </a:lnTo>
                <a:cubicBezTo>
                  <a:pt x="33448" y="0"/>
                  <a:pt x="43199" y="9750"/>
                  <a:pt x="43199" y="21599"/>
                </a:cubicBezTo>
              </a:path>
            </a:pathLst>
          </a:custGeom>
          <a:solidFill>
            <a:srgbClr val="FFFFFF">
              <a:alpha val="1568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9" name="Shape 1104"/>
          <p:cNvSpPr>
            <a:spLocks noChangeArrowheads="1" noGrp="1"/>
          </p:cNvSpPr>
          <p:nvPr userDrawn="1"/>
        </p:nvSpPr>
        <p:spPr bwMode="auto">
          <a:xfrm>
            <a:off x="244971" y="130323"/>
            <a:ext cx="7610403" cy="5723438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43200" y="21600"/>
                </a:moveTo>
                <a:lnTo>
                  <a:pt x="43200" y="21600"/>
                </a:lnTo>
                <a:lnTo>
                  <a:pt x="43200" y="21600"/>
                </a:lnTo>
                <a:cubicBezTo>
                  <a:pt x="43200" y="21600"/>
                  <a:pt x="43200" y="21600"/>
                  <a:pt x="43200" y="21600"/>
                </a:cubicBezTo>
                <a:lnTo>
                  <a:pt x="43200" y="21600"/>
                </a:lnTo>
                <a:lnTo>
                  <a:pt x="43200" y="21600"/>
                </a:lnTo>
                <a:cubicBezTo>
                  <a:pt x="43200" y="33449"/>
                  <a:pt x="33450" y="43200"/>
                  <a:pt x="21600" y="43200"/>
                </a:cubicBezTo>
                <a:lnTo>
                  <a:pt x="21600" y="43200"/>
                </a:lnTo>
                <a:cubicBezTo>
                  <a:pt x="9749" y="43200"/>
                  <a:pt x="0" y="33449"/>
                  <a:pt x="0" y="21600"/>
                </a:cubicBezTo>
                <a:lnTo>
                  <a:pt x="0" y="21600"/>
                </a:lnTo>
                <a:cubicBezTo>
                  <a:pt x="0" y="9751"/>
                  <a:pt x="9749" y="0"/>
                  <a:pt x="21600" y="0"/>
                </a:cubicBezTo>
                <a:lnTo>
                  <a:pt x="21600" y="0"/>
                </a:lnTo>
                <a:cubicBezTo>
                  <a:pt x="33450" y="0"/>
                  <a:pt x="43200" y="9750"/>
                  <a:pt x="43200" y="21600"/>
                </a:cubicBezTo>
              </a:path>
            </a:pathLst>
          </a:custGeom>
          <a:solidFill>
            <a:srgbClr val="FFFFFF">
              <a:alpha val="3137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0" name="Shape 1105"/>
          <p:cNvSpPr>
            <a:spLocks noChangeArrowheads="1" noGrp="1"/>
          </p:cNvSpPr>
          <p:nvPr userDrawn="1"/>
        </p:nvSpPr>
        <p:spPr bwMode="auto">
          <a:xfrm>
            <a:off x="306493" y="159054"/>
            <a:ext cx="7431757" cy="5588830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43200" y="21599"/>
                </a:moveTo>
                <a:lnTo>
                  <a:pt x="43200" y="21599"/>
                </a:lnTo>
                <a:lnTo>
                  <a:pt x="43200" y="21599"/>
                </a:lnTo>
                <a:cubicBezTo>
                  <a:pt x="43200" y="21599"/>
                  <a:pt x="43200" y="21599"/>
                  <a:pt x="43200" y="21599"/>
                </a:cubicBezTo>
                <a:lnTo>
                  <a:pt x="43200" y="21599"/>
                </a:lnTo>
                <a:lnTo>
                  <a:pt x="43200" y="21599"/>
                </a:lnTo>
                <a:cubicBezTo>
                  <a:pt x="43200" y="33450"/>
                  <a:pt x="33448" y="43200"/>
                  <a:pt x="21599" y="43200"/>
                </a:cubicBezTo>
                <a:lnTo>
                  <a:pt x="21599" y="43200"/>
                </a:lnTo>
                <a:cubicBezTo>
                  <a:pt x="9749" y="43200"/>
                  <a:pt x="0" y="33450"/>
                  <a:pt x="0" y="21599"/>
                </a:cubicBezTo>
                <a:lnTo>
                  <a:pt x="0" y="21599"/>
                </a:lnTo>
                <a:cubicBezTo>
                  <a:pt x="0" y="9750"/>
                  <a:pt x="9749" y="0"/>
                  <a:pt x="21599" y="0"/>
                </a:cubicBezTo>
                <a:lnTo>
                  <a:pt x="21599" y="0"/>
                </a:lnTo>
                <a:cubicBezTo>
                  <a:pt x="33448" y="0"/>
                  <a:pt x="43200" y="9750"/>
                  <a:pt x="43200" y="21599"/>
                </a:cubicBezTo>
              </a:path>
            </a:pathLst>
          </a:custGeom>
          <a:solidFill>
            <a:srgbClr val="FFFFFF">
              <a:alpha val="4705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1" name="Shape 1106"/>
          <p:cNvSpPr>
            <a:spLocks noChangeArrowheads="1" noGrp="1"/>
          </p:cNvSpPr>
          <p:nvPr userDrawn="1"/>
        </p:nvSpPr>
        <p:spPr bwMode="auto">
          <a:xfrm>
            <a:off x="368021" y="187787"/>
            <a:ext cx="7252827" cy="5454378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43200" y="21599"/>
                </a:moveTo>
                <a:lnTo>
                  <a:pt x="43200" y="21599"/>
                </a:lnTo>
                <a:lnTo>
                  <a:pt x="43200" y="21599"/>
                </a:lnTo>
                <a:cubicBezTo>
                  <a:pt x="43200" y="21599"/>
                  <a:pt x="43200" y="21599"/>
                  <a:pt x="43200" y="21599"/>
                </a:cubicBezTo>
                <a:lnTo>
                  <a:pt x="43200" y="21599"/>
                </a:lnTo>
                <a:lnTo>
                  <a:pt x="43200" y="21599"/>
                </a:lnTo>
                <a:cubicBezTo>
                  <a:pt x="43200" y="33447"/>
                  <a:pt x="33450" y="43200"/>
                  <a:pt x="21600" y="43200"/>
                </a:cubicBezTo>
                <a:lnTo>
                  <a:pt x="21600" y="43200"/>
                </a:lnTo>
                <a:cubicBezTo>
                  <a:pt x="9750" y="43200"/>
                  <a:pt x="0" y="33447"/>
                  <a:pt x="0" y="21599"/>
                </a:cubicBezTo>
                <a:lnTo>
                  <a:pt x="0" y="21599"/>
                </a:lnTo>
                <a:cubicBezTo>
                  <a:pt x="0" y="9749"/>
                  <a:pt x="9750" y="0"/>
                  <a:pt x="21600" y="0"/>
                </a:cubicBezTo>
                <a:lnTo>
                  <a:pt x="21600" y="0"/>
                </a:lnTo>
                <a:cubicBezTo>
                  <a:pt x="33450" y="0"/>
                  <a:pt x="43200" y="9749"/>
                  <a:pt x="43200" y="21599"/>
                </a:cubicBezTo>
              </a:path>
            </a:pathLst>
          </a:custGeom>
          <a:solidFill>
            <a:srgbClr val="FFFFFF">
              <a:alpha val="6274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2" name="Shape 1107"/>
          <p:cNvSpPr>
            <a:spLocks noChangeArrowheads="1" noGrp="1"/>
          </p:cNvSpPr>
          <p:nvPr userDrawn="1"/>
        </p:nvSpPr>
        <p:spPr bwMode="auto">
          <a:xfrm>
            <a:off x="429541" y="216360"/>
            <a:ext cx="7074181" cy="5319929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43200" y="21599"/>
                </a:moveTo>
                <a:lnTo>
                  <a:pt x="43200" y="21599"/>
                </a:lnTo>
                <a:lnTo>
                  <a:pt x="43200" y="21599"/>
                </a:lnTo>
                <a:cubicBezTo>
                  <a:pt x="43200" y="21599"/>
                  <a:pt x="43200" y="21599"/>
                  <a:pt x="43200" y="21599"/>
                </a:cubicBezTo>
                <a:lnTo>
                  <a:pt x="43200" y="21599"/>
                </a:lnTo>
                <a:lnTo>
                  <a:pt x="43200" y="21599"/>
                </a:lnTo>
                <a:cubicBezTo>
                  <a:pt x="43200" y="33448"/>
                  <a:pt x="33448" y="43200"/>
                  <a:pt x="21600" y="43200"/>
                </a:cubicBezTo>
                <a:lnTo>
                  <a:pt x="21600" y="43200"/>
                </a:lnTo>
                <a:cubicBezTo>
                  <a:pt x="9751" y="43200"/>
                  <a:pt x="0" y="33448"/>
                  <a:pt x="0" y="21599"/>
                </a:cubicBezTo>
                <a:lnTo>
                  <a:pt x="0" y="21599"/>
                </a:lnTo>
                <a:cubicBezTo>
                  <a:pt x="0" y="9751"/>
                  <a:pt x="9751" y="0"/>
                  <a:pt x="21600" y="0"/>
                </a:cubicBezTo>
                <a:lnTo>
                  <a:pt x="21600" y="0"/>
                </a:lnTo>
                <a:cubicBezTo>
                  <a:pt x="33448" y="0"/>
                  <a:pt x="43200" y="9751"/>
                  <a:pt x="43200" y="21599"/>
                </a:cubicBezTo>
              </a:path>
            </a:pathLst>
          </a:custGeom>
          <a:solidFill>
            <a:srgbClr val="FFFFFF">
              <a:alpha val="7843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3" name="Shape 1108"/>
          <p:cNvSpPr>
            <a:spLocks noChangeArrowheads="1" noGrp="1"/>
          </p:cNvSpPr>
          <p:nvPr userDrawn="1"/>
        </p:nvSpPr>
        <p:spPr bwMode="auto">
          <a:xfrm>
            <a:off x="491347" y="245090"/>
            <a:ext cx="6894970" cy="5185318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43200" y="21600"/>
                </a:moveTo>
                <a:lnTo>
                  <a:pt x="43200" y="21600"/>
                </a:lnTo>
                <a:lnTo>
                  <a:pt x="43200" y="21600"/>
                </a:lnTo>
                <a:cubicBezTo>
                  <a:pt x="43200" y="21600"/>
                  <a:pt x="43200" y="21600"/>
                  <a:pt x="43200" y="21600"/>
                </a:cubicBezTo>
                <a:lnTo>
                  <a:pt x="43200" y="21600"/>
                </a:lnTo>
                <a:lnTo>
                  <a:pt x="43200" y="21600"/>
                </a:lnTo>
                <a:cubicBezTo>
                  <a:pt x="43200" y="33449"/>
                  <a:pt x="33449" y="43200"/>
                  <a:pt x="21599" y="43200"/>
                </a:cubicBezTo>
                <a:lnTo>
                  <a:pt x="21599" y="43200"/>
                </a:lnTo>
                <a:cubicBezTo>
                  <a:pt x="9750" y="43200"/>
                  <a:pt x="0" y="33449"/>
                  <a:pt x="0" y="21600"/>
                </a:cubicBezTo>
                <a:lnTo>
                  <a:pt x="0" y="21600"/>
                </a:lnTo>
                <a:cubicBezTo>
                  <a:pt x="0" y="9750"/>
                  <a:pt x="9750" y="0"/>
                  <a:pt x="21599" y="0"/>
                </a:cubicBezTo>
                <a:lnTo>
                  <a:pt x="21599" y="0"/>
                </a:lnTo>
                <a:cubicBezTo>
                  <a:pt x="33449" y="0"/>
                  <a:pt x="43200" y="9750"/>
                  <a:pt x="43200" y="21600"/>
                </a:cubicBezTo>
              </a:path>
            </a:pathLst>
          </a:custGeom>
          <a:solidFill>
            <a:srgbClr val="FFFFFF">
              <a:alpha val="9411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4" name="Shape 1109"/>
          <p:cNvSpPr>
            <a:spLocks noChangeArrowheads="1" noGrp="1"/>
          </p:cNvSpPr>
          <p:nvPr userDrawn="1"/>
        </p:nvSpPr>
        <p:spPr bwMode="auto">
          <a:xfrm>
            <a:off x="552877" y="273821"/>
            <a:ext cx="6716041" cy="5050710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43200" y="21600"/>
                </a:moveTo>
                <a:lnTo>
                  <a:pt x="43200" y="21600"/>
                </a:lnTo>
                <a:lnTo>
                  <a:pt x="43200" y="21600"/>
                </a:lnTo>
                <a:cubicBezTo>
                  <a:pt x="43200" y="21600"/>
                  <a:pt x="43200" y="21600"/>
                  <a:pt x="43200" y="21600"/>
                </a:cubicBezTo>
                <a:lnTo>
                  <a:pt x="43200" y="21600"/>
                </a:lnTo>
                <a:lnTo>
                  <a:pt x="43200" y="21600"/>
                </a:lnTo>
                <a:cubicBezTo>
                  <a:pt x="43200" y="33448"/>
                  <a:pt x="33449" y="43199"/>
                  <a:pt x="21600" y="43199"/>
                </a:cubicBezTo>
                <a:lnTo>
                  <a:pt x="21600" y="43199"/>
                </a:lnTo>
                <a:cubicBezTo>
                  <a:pt x="9750" y="43199"/>
                  <a:pt x="0" y="33448"/>
                  <a:pt x="0" y="21600"/>
                </a:cubicBezTo>
                <a:lnTo>
                  <a:pt x="0" y="21600"/>
                </a:lnTo>
                <a:cubicBezTo>
                  <a:pt x="0" y="9748"/>
                  <a:pt x="9750" y="0"/>
                  <a:pt x="21600" y="0"/>
                </a:cubicBezTo>
                <a:lnTo>
                  <a:pt x="21600" y="0"/>
                </a:lnTo>
                <a:cubicBezTo>
                  <a:pt x="33449" y="0"/>
                  <a:pt x="43200" y="9748"/>
                  <a:pt x="43200" y="21600"/>
                </a:cubicBezTo>
              </a:path>
            </a:pathLst>
          </a:custGeom>
          <a:solidFill>
            <a:srgbClr val="FFFFFF">
              <a:alpha val="10980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5" name="Shape 1110"/>
          <p:cNvSpPr>
            <a:spLocks noChangeArrowheads="1" noGrp="1"/>
          </p:cNvSpPr>
          <p:nvPr userDrawn="1"/>
        </p:nvSpPr>
        <p:spPr bwMode="auto">
          <a:xfrm>
            <a:off x="614397" y="302395"/>
            <a:ext cx="6537394" cy="4916258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43199" y="21600"/>
                </a:moveTo>
                <a:lnTo>
                  <a:pt x="43199" y="21600"/>
                </a:lnTo>
                <a:lnTo>
                  <a:pt x="43199" y="21600"/>
                </a:lnTo>
                <a:cubicBezTo>
                  <a:pt x="43199" y="21600"/>
                  <a:pt x="43199" y="21600"/>
                  <a:pt x="43199" y="21600"/>
                </a:cubicBezTo>
                <a:lnTo>
                  <a:pt x="43199" y="21600"/>
                </a:lnTo>
                <a:lnTo>
                  <a:pt x="43199" y="21600"/>
                </a:lnTo>
                <a:cubicBezTo>
                  <a:pt x="43199" y="33449"/>
                  <a:pt x="33449" y="43200"/>
                  <a:pt x="21600" y="43200"/>
                </a:cubicBezTo>
                <a:lnTo>
                  <a:pt x="21600" y="43200"/>
                </a:lnTo>
                <a:cubicBezTo>
                  <a:pt x="9750" y="43200"/>
                  <a:pt x="0" y="33449"/>
                  <a:pt x="0" y="21600"/>
                </a:cubicBezTo>
                <a:lnTo>
                  <a:pt x="0" y="21600"/>
                </a:lnTo>
                <a:cubicBezTo>
                  <a:pt x="0" y="9751"/>
                  <a:pt x="9750" y="0"/>
                  <a:pt x="21600" y="0"/>
                </a:cubicBezTo>
                <a:lnTo>
                  <a:pt x="21600" y="0"/>
                </a:lnTo>
                <a:cubicBezTo>
                  <a:pt x="33449" y="0"/>
                  <a:pt x="43199" y="9751"/>
                  <a:pt x="43199" y="21600"/>
                </a:cubicBezTo>
              </a:path>
            </a:pathLst>
          </a:custGeom>
          <a:solidFill>
            <a:srgbClr val="FFFFFF">
              <a:alpha val="12549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6" name="Shape 1111"/>
          <p:cNvSpPr>
            <a:spLocks noChangeArrowheads="1" noGrp="1"/>
          </p:cNvSpPr>
          <p:nvPr userDrawn="1"/>
        </p:nvSpPr>
        <p:spPr bwMode="auto">
          <a:xfrm>
            <a:off x="676203" y="331128"/>
            <a:ext cx="6358183" cy="4781650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43199" y="21600"/>
                </a:moveTo>
                <a:lnTo>
                  <a:pt x="43199" y="21600"/>
                </a:lnTo>
                <a:lnTo>
                  <a:pt x="43199" y="21600"/>
                </a:lnTo>
                <a:cubicBezTo>
                  <a:pt x="43199" y="21600"/>
                  <a:pt x="43199" y="21600"/>
                  <a:pt x="43199" y="21600"/>
                </a:cubicBezTo>
                <a:lnTo>
                  <a:pt x="43199" y="21600"/>
                </a:lnTo>
                <a:lnTo>
                  <a:pt x="43199" y="21600"/>
                </a:lnTo>
                <a:cubicBezTo>
                  <a:pt x="43199" y="33449"/>
                  <a:pt x="33449" y="43199"/>
                  <a:pt x="21598" y="43199"/>
                </a:cubicBezTo>
                <a:lnTo>
                  <a:pt x="21598" y="43199"/>
                </a:lnTo>
                <a:cubicBezTo>
                  <a:pt x="9750" y="43199"/>
                  <a:pt x="0" y="33449"/>
                  <a:pt x="0" y="21600"/>
                </a:cubicBezTo>
                <a:lnTo>
                  <a:pt x="0" y="21600"/>
                </a:lnTo>
                <a:cubicBezTo>
                  <a:pt x="0" y="9750"/>
                  <a:pt x="9750" y="0"/>
                  <a:pt x="21598" y="0"/>
                </a:cubicBezTo>
                <a:lnTo>
                  <a:pt x="21598" y="0"/>
                </a:lnTo>
                <a:cubicBezTo>
                  <a:pt x="33449" y="0"/>
                  <a:pt x="43199" y="9750"/>
                  <a:pt x="43199" y="21600"/>
                </a:cubicBezTo>
              </a:path>
            </a:pathLst>
          </a:custGeom>
          <a:solidFill>
            <a:srgbClr val="FFFFFF">
              <a:alpha val="14117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7" name="Shape 1112"/>
          <p:cNvSpPr>
            <a:spLocks noChangeArrowheads="1" noGrp="1"/>
          </p:cNvSpPr>
          <p:nvPr userDrawn="1"/>
        </p:nvSpPr>
        <p:spPr bwMode="auto">
          <a:xfrm>
            <a:off x="737731" y="359857"/>
            <a:ext cx="6179254" cy="4647039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43200" y="21600"/>
                </a:moveTo>
                <a:lnTo>
                  <a:pt x="43200" y="21600"/>
                </a:lnTo>
                <a:lnTo>
                  <a:pt x="43200" y="21600"/>
                </a:lnTo>
                <a:cubicBezTo>
                  <a:pt x="43200" y="21600"/>
                  <a:pt x="43200" y="21600"/>
                  <a:pt x="43200" y="21600"/>
                </a:cubicBezTo>
                <a:lnTo>
                  <a:pt x="43200" y="21600"/>
                </a:lnTo>
                <a:lnTo>
                  <a:pt x="43200" y="21600"/>
                </a:lnTo>
                <a:cubicBezTo>
                  <a:pt x="43200" y="33449"/>
                  <a:pt x="33448" y="43199"/>
                  <a:pt x="21599" y="43199"/>
                </a:cubicBezTo>
                <a:lnTo>
                  <a:pt x="21599" y="43199"/>
                </a:lnTo>
                <a:cubicBezTo>
                  <a:pt x="9750" y="43199"/>
                  <a:pt x="0" y="33449"/>
                  <a:pt x="0" y="21600"/>
                </a:cubicBezTo>
                <a:lnTo>
                  <a:pt x="0" y="21600"/>
                </a:lnTo>
                <a:cubicBezTo>
                  <a:pt x="0" y="9751"/>
                  <a:pt x="9750" y="0"/>
                  <a:pt x="21599" y="0"/>
                </a:cubicBezTo>
                <a:lnTo>
                  <a:pt x="21599" y="0"/>
                </a:lnTo>
                <a:cubicBezTo>
                  <a:pt x="33448" y="0"/>
                  <a:pt x="43200" y="9751"/>
                  <a:pt x="43200" y="21599"/>
                </a:cubicBezTo>
              </a:path>
            </a:pathLst>
          </a:custGeom>
          <a:solidFill>
            <a:srgbClr val="FFFFFF">
              <a:alpha val="15686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8" name="Shape 1113"/>
          <p:cNvSpPr>
            <a:spLocks noChangeArrowheads="1" noGrp="1"/>
          </p:cNvSpPr>
          <p:nvPr userDrawn="1"/>
        </p:nvSpPr>
        <p:spPr bwMode="auto">
          <a:xfrm>
            <a:off x="799253" y="388590"/>
            <a:ext cx="6000607" cy="4512430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43200" y="21599"/>
                </a:moveTo>
                <a:lnTo>
                  <a:pt x="43200" y="21599"/>
                </a:lnTo>
                <a:lnTo>
                  <a:pt x="43200" y="21599"/>
                </a:lnTo>
                <a:cubicBezTo>
                  <a:pt x="43200" y="21599"/>
                  <a:pt x="43200" y="21599"/>
                  <a:pt x="43200" y="21599"/>
                </a:cubicBezTo>
                <a:lnTo>
                  <a:pt x="43200" y="21599"/>
                </a:lnTo>
                <a:lnTo>
                  <a:pt x="43200" y="21599"/>
                </a:lnTo>
                <a:cubicBezTo>
                  <a:pt x="43200" y="33449"/>
                  <a:pt x="33449" y="43200"/>
                  <a:pt x="21600" y="43200"/>
                </a:cubicBezTo>
                <a:lnTo>
                  <a:pt x="21600" y="43200"/>
                </a:lnTo>
                <a:cubicBezTo>
                  <a:pt x="9750" y="43200"/>
                  <a:pt x="0" y="33449"/>
                  <a:pt x="0" y="21599"/>
                </a:cubicBezTo>
                <a:lnTo>
                  <a:pt x="0" y="21599"/>
                </a:lnTo>
                <a:cubicBezTo>
                  <a:pt x="0" y="9749"/>
                  <a:pt x="9750" y="0"/>
                  <a:pt x="21600" y="0"/>
                </a:cubicBezTo>
                <a:lnTo>
                  <a:pt x="21600" y="0"/>
                </a:lnTo>
                <a:cubicBezTo>
                  <a:pt x="33449" y="0"/>
                  <a:pt x="43200" y="9749"/>
                  <a:pt x="43200" y="21599"/>
                </a:cubicBezTo>
              </a:path>
            </a:pathLst>
          </a:custGeom>
          <a:solidFill>
            <a:srgbClr val="FFFFFF">
              <a:alpha val="17647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9" name="Shape 1114"/>
          <p:cNvSpPr>
            <a:spLocks noChangeArrowheads="1" noGrp="1"/>
          </p:cNvSpPr>
          <p:nvPr userDrawn="1"/>
        </p:nvSpPr>
        <p:spPr bwMode="auto">
          <a:xfrm>
            <a:off x="860777" y="417163"/>
            <a:ext cx="5821679" cy="4377979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43200" y="21600"/>
                </a:moveTo>
                <a:lnTo>
                  <a:pt x="43200" y="21600"/>
                </a:lnTo>
                <a:lnTo>
                  <a:pt x="43200" y="21600"/>
                </a:lnTo>
                <a:cubicBezTo>
                  <a:pt x="43200" y="21600"/>
                  <a:pt x="43200" y="21600"/>
                  <a:pt x="43200" y="21600"/>
                </a:cubicBezTo>
                <a:lnTo>
                  <a:pt x="43200" y="21600"/>
                </a:lnTo>
                <a:lnTo>
                  <a:pt x="43200" y="21600"/>
                </a:lnTo>
                <a:cubicBezTo>
                  <a:pt x="43200" y="33449"/>
                  <a:pt x="33449" y="43200"/>
                  <a:pt x="21599" y="43200"/>
                </a:cubicBezTo>
                <a:lnTo>
                  <a:pt x="21599" y="43200"/>
                </a:lnTo>
                <a:cubicBezTo>
                  <a:pt x="9750" y="43200"/>
                  <a:pt x="0" y="33449"/>
                  <a:pt x="0" y="21600"/>
                </a:cubicBezTo>
                <a:lnTo>
                  <a:pt x="0" y="21600"/>
                </a:lnTo>
                <a:cubicBezTo>
                  <a:pt x="0" y="9750"/>
                  <a:pt x="9750" y="0"/>
                  <a:pt x="21599" y="0"/>
                </a:cubicBezTo>
                <a:lnTo>
                  <a:pt x="21599" y="0"/>
                </a:lnTo>
                <a:cubicBezTo>
                  <a:pt x="33449" y="0"/>
                  <a:pt x="43200" y="9750"/>
                  <a:pt x="43200" y="21600"/>
                </a:cubicBezTo>
              </a:path>
            </a:pathLst>
          </a:custGeom>
          <a:solidFill>
            <a:srgbClr val="FFFFFF">
              <a:alpha val="19215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20" name="Shape 1115"/>
          <p:cNvSpPr>
            <a:spLocks noChangeArrowheads="1" noGrp="1"/>
          </p:cNvSpPr>
          <p:nvPr userDrawn="1"/>
        </p:nvSpPr>
        <p:spPr bwMode="auto">
          <a:xfrm>
            <a:off x="922587" y="445894"/>
            <a:ext cx="5642750" cy="4243529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43200" y="21599"/>
                </a:moveTo>
                <a:lnTo>
                  <a:pt x="43200" y="21599"/>
                </a:lnTo>
                <a:lnTo>
                  <a:pt x="43200" y="21599"/>
                </a:lnTo>
                <a:cubicBezTo>
                  <a:pt x="43200" y="21599"/>
                  <a:pt x="43200" y="21599"/>
                  <a:pt x="43200" y="21599"/>
                </a:cubicBezTo>
                <a:lnTo>
                  <a:pt x="43200" y="21599"/>
                </a:lnTo>
                <a:lnTo>
                  <a:pt x="43200" y="21599"/>
                </a:lnTo>
                <a:cubicBezTo>
                  <a:pt x="43200" y="33449"/>
                  <a:pt x="33448" y="43200"/>
                  <a:pt x="21600" y="43200"/>
                </a:cubicBezTo>
                <a:lnTo>
                  <a:pt x="21600" y="43200"/>
                </a:lnTo>
                <a:cubicBezTo>
                  <a:pt x="9748" y="43200"/>
                  <a:pt x="0" y="33449"/>
                  <a:pt x="0" y="21599"/>
                </a:cubicBezTo>
                <a:lnTo>
                  <a:pt x="0" y="21599"/>
                </a:lnTo>
                <a:cubicBezTo>
                  <a:pt x="0" y="9750"/>
                  <a:pt x="9748" y="0"/>
                  <a:pt x="21600" y="0"/>
                </a:cubicBezTo>
                <a:lnTo>
                  <a:pt x="21600" y="0"/>
                </a:lnTo>
                <a:cubicBezTo>
                  <a:pt x="33448" y="0"/>
                  <a:pt x="43200" y="9750"/>
                  <a:pt x="43200" y="21599"/>
                </a:cubicBezTo>
              </a:path>
            </a:pathLst>
          </a:custGeom>
          <a:solidFill>
            <a:srgbClr val="FFFFFF">
              <a:alpha val="20784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21" name="Shape 1116"/>
          <p:cNvSpPr>
            <a:spLocks noChangeArrowheads="1" noGrp="1"/>
          </p:cNvSpPr>
          <p:nvPr userDrawn="1"/>
        </p:nvSpPr>
        <p:spPr bwMode="auto">
          <a:xfrm>
            <a:off x="984107" y="474624"/>
            <a:ext cx="5463821" cy="4108918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43199" y="21599"/>
                </a:moveTo>
                <a:lnTo>
                  <a:pt x="43199" y="21599"/>
                </a:lnTo>
                <a:lnTo>
                  <a:pt x="43199" y="21599"/>
                </a:lnTo>
                <a:cubicBezTo>
                  <a:pt x="43199" y="21599"/>
                  <a:pt x="43199" y="21599"/>
                  <a:pt x="43199" y="21599"/>
                </a:cubicBezTo>
                <a:lnTo>
                  <a:pt x="43199" y="21599"/>
                </a:lnTo>
                <a:lnTo>
                  <a:pt x="43199" y="21599"/>
                </a:lnTo>
                <a:cubicBezTo>
                  <a:pt x="43199" y="33448"/>
                  <a:pt x="33448" y="43200"/>
                  <a:pt x="21599" y="43200"/>
                </a:cubicBezTo>
                <a:lnTo>
                  <a:pt x="21599" y="43200"/>
                </a:lnTo>
                <a:cubicBezTo>
                  <a:pt x="9750" y="43200"/>
                  <a:pt x="0" y="33448"/>
                  <a:pt x="0" y="21599"/>
                </a:cubicBezTo>
                <a:lnTo>
                  <a:pt x="0" y="21599"/>
                </a:lnTo>
                <a:cubicBezTo>
                  <a:pt x="0" y="9749"/>
                  <a:pt x="9750" y="0"/>
                  <a:pt x="21599" y="0"/>
                </a:cubicBezTo>
                <a:lnTo>
                  <a:pt x="21599" y="0"/>
                </a:lnTo>
                <a:cubicBezTo>
                  <a:pt x="33448" y="0"/>
                  <a:pt x="43199" y="9749"/>
                  <a:pt x="43199" y="21599"/>
                </a:cubicBezTo>
              </a:path>
            </a:pathLst>
          </a:custGeom>
          <a:solidFill>
            <a:srgbClr val="FFFFFF">
              <a:alpha val="22352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22" name="Shape 1117"/>
          <p:cNvSpPr>
            <a:spLocks noChangeArrowheads="1" noGrp="1"/>
          </p:cNvSpPr>
          <p:nvPr userDrawn="1"/>
        </p:nvSpPr>
        <p:spPr bwMode="auto">
          <a:xfrm>
            <a:off x="1045632" y="503197"/>
            <a:ext cx="5284893" cy="3974469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43200" y="21599"/>
                </a:moveTo>
                <a:lnTo>
                  <a:pt x="43200" y="21599"/>
                </a:lnTo>
                <a:lnTo>
                  <a:pt x="43200" y="21599"/>
                </a:lnTo>
                <a:cubicBezTo>
                  <a:pt x="43200" y="21599"/>
                  <a:pt x="43200" y="21599"/>
                  <a:pt x="43200" y="21599"/>
                </a:cubicBezTo>
                <a:lnTo>
                  <a:pt x="43200" y="21599"/>
                </a:lnTo>
                <a:lnTo>
                  <a:pt x="43200" y="21599"/>
                </a:lnTo>
                <a:cubicBezTo>
                  <a:pt x="43200" y="33449"/>
                  <a:pt x="33450" y="43200"/>
                  <a:pt x="21599" y="43200"/>
                </a:cubicBezTo>
                <a:lnTo>
                  <a:pt x="21599" y="43200"/>
                </a:lnTo>
                <a:cubicBezTo>
                  <a:pt x="9751" y="43200"/>
                  <a:pt x="0" y="33449"/>
                  <a:pt x="0" y="21599"/>
                </a:cubicBezTo>
                <a:lnTo>
                  <a:pt x="0" y="21599"/>
                </a:lnTo>
                <a:cubicBezTo>
                  <a:pt x="0" y="9750"/>
                  <a:pt x="9751" y="0"/>
                  <a:pt x="21599" y="0"/>
                </a:cubicBezTo>
                <a:lnTo>
                  <a:pt x="21599" y="0"/>
                </a:lnTo>
                <a:cubicBezTo>
                  <a:pt x="33450" y="0"/>
                  <a:pt x="43200" y="9750"/>
                  <a:pt x="43200" y="21599"/>
                </a:cubicBezTo>
              </a:path>
            </a:pathLst>
          </a:custGeom>
          <a:solidFill>
            <a:srgbClr val="FFFFFF">
              <a:alpha val="23921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23" name="Shape 1118"/>
          <p:cNvSpPr>
            <a:spLocks noChangeArrowheads="1" noGrp="1"/>
          </p:cNvSpPr>
          <p:nvPr userDrawn="1"/>
        </p:nvSpPr>
        <p:spPr bwMode="auto">
          <a:xfrm>
            <a:off x="1107443" y="531930"/>
            <a:ext cx="5105963" cy="3839859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43200" y="21600"/>
                </a:moveTo>
                <a:lnTo>
                  <a:pt x="43200" y="21600"/>
                </a:lnTo>
                <a:lnTo>
                  <a:pt x="43200" y="21600"/>
                </a:lnTo>
                <a:cubicBezTo>
                  <a:pt x="43200" y="21600"/>
                  <a:pt x="43200" y="21600"/>
                  <a:pt x="43200" y="21600"/>
                </a:cubicBezTo>
                <a:lnTo>
                  <a:pt x="43200" y="21600"/>
                </a:lnTo>
                <a:lnTo>
                  <a:pt x="43200" y="21600"/>
                </a:lnTo>
                <a:cubicBezTo>
                  <a:pt x="43200" y="33449"/>
                  <a:pt x="33448" y="43200"/>
                  <a:pt x="21599" y="43200"/>
                </a:cubicBezTo>
                <a:lnTo>
                  <a:pt x="21599" y="43200"/>
                </a:lnTo>
                <a:cubicBezTo>
                  <a:pt x="9749" y="43200"/>
                  <a:pt x="0" y="33449"/>
                  <a:pt x="0" y="21600"/>
                </a:cubicBezTo>
                <a:lnTo>
                  <a:pt x="0" y="21600"/>
                </a:lnTo>
                <a:cubicBezTo>
                  <a:pt x="0" y="9750"/>
                  <a:pt x="9749" y="0"/>
                  <a:pt x="21599" y="0"/>
                </a:cubicBezTo>
                <a:lnTo>
                  <a:pt x="21599" y="0"/>
                </a:lnTo>
                <a:cubicBezTo>
                  <a:pt x="33448" y="0"/>
                  <a:pt x="43200" y="9750"/>
                  <a:pt x="43200" y="21600"/>
                </a:cubicBezTo>
              </a:path>
            </a:pathLst>
          </a:custGeom>
          <a:solidFill>
            <a:srgbClr val="FFFFFF">
              <a:alpha val="25490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24" name="Shape 1119"/>
          <p:cNvSpPr>
            <a:spLocks noChangeArrowheads="1" noGrp="1"/>
          </p:cNvSpPr>
          <p:nvPr userDrawn="1"/>
        </p:nvSpPr>
        <p:spPr bwMode="auto">
          <a:xfrm>
            <a:off x="1168963" y="560659"/>
            <a:ext cx="4927034" cy="3705250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43200" y="21600"/>
                </a:moveTo>
                <a:lnTo>
                  <a:pt x="43200" y="21600"/>
                </a:lnTo>
                <a:lnTo>
                  <a:pt x="43200" y="21600"/>
                </a:lnTo>
                <a:cubicBezTo>
                  <a:pt x="43200" y="21600"/>
                  <a:pt x="43200" y="21600"/>
                  <a:pt x="43200" y="21600"/>
                </a:cubicBezTo>
                <a:lnTo>
                  <a:pt x="43200" y="21600"/>
                </a:lnTo>
                <a:lnTo>
                  <a:pt x="43200" y="21600"/>
                </a:lnTo>
                <a:cubicBezTo>
                  <a:pt x="43200" y="33448"/>
                  <a:pt x="33450" y="43200"/>
                  <a:pt x="21600" y="43200"/>
                </a:cubicBezTo>
                <a:lnTo>
                  <a:pt x="21600" y="43200"/>
                </a:lnTo>
                <a:cubicBezTo>
                  <a:pt x="9749" y="43200"/>
                  <a:pt x="0" y="33448"/>
                  <a:pt x="0" y="21600"/>
                </a:cubicBezTo>
                <a:lnTo>
                  <a:pt x="0" y="21600"/>
                </a:lnTo>
                <a:cubicBezTo>
                  <a:pt x="0" y="9749"/>
                  <a:pt x="9749" y="0"/>
                  <a:pt x="21600" y="0"/>
                </a:cubicBezTo>
                <a:lnTo>
                  <a:pt x="21600" y="0"/>
                </a:lnTo>
                <a:cubicBezTo>
                  <a:pt x="33450" y="0"/>
                  <a:pt x="43200" y="9749"/>
                  <a:pt x="43200" y="21600"/>
                </a:cubicBezTo>
              </a:path>
            </a:pathLst>
          </a:custGeom>
          <a:solidFill>
            <a:srgbClr val="FFFFFF">
              <a:alpha val="27058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25" name="Shape 1120"/>
          <p:cNvSpPr>
            <a:spLocks noChangeArrowheads="1" noGrp="1"/>
          </p:cNvSpPr>
          <p:nvPr userDrawn="1"/>
        </p:nvSpPr>
        <p:spPr bwMode="auto">
          <a:xfrm>
            <a:off x="2023254" y="5083093"/>
            <a:ext cx="1181945" cy="888929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21600" y="0"/>
                </a:moveTo>
                <a:lnTo>
                  <a:pt x="21600" y="0"/>
                </a:lnTo>
                <a:cubicBezTo>
                  <a:pt x="33534" y="0"/>
                  <a:pt x="43200" y="9673"/>
                  <a:pt x="43200" y="21599"/>
                </a:cubicBezTo>
                <a:lnTo>
                  <a:pt x="43200" y="21599"/>
                </a:lnTo>
                <a:cubicBezTo>
                  <a:pt x="43200" y="33533"/>
                  <a:pt x="33534" y="43200"/>
                  <a:pt x="21600" y="43200"/>
                </a:cubicBezTo>
                <a:lnTo>
                  <a:pt x="21600" y="43200"/>
                </a:lnTo>
                <a:cubicBezTo>
                  <a:pt x="9665" y="43200"/>
                  <a:pt x="0" y="33533"/>
                  <a:pt x="0" y="21599"/>
                </a:cubicBezTo>
                <a:lnTo>
                  <a:pt x="0" y="21599"/>
                </a:lnTo>
                <a:cubicBezTo>
                  <a:pt x="0" y="9673"/>
                  <a:pt x="9665" y="0"/>
                  <a:pt x="21600" y="0"/>
                </a:cubicBezTo>
                <a:close/>
              </a:path>
            </a:pathLst>
          </a:custGeom>
          <a:solidFill>
            <a:srgbClr val="FFFFFF">
              <a:alpha val="11764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26" name="Shape 1121"/>
          <p:cNvSpPr>
            <a:spLocks noChangeArrowheads="1" noGrp="1"/>
          </p:cNvSpPr>
          <p:nvPr userDrawn="1"/>
        </p:nvSpPr>
        <p:spPr bwMode="auto">
          <a:xfrm>
            <a:off x="2851007" y="4515765"/>
            <a:ext cx="1869157" cy="1405620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21596" y="0"/>
                </a:moveTo>
                <a:lnTo>
                  <a:pt x="21596" y="0"/>
                </a:lnTo>
                <a:cubicBezTo>
                  <a:pt x="33526" y="0"/>
                  <a:pt x="43200" y="9669"/>
                  <a:pt x="43200" y="21601"/>
                </a:cubicBezTo>
                <a:lnTo>
                  <a:pt x="43200" y="21601"/>
                </a:lnTo>
                <a:cubicBezTo>
                  <a:pt x="43200" y="33530"/>
                  <a:pt x="33526" y="43200"/>
                  <a:pt x="21596" y="43200"/>
                </a:cubicBezTo>
                <a:lnTo>
                  <a:pt x="21596" y="43200"/>
                </a:lnTo>
                <a:cubicBezTo>
                  <a:pt x="9673" y="43200"/>
                  <a:pt x="0" y="33530"/>
                  <a:pt x="0" y="21601"/>
                </a:cubicBezTo>
                <a:lnTo>
                  <a:pt x="0" y="21601"/>
                </a:lnTo>
                <a:cubicBezTo>
                  <a:pt x="0" y="9669"/>
                  <a:pt x="9673" y="0"/>
                  <a:pt x="21596" y="0"/>
                </a:cubicBezTo>
                <a:close/>
              </a:path>
            </a:pathLst>
          </a:custGeom>
          <a:solidFill>
            <a:srgbClr val="FFFFFF">
              <a:alpha val="14509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29" name="Shape 1124"/>
          <p:cNvSpPr>
            <a:spLocks noChangeArrowheads="1" noGrp="1"/>
          </p:cNvSpPr>
          <p:nvPr userDrawn="1"/>
        </p:nvSpPr>
        <p:spPr bwMode="auto">
          <a:xfrm>
            <a:off x="3037839" y="4457826"/>
            <a:ext cx="835941" cy="628758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21600" y="0"/>
                </a:moveTo>
                <a:lnTo>
                  <a:pt x="21600" y="0"/>
                </a:lnTo>
                <a:cubicBezTo>
                  <a:pt x="33530" y="0"/>
                  <a:pt x="43200" y="9672"/>
                  <a:pt x="43200" y="21604"/>
                </a:cubicBezTo>
                <a:lnTo>
                  <a:pt x="43200" y="21604"/>
                </a:lnTo>
                <a:cubicBezTo>
                  <a:pt x="43200" y="33525"/>
                  <a:pt x="33530" y="43200"/>
                  <a:pt x="21600" y="43200"/>
                </a:cubicBezTo>
                <a:lnTo>
                  <a:pt x="21600" y="43200"/>
                </a:lnTo>
                <a:cubicBezTo>
                  <a:pt x="9669" y="43200"/>
                  <a:pt x="0" y="33525"/>
                  <a:pt x="0" y="21604"/>
                </a:cubicBezTo>
                <a:lnTo>
                  <a:pt x="0" y="21604"/>
                </a:lnTo>
                <a:cubicBezTo>
                  <a:pt x="0" y="9672"/>
                  <a:pt x="9669" y="0"/>
                  <a:pt x="21600" y="0"/>
                </a:cubicBezTo>
                <a:close/>
              </a:path>
            </a:pathLst>
          </a:custGeom>
          <a:solidFill>
            <a:srgbClr val="FFFFFF">
              <a:alpha val="784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30" name="Shape 1125"/>
          <p:cNvSpPr>
            <a:spLocks noChangeArrowheads="1" noGrp="1"/>
          </p:cNvSpPr>
          <p:nvPr userDrawn="1"/>
        </p:nvSpPr>
        <p:spPr bwMode="auto">
          <a:xfrm>
            <a:off x="1015999" y="4613071"/>
            <a:ext cx="685800" cy="515578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21599" y="0"/>
                </a:moveTo>
                <a:lnTo>
                  <a:pt x="21599" y="0"/>
                </a:lnTo>
                <a:cubicBezTo>
                  <a:pt x="33527" y="0"/>
                  <a:pt x="43200" y="9668"/>
                  <a:pt x="43200" y="21599"/>
                </a:cubicBezTo>
                <a:lnTo>
                  <a:pt x="43200" y="21599"/>
                </a:lnTo>
                <a:cubicBezTo>
                  <a:pt x="43200" y="33530"/>
                  <a:pt x="33527" y="43200"/>
                  <a:pt x="21599" y="43200"/>
                </a:cubicBezTo>
                <a:lnTo>
                  <a:pt x="21599" y="43200"/>
                </a:lnTo>
                <a:cubicBezTo>
                  <a:pt x="9671" y="43200"/>
                  <a:pt x="0" y="33530"/>
                  <a:pt x="0" y="21599"/>
                </a:cubicBezTo>
                <a:lnTo>
                  <a:pt x="0" y="21599"/>
                </a:lnTo>
                <a:cubicBezTo>
                  <a:pt x="0" y="9668"/>
                  <a:pt x="9671" y="0"/>
                  <a:pt x="21599" y="0"/>
                </a:cubicBezTo>
                <a:close/>
              </a:path>
            </a:pathLst>
          </a:custGeom>
          <a:solidFill>
            <a:srgbClr val="FFFFFF">
              <a:alpha val="45098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43" name="Shape 1138"/>
          <p:cNvSpPr>
            <a:spLocks noChangeArrowheads="1" noGrp="1"/>
          </p:cNvSpPr>
          <p:nvPr userDrawn="1"/>
        </p:nvSpPr>
        <p:spPr bwMode="auto">
          <a:xfrm>
            <a:off x="2311403" y="4372901"/>
            <a:ext cx="796430" cy="598915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21600" y="0"/>
                </a:moveTo>
                <a:lnTo>
                  <a:pt x="21600" y="0"/>
                </a:lnTo>
                <a:cubicBezTo>
                  <a:pt x="33525" y="0"/>
                  <a:pt x="43200" y="9675"/>
                  <a:pt x="43200" y="21594"/>
                </a:cubicBezTo>
                <a:lnTo>
                  <a:pt x="43200" y="21594"/>
                </a:lnTo>
                <a:cubicBezTo>
                  <a:pt x="43200" y="33524"/>
                  <a:pt x="33525" y="43200"/>
                  <a:pt x="21600" y="43200"/>
                </a:cubicBezTo>
                <a:lnTo>
                  <a:pt x="21600" y="43200"/>
                </a:lnTo>
                <a:cubicBezTo>
                  <a:pt x="9674" y="43200"/>
                  <a:pt x="0" y="33524"/>
                  <a:pt x="0" y="21594"/>
                </a:cubicBezTo>
                <a:lnTo>
                  <a:pt x="0" y="21594"/>
                </a:lnTo>
                <a:cubicBezTo>
                  <a:pt x="0" y="9675"/>
                  <a:pt x="9674" y="0"/>
                  <a:pt x="21600" y="0"/>
                </a:cubicBezTo>
                <a:close/>
              </a:path>
            </a:pathLst>
          </a:custGeom>
          <a:solidFill>
            <a:srgbClr val="FFFFFF">
              <a:alpha val="7843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44" name="Shape 1139"/>
          <p:cNvSpPr>
            <a:spLocks noChangeArrowheads="1" noGrp="1"/>
          </p:cNvSpPr>
          <p:nvPr userDrawn="1"/>
        </p:nvSpPr>
        <p:spPr bwMode="auto">
          <a:xfrm>
            <a:off x="1648462" y="4729109"/>
            <a:ext cx="755507" cy="568121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21608" y="0"/>
                </a:moveTo>
                <a:lnTo>
                  <a:pt x="21608" y="0"/>
                </a:lnTo>
                <a:cubicBezTo>
                  <a:pt x="33533" y="0"/>
                  <a:pt x="43200" y="9668"/>
                  <a:pt x="43200" y="21593"/>
                </a:cubicBezTo>
                <a:lnTo>
                  <a:pt x="43200" y="21593"/>
                </a:lnTo>
                <a:cubicBezTo>
                  <a:pt x="43200" y="33519"/>
                  <a:pt x="33533" y="43200"/>
                  <a:pt x="21608" y="43200"/>
                </a:cubicBezTo>
                <a:lnTo>
                  <a:pt x="21608" y="43200"/>
                </a:lnTo>
                <a:cubicBezTo>
                  <a:pt x="9682" y="43200"/>
                  <a:pt x="0" y="33519"/>
                  <a:pt x="0" y="21593"/>
                </a:cubicBezTo>
                <a:lnTo>
                  <a:pt x="0" y="21593"/>
                </a:lnTo>
                <a:cubicBezTo>
                  <a:pt x="0" y="9668"/>
                  <a:pt x="9682" y="0"/>
                  <a:pt x="21608" y="0"/>
                </a:cubicBezTo>
                <a:close/>
              </a:path>
            </a:pathLst>
          </a:custGeom>
          <a:solidFill>
            <a:srgbClr val="FFFFFF">
              <a:alpha val="24705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45" name="Shape 1140"/>
          <p:cNvSpPr>
            <a:spLocks noChangeArrowheads="1" noGrp="1"/>
          </p:cNvSpPr>
          <p:nvPr userDrawn="1"/>
        </p:nvSpPr>
        <p:spPr bwMode="auto">
          <a:xfrm>
            <a:off x="1506501" y="5387076"/>
            <a:ext cx="753250" cy="566374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21607" y="0"/>
                </a:moveTo>
                <a:lnTo>
                  <a:pt x="21607" y="0"/>
                </a:lnTo>
                <a:cubicBezTo>
                  <a:pt x="33536" y="0"/>
                  <a:pt x="43200" y="9673"/>
                  <a:pt x="43200" y="21599"/>
                </a:cubicBezTo>
                <a:lnTo>
                  <a:pt x="43200" y="21599"/>
                </a:lnTo>
                <a:cubicBezTo>
                  <a:pt x="43200" y="33526"/>
                  <a:pt x="33536" y="43200"/>
                  <a:pt x="21607" y="43200"/>
                </a:cubicBezTo>
                <a:lnTo>
                  <a:pt x="21607" y="43200"/>
                </a:lnTo>
                <a:cubicBezTo>
                  <a:pt x="9679" y="43200"/>
                  <a:pt x="0" y="33526"/>
                  <a:pt x="0" y="21599"/>
                </a:cubicBezTo>
                <a:lnTo>
                  <a:pt x="0" y="21599"/>
                </a:lnTo>
                <a:cubicBezTo>
                  <a:pt x="0" y="9673"/>
                  <a:pt x="9679" y="0"/>
                  <a:pt x="21607" y="0"/>
                </a:cubicBezTo>
                <a:close/>
              </a:path>
            </a:pathLst>
          </a:custGeom>
          <a:solidFill>
            <a:srgbClr val="FFFFFF">
              <a:alpha val="32549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46" name="Shape 1141"/>
          <p:cNvSpPr>
            <a:spLocks noChangeArrowheads="1" noGrp="1"/>
          </p:cNvSpPr>
          <p:nvPr userDrawn="1"/>
        </p:nvSpPr>
        <p:spPr bwMode="auto">
          <a:xfrm>
            <a:off x="2370101" y="5855034"/>
            <a:ext cx="893513" cy="671935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21600" y="0"/>
                </a:moveTo>
                <a:lnTo>
                  <a:pt x="21600" y="0"/>
                </a:lnTo>
                <a:cubicBezTo>
                  <a:pt x="33525" y="0"/>
                  <a:pt x="43200" y="9674"/>
                  <a:pt x="43200" y="21605"/>
                </a:cubicBezTo>
                <a:lnTo>
                  <a:pt x="43200" y="21605"/>
                </a:lnTo>
                <a:cubicBezTo>
                  <a:pt x="43200" y="33535"/>
                  <a:pt x="33525" y="43200"/>
                  <a:pt x="21600" y="43200"/>
                </a:cubicBezTo>
                <a:lnTo>
                  <a:pt x="21600" y="43200"/>
                </a:lnTo>
                <a:cubicBezTo>
                  <a:pt x="9674" y="43200"/>
                  <a:pt x="0" y="33535"/>
                  <a:pt x="0" y="21605"/>
                </a:cubicBezTo>
                <a:lnTo>
                  <a:pt x="0" y="21605"/>
                </a:lnTo>
                <a:cubicBezTo>
                  <a:pt x="0" y="9674"/>
                  <a:pt x="9674" y="0"/>
                  <a:pt x="21600" y="0"/>
                </a:cubicBezTo>
                <a:close/>
              </a:path>
            </a:pathLst>
          </a:custGeom>
          <a:solidFill>
            <a:srgbClr val="FFFFFF">
              <a:alpha val="7058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47" name="Shape 1142"/>
          <p:cNvSpPr>
            <a:spLocks noChangeArrowheads="1" noGrp="1"/>
          </p:cNvSpPr>
          <p:nvPr userDrawn="1"/>
        </p:nvSpPr>
        <p:spPr bwMode="auto">
          <a:xfrm>
            <a:off x="2241977" y="6244482"/>
            <a:ext cx="688339" cy="517801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21591" y="0"/>
                </a:moveTo>
                <a:lnTo>
                  <a:pt x="21591" y="0"/>
                </a:lnTo>
                <a:cubicBezTo>
                  <a:pt x="33528" y="0"/>
                  <a:pt x="43198" y="9667"/>
                  <a:pt x="43198" y="21600"/>
                </a:cubicBezTo>
                <a:lnTo>
                  <a:pt x="43198" y="21600"/>
                </a:lnTo>
                <a:cubicBezTo>
                  <a:pt x="43198" y="33519"/>
                  <a:pt x="33528" y="43200"/>
                  <a:pt x="21591" y="43200"/>
                </a:cubicBezTo>
                <a:lnTo>
                  <a:pt x="21591" y="43200"/>
                </a:lnTo>
                <a:cubicBezTo>
                  <a:pt x="9670" y="43200"/>
                  <a:pt x="0" y="33519"/>
                  <a:pt x="0" y="21600"/>
                </a:cubicBezTo>
                <a:lnTo>
                  <a:pt x="0" y="21600"/>
                </a:lnTo>
                <a:cubicBezTo>
                  <a:pt x="0" y="9667"/>
                  <a:pt x="9670" y="0"/>
                  <a:pt x="21591" y="0"/>
                </a:cubicBezTo>
                <a:close/>
              </a:path>
            </a:pathLst>
          </a:custGeom>
          <a:solidFill>
            <a:srgbClr val="FFFFFF">
              <a:alpha val="30979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48" name="Shape 1143"/>
          <p:cNvSpPr>
            <a:spLocks noChangeArrowheads="1" noGrp="1"/>
          </p:cNvSpPr>
          <p:nvPr userDrawn="1"/>
        </p:nvSpPr>
        <p:spPr bwMode="auto">
          <a:xfrm>
            <a:off x="3596920" y="5964721"/>
            <a:ext cx="726439" cy="546215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21599" y="0"/>
                </a:moveTo>
                <a:lnTo>
                  <a:pt x="21599" y="0"/>
                </a:lnTo>
                <a:cubicBezTo>
                  <a:pt x="33531" y="0"/>
                  <a:pt x="43200" y="9666"/>
                  <a:pt x="43200" y="21605"/>
                </a:cubicBezTo>
                <a:lnTo>
                  <a:pt x="43200" y="21605"/>
                </a:lnTo>
                <a:cubicBezTo>
                  <a:pt x="43200" y="33533"/>
                  <a:pt x="33531" y="43200"/>
                  <a:pt x="21599" y="43200"/>
                </a:cubicBezTo>
                <a:lnTo>
                  <a:pt x="21599" y="43200"/>
                </a:lnTo>
                <a:cubicBezTo>
                  <a:pt x="9666" y="43200"/>
                  <a:pt x="0" y="33533"/>
                  <a:pt x="0" y="21605"/>
                </a:cubicBezTo>
                <a:lnTo>
                  <a:pt x="0" y="21605"/>
                </a:lnTo>
                <a:cubicBezTo>
                  <a:pt x="0" y="9666"/>
                  <a:pt x="9666" y="0"/>
                  <a:pt x="21599" y="0"/>
                </a:cubicBezTo>
                <a:close/>
              </a:path>
            </a:pathLst>
          </a:custGeom>
          <a:solidFill>
            <a:srgbClr val="FFFFFF">
              <a:alpha val="67450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49" name="Shape 1144"/>
          <p:cNvSpPr>
            <a:spLocks noChangeArrowheads="1" noGrp="1"/>
          </p:cNvSpPr>
          <p:nvPr userDrawn="1"/>
        </p:nvSpPr>
        <p:spPr bwMode="auto">
          <a:xfrm>
            <a:off x="3037843" y="5578669"/>
            <a:ext cx="977899" cy="735271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21606" y="0"/>
                </a:moveTo>
                <a:lnTo>
                  <a:pt x="21606" y="0"/>
                </a:lnTo>
                <a:cubicBezTo>
                  <a:pt x="33524" y="0"/>
                  <a:pt x="43200" y="9671"/>
                  <a:pt x="43200" y="21599"/>
                </a:cubicBezTo>
                <a:lnTo>
                  <a:pt x="43200" y="21599"/>
                </a:lnTo>
                <a:cubicBezTo>
                  <a:pt x="43200" y="33528"/>
                  <a:pt x="33524" y="43200"/>
                  <a:pt x="21606" y="43200"/>
                </a:cubicBezTo>
                <a:lnTo>
                  <a:pt x="21606" y="43200"/>
                </a:lnTo>
                <a:cubicBezTo>
                  <a:pt x="9674" y="43200"/>
                  <a:pt x="0" y="33528"/>
                  <a:pt x="0" y="21599"/>
                </a:cubicBezTo>
                <a:lnTo>
                  <a:pt x="0" y="21599"/>
                </a:lnTo>
                <a:cubicBezTo>
                  <a:pt x="0" y="9671"/>
                  <a:pt x="9674" y="0"/>
                  <a:pt x="21606" y="0"/>
                </a:cubicBezTo>
                <a:close/>
              </a:path>
            </a:pathLst>
          </a:custGeom>
          <a:solidFill>
            <a:srgbClr val="FFFFFF">
              <a:alpha val="31372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52" name="Shape 1147"/>
          <p:cNvSpPr>
            <a:spLocks noChangeArrowheads="1" noGrp="1"/>
          </p:cNvSpPr>
          <p:nvPr userDrawn="1"/>
        </p:nvSpPr>
        <p:spPr bwMode="auto">
          <a:xfrm>
            <a:off x="2609712" y="36827"/>
            <a:ext cx="752403" cy="565898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21600" y="0"/>
                </a:moveTo>
                <a:lnTo>
                  <a:pt x="21600" y="0"/>
                </a:lnTo>
                <a:cubicBezTo>
                  <a:pt x="33541" y="0"/>
                  <a:pt x="43200" y="9670"/>
                  <a:pt x="43200" y="21593"/>
                </a:cubicBezTo>
                <a:lnTo>
                  <a:pt x="43200" y="21593"/>
                </a:lnTo>
                <a:cubicBezTo>
                  <a:pt x="43200" y="33529"/>
                  <a:pt x="33541" y="43200"/>
                  <a:pt x="21600" y="43200"/>
                </a:cubicBezTo>
                <a:lnTo>
                  <a:pt x="21600" y="43200"/>
                </a:lnTo>
                <a:cubicBezTo>
                  <a:pt x="9673" y="43200"/>
                  <a:pt x="0" y="33529"/>
                  <a:pt x="0" y="21593"/>
                </a:cubicBezTo>
                <a:lnTo>
                  <a:pt x="0" y="21593"/>
                </a:lnTo>
                <a:cubicBezTo>
                  <a:pt x="0" y="9670"/>
                  <a:pt x="9673" y="0"/>
                  <a:pt x="21600" y="0"/>
                </a:cubicBezTo>
                <a:close/>
              </a:path>
            </a:pathLst>
          </a:custGeom>
          <a:solidFill>
            <a:srgbClr val="FFFFFF">
              <a:alpha val="14509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53" name="Shape 1148"/>
          <p:cNvSpPr>
            <a:spLocks noChangeArrowheads="1" noGrp="1"/>
          </p:cNvSpPr>
          <p:nvPr userDrawn="1"/>
        </p:nvSpPr>
        <p:spPr bwMode="auto">
          <a:xfrm>
            <a:off x="2272174" y="35715"/>
            <a:ext cx="748734" cy="563041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21608" y="0"/>
                </a:moveTo>
                <a:lnTo>
                  <a:pt x="21608" y="0"/>
                </a:lnTo>
                <a:cubicBezTo>
                  <a:pt x="33527" y="0"/>
                  <a:pt x="43200" y="9670"/>
                  <a:pt x="43200" y="21593"/>
                </a:cubicBezTo>
                <a:lnTo>
                  <a:pt x="43200" y="21593"/>
                </a:lnTo>
                <a:cubicBezTo>
                  <a:pt x="43200" y="33529"/>
                  <a:pt x="33527" y="43200"/>
                  <a:pt x="21608" y="43200"/>
                </a:cubicBezTo>
                <a:lnTo>
                  <a:pt x="21608" y="43200"/>
                </a:lnTo>
                <a:cubicBezTo>
                  <a:pt x="9672" y="43200"/>
                  <a:pt x="0" y="33529"/>
                  <a:pt x="0" y="21593"/>
                </a:cubicBezTo>
                <a:lnTo>
                  <a:pt x="0" y="21593"/>
                </a:lnTo>
                <a:cubicBezTo>
                  <a:pt x="0" y="9670"/>
                  <a:pt x="9672" y="0"/>
                  <a:pt x="21608" y="0"/>
                </a:cubicBezTo>
                <a:close/>
              </a:path>
            </a:pathLst>
          </a:custGeom>
          <a:solidFill>
            <a:srgbClr val="FFFFFF">
              <a:alpha val="16470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799253" y="1600203"/>
            <a:ext cx="10577333" cy="4525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 bwMode="auto">
          <a:xfrm>
            <a:off x="815413" y="6356353"/>
            <a:ext cx="28447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6">
                    <a:lumMod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7184183-74E9-4393-9769-E1D9236041BE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 bwMode="auto">
          <a:xfrm>
            <a:off x="4165599" y="6356353"/>
            <a:ext cx="3860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6">
                    <a:lumMod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787829" y="274638"/>
            <a:ext cx="10588757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 bwMode="auto">
          <a:xfrm>
            <a:off x="8592277" y="6356353"/>
            <a:ext cx="2784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6">
                    <a:lumMod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A530004-958A-4E15-9840-E9741BECB0F3}" type="slidenum">
              <a:rPr lang="ru-RU"/>
              <a:t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>
        <a:spcBef>
          <a:spcPts val="0"/>
        </a:spcBef>
        <a:buNone/>
        <a:defRPr sz="4400" b="1">
          <a:solidFill>
            <a:schemeClr val="accent6">
              <a:lumMod val="50000"/>
            </a:schemeClr>
          </a:solidFill>
          <a:latin typeface="+mj-lt"/>
          <a:ea typeface="+mj-ea"/>
          <a:cs typeface="Arial"/>
        </a:defRPr>
      </a:lvl1pPr>
    </p:titleStyle>
    <p:bodyStyle>
      <a:lvl1pPr marL="342900" indent="-342900" algn="l" defTabSz="914400">
        <a:spcBef>
          <a:spcPts val="0"/>
        </a:spcBef>
        <a:buFont typeface="Arial"/>
        <a:buChar char="•"/>
        <a:defRPr sz="3200">
          <a:solidFill>
            <a:schemeClr val="accent6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>
        <a:spcBef>
          <a:spcPts val="0"/>
        </a:spcBef>
        <a:buFont typeface="Arial"/>
        <a:buChar char="–"/>
        <a:defRPr sz="2800">
          <a:solidFill>
            <a:schemeClr val="accent6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>
        <a:spcBef>
          <a:spcPts val="0"/>
        </a:spcBef>
        <a:buFont typeface="Arial"/>
        <a:buChar char="•"/>
        <a:defRPr sz="2400">
          <a:solidFill>
            <a:schemeClr val="accent6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>
        <a:spcBef>
          <a:spcPts val="0"/>
        </a:spcBef>
        <a:buFont typeface="Arial"/>
        <a:buChar char="–"/>
        <a:defRPr sz="2000">
          <a:solidFill>
            <a:schemeClr val="accent6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>
        <a:spcBef>
          <a:spcPts val="0"/>
        </a:spcBef>
        <a:buFont typeface="Arial"/>
        <a:buChar char="»"/>
        <a:defRPr sz="2000">
          <a:solidFill>
            <a:schemeClr val="accent6">
              <a:lumMod val="50000"/>
            </a:schemeClr>
          </a:solidFill>
          <a:latin typeface="+mn-lt"/>
          <a:ea typeface="+mn-ea"/>
          <a:cs typeface="+mn-cs"/>
        </a:defRPr>
      </a:lvl5pPr>
      <a:lvl6pPr marL="2514599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jpg"/></Relationships>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auto">
          <a:xfrm flipH="0" flipV="0">
            <a:off x="410699" y="295921"/>
            <a:ext cx="7383250" cy="4897898"/>
          </a:xfrm>
          <a:effectLst/>
        </p:spPr>
        <p:txBody>
          <a:bodyPr vertOverflow="overflow" horzOverflow="overflow" vert="horz" wrap="square" lIns="91440" tIns="45720" rIns="91440" bIns="45720" numCol="1" spcCol="0" rtlCol="0" fromWordArt="0" anchor="ctr" anchorCtr="0" forceAA="0" upright="0" compatLnSpc="0">
            <a:normAutofit fontScale="95000" lnSpcReduction="1000"/>
          </a:bodyPr>
          <a:lstStyle/>
          <a:p>
            <a:pPr algn="ctr">
              <a:defRPr/>
            </a:pPr>
            <a:r>
              <a:rPr lang="ru-RU" sz="7200">
                <a:ln w="12700">
                  <a:solidFill>
                    <a:schemeClr val="accent6"/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PT Astra Serif"/>
                <a:cs typeface="PT Astra Serif"/>
              </a:rPr>
              <a:t> Техника передвижения на лыжах в биатлоне  </a:t>
            </a:r>
            <a:br>
              <a:rPr lang="ru-RU" sz="7200">
                <a:ln w="12700">
                  <a:solidFill>
                    <a:schemeClr val="accent6"/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PT Astra Serif"/>
                <a:cs typeface="PT Astra Serif"/>
              </a:rPr>
            </a:br>
            <a:endParaRPr sz="7200">
              <a:ln w="12700">
                <a:solidFill>
                  <a:schemeClr val="accent6"/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  <a:latin typeface="PT Astra Serif"/>
              <a:cs typeface="PT Astra Serif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auto">
          <a:xfrm>
            <a:off x="8881393" y="4872842"/>
            <a:ext cx="2974883" cy="1661581"/>
          </a:xfrm>
        </p:spPr>
        <p:txBody>
          <a:bodyPr/>
          <a:lstStyle/>
          <a:p>
            <a:pPr marL="0" indent="0" algn="ctr">
              <a:buFont typeface="Arial"/>
              <a:buNone/>
              <a:defRPr/>
            </a:pPr>
            <a:r>
              <a:rPr lang="ru-RU">
                <a:solidFill>
                  <a:schemeClr val="bg1"/>
                </a:solidFill>
              </a:rPr>
              <a:t>«Опорная» физкультурно-спортивная организация по биатлону </a:t>
            </a:r>
            <a:endParaRPr>
              <a:solidFill>
                <a:schemeClr val="bg1"/>
              </a:solidFill>
            </a:endParaRPr>
          </a:p>
        </p:txBody>
      </p:sp>
      <p:pic>
        <p:nvPicPr>
          <p:cNvPr id="742978212" name="Рисунок 4"/>
          <p:cNvPicPr>
            <a:picLocks noChangeAspect="1"/>
          </p:cNvPicPr>
          <p:nvPr/>
        </p:nvPicPr>
        <p:blipFill>
          <a:blip r:embed="rId2"/>
          <a:srcRect l="3359" t="-4692" r="9783" b="4691"/>
          <a:stretch/>
        </p:blipFill>
        <p:spPr bwMode="auto">
          <a:xfrm>
            <a:off x="9504180" y="295922"/>
            <a:ext cx="1596318" cy="15036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410524540" name="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9433720" y="2459691"/>
            <a:ext cx="1981199" cy="2124074"/>
          </a:xfrm>
          <a:prstGeom prst="rect">
            <a:avLst/>
          </a:prstGeom>
        </p:spPr>
      </p:pic>
      <p:sp>
        <p:nvSpPr>
          <p:cNvPr id="1817676724" name=""/>
          <p:cNvSpPr txBox="1"/>
          <p:nvPr/>
        </p:nvSpPr>
        <p:spPr bwMode="auto">
          <a:xfrm flipH="0" flipV="0">
            <a:off x="33294" y="4801807"/>
            <a:ext cx="4550391" cy="3108995"/>
          </a:xfrm>
          <a:prstGeom prst="rect">
            <a:avLst/>
          </a:prstGeom>
          <a:noFill/>
        </p:spPr>
        <p:txBody>
          <a:bodyPr vertOverflow="overflow" horzOverflow="overflow" vert="horz" wrap="square" lIns="91440" tIns="45720" rIns="91440" bIns="45720" numCol="1" spcCol="0" rtlCol="0" fromWordArt="0" anchor="t" anchorCtr="0" forceAA="0" upright="0" compatLnSpc="0">
            <a:spAutoFit/>
          </a:bodyPr>
          <a:p>
            <a:pPr algn="l">
              <a:defRPr/>
            </a:pPr>
            <a:r>
              <a:rPr lang="ru-RU">
                <a:ln w="12700">
                  <a:solidFill>
                    <a:schemeClr val="accent6"/>
                  </a:solidFill>
                </a:ln>
                <a:solidFill>
                  <a:schemeClr val="tx1"/>
                </a:solidFill>
                <a:latin typeface="PT Astra Serif"/>
                <a:cs typeface="PT Astra Serif"/>
              </a:rPr>
              <a:t>подготовлено на основе учебно-методического пособия ГОУ ВПО «Саратовский государственный университет имени Н.Г. Чернышевского»</a:t>
            </a:r>
            <a:endParaRPr>
              <a:ln w="12700">
                <a:solidFill>
                  <a:schemeClr val="accent6"/>
                </a:solidFill>
              </a:ln>
              <a:solidFill>
                <a:schemeClr val="tx1"/>
              </a:solidFill>
              <a:latin typeface="PT Astra Serif"/>
              <a:cs typeface="PT Astra Serif"/>
            </a:endParaRPr>
          </a:p>
          <a:p>
            <a:pPr algn="l">
              <a:defRPr/>
            </a:pPr>
            <a:r>
              <a:rPr lang="ru-RU">
                <a:ln w="12700">
                  <a:solidFill>
                    <a:schemeClr val="accent6"/>
                  </a:solidFill>
                </a:ln>
                <a:solidFill>
                  <a:schemeClr val="tx1"/>
                </a:solidFill>
                <a:latin typeface="PT Astra Serif"/>
                <a:cs typeface="PT Astra Serif"/>
              </a:rPr>
              <a:t>«Организация и методика проведения  учебно-тренировочных занятий по биатлону»  </a:t>
            </a:r>
            <a:br>
              <a:rPr lang="ru-RU">
                <a:ln w="12700">
                  <a:solidFill>
                    <a:schemeClr val="accent6"/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PT Astra Serif"/>
                <a:cs typeface="PT Astra Serif"/>
              </a:rPr>
            </a:br>
            <a:endParaRPr sz="7200">
              <a:ln w="12700">
                <a:solidFill>
                  <a:schemeClr val="accent6"/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  <a:latin typeface="PT Astra Serif"/>
              <a:cs typeface="PT Astra Serif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962982665" name="Title 1"/>
          <p:cNvSpPr>
            <a:spLocks noGrp="1"/>
          </p:cNvSpPr>
          <p:nvPr>
            <p:ph type="ctrTitle"/>
          </p:nvPr>
        </p:nvSpPr>
        <p:spPr bwMode="auto">
          <a:xfrm flipH="0" flipV="0">
            <a:off x="55752" y="942902"/>
            <a:ext cx="8536556" cy="1610811"/>
          </a:xfrm>
        </p:spPr>
        <p:txBody>
          <a:bodyPr vertOverflow="overflow" horzOverflow="overflow" vert="horz" wrap="square" lIns="91440" tIns="45720" rIns="91440" bIns="45720" numCol="1" spcCol="0" rtlCol="0" fromWordArt="0" anchor="ctr" anchorCtr="0" forceAA="0" upright="0" compatLnSpc="0">
            <a:normAutofit fontScale="90000" lnSpcReduction="2000"/>
          </a:bodyPr>
          <a:lstStyle/>
          <a:p>
            <a:pPr>
              <a:defRPr/>
            </a:pPr>
            <a:endParaRPr/>
          </a:p>
          <a:p>
            <a:pPr algn="l">
              <a:defRPr/>
            </a:pPr>
            <a:r>
              <a:rPr sz="2400" b="1" i="0" u="none">
                <a:solidFill>
                  <a:srgbClr val="002060"/>
                </a:solidFill>
                <a:latin typeface="PT Astra Serif"/>
                <a:ea typeface="Arial"/>
                <a:cs typeface="PT Astra Serif"/>
              </a:rPr>
              <a:t>БИАТЛОН</a:t>
            </a:r>
            <a:r>
              <a:rPr sz="2400" b="0" i="0" u="none">
                <a:solidFill>
                  <a:srgbClr val="002060"/>
                </a:solidFill>
                <a:latin typeface="PT Astra Serif"/>
                <a:ea typeface="Arial"/>
                <a:cs typeface="PT Astra Serif"/>
              </a:rPr>
              <a:t> </a:t>
            </a:r>
            <a:r>
              <a:rPr sz="2400" b="0" i="0" u="none">
                <a:solidFill>
                  <a:srgbClr val="002060"/>
                </a:solidFill>
                <a:latin typeface="PT Astra Serif"/>
                <a:ea typeface="Arial"/>
                <a:cs typeface="PT Astra Serif"/>
              </a:rPr>
              <a:t>(лат. </a:t>
            </a:r>
            <a:r>
              <a:rPr lang="en-US" sz="2400" b="0" i="0" u="none">
                <a:solidFill>
                  <a:srgbClr val="002060"/>
                </a:solidFill>
                <a:latin typeface="PT Astra Serif"/>
                <a:ea typeface="Arial"/>
                <a:cs typeface="PT Astra Serif"/>
              </a:rPr>
              <a:t>b</a:t>
            </a:r>
            <a:r>
              <a:rPr sz="2400" b="0" i="0" u="none">
                <a:solidFill>
                  <a:srgbClr val="002060"/>
                </a:solidFill>
                <a:latin typeface="PT Astra Serif"/>
                <a:ea typeface="Arial"/>
                <a:cs typeface="PT Astra Serif"/>
              </a:rPr>
              <a:t>i – дву(х), от bis – дважды и греч. Athlon – борьба, состязание)</a:t>
            </a:r>
            <a:r>
              <a:rPr lang="en-US" sz="2400" b="0" i="0" u="none">
                <a:solidFill>
                  <a:srgbClr val="002060"/>
                </a:solidFill>
                <a:latin typeface="PT Astra Serif"/>
                <a:ea typeface="Arial"/>
                <a:cs typeface="PT Astra Serif"/>
              </a:rPr>
              <a:t> </a:t>
            </a:r>
            <a:r>
              <a:rPr lang="en-US" sz="2400" b="0" i="0" u="none">
                <a:solidFill>
                  <a:srgbClr val="002060"/>
                </a:solidFill>
                <a:latin typeface="PT Astra Serif"/>
                <a:ea typeface="Arial"/>
                <a:cs typeface="PT Astra Serif"/>
              </a:rPr>
              <a:t>-</a:t>
            </a:r>
            <a:r>
              <a:rPr sz="2400" b="0" i="0" u="none">
                <a:solidFill>
                  <a:srgbClr val="002060"/>
                </a:solidFill>
                <a:latin typeface="PT Astra Serif"/>
                <a:ea typeface="Arial"/>
                <a:cs typeface="PT Astra Serif"/>
              </a:rPr>
              <a:t> вид зимнего спорта, лыжные гонки на различные дистанции со стрельбой по мишеням из мелкокалиберной винтовки (из положения лежа и стоя) на специальных огневых рубежах. Победителем гонки считается спортсмен (команда), быстрее всех прошедший дистанцию (включая время, затраченное на поражение.</a:t>
            </a:r>
            <a:endParaRPr lang="ru-RU"/>
          </a:p>
        </p:txBody>
      </p:sp>
      <p:sp>
        <p:nvSpPr>
          <p:cNvPr id="681037098" name="Subtitle 2"/>
          <p:cNvSpPr>
            <a:spLocks noGrp="1"/>
          </p:cNvSpPr>
          <p:nvPr>
            <p:ph type="subTitle" idx="1"/>
          </p:nvPr>
        </p:nvSpPr>
        <p:spPr bwMode="auto">
          <a:xfrm flipH="0" flipV="0">
            <a:off x="-131415" y="-443502"/>
            <a:ext cx="9298821" cy="1661580"/>
          </a:xfrm>
        </p:spPr>
        <p:txBody>
          <a:bodyPr/>
          <a:lstStyle/>
          <a:p>
            <a:pPr marL="0" indent="0" algn="ctr">
              <a:buFont typeface="Arial"/>
              <a:buNone/>
              <a:defRPr/>
            </a:pPr>
            <a:r>
              <a:rPr lang="ru-RU" sz="4000">
                <a:ln w="12700">
                  <a:solidFill>
                    <a:schemeClr val="accent6"/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PT Astra Serif"/>
                <a:cs typeface="PT Astra Serif"/>
              </a:rPr>
              <a:t>Понятие вида спорта «Биатлон»</a:t>
            </a:r>
            <a:r>
              <a:rPr lang="ru-RU" sz="4000">
                <a:solidFill>
                  <a:schemeClr val="accent1">
                    <a:lumMod val="60000"/>
                    <a:lumOff val="40000"/>
                  </a:schemeClr>
                </a:solidFill>
                <a:latin typeface="PT Astra Serif"/>
                <a:cs typeface="PT Astra Serif"/>
              </a:rPr>
              <a:t> </a:t>
            </a:r>
            <a:endParaRPr sz="4000">
              <a:solidFill>
                <a:schemeClr val="accent1">
                  <a:lumMod val="60000"/>
                  <a:lumOff val="40000"/>
                </a:schemeClr>
              </a:solidFill>
              <a:latin typeface="PT Astra Serif"/>
              <a:cs typeface="PT Astra Serif"/>
            </a:endParaRPr>
          </a:p>
        </p:txBody>
      </p:sp>
      <p:pic>
        <p:nvPicPr>
          <p:cNvPr id="2073681972" name="Рисунок 4"/>
          <p:cNvPicPr>
            <a:picLocks noChangeAspect="1"/>
          </p:cNvPicPr>
          <p:nvPr/>
        </p:nvPicPr>
        <p:blipFill>
          <a:blip r:embed="rId2"/>
          <a:srcRect l="3359" t="-4692" r="9783" b="4691"/>
          <a:stretch/>
        </p:blipFill>
        <p:spPr bwMode="auto">
          <a:xfrm>
            <a:off x="9504180" y="942903"/>
            <a:ext cx="1596317" cy="15036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75816435" name="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9433719" y="3376247"/>
            <a:ext cx="1981198" cy="2124073"/>
          </a:xfrm>
          <a:prstGeom prst="rect">
            <a:avLst/>
          </a:prstGeom>
        </p:spPr>
      </p:pic>
      <p:pic>
        <p:nvPicPr>
          <p:cNvPr id="1783346162" name=""/>
          <p:cNvPicPr>
            <a:picLocks noChangeAspect="1"/>
          </p:cNvPicPr>
          <p:nvPr/>
        </p:nvPicPr>
        <p:blipFill>
          <a:blip r:embed="rId4"/>
          <a:stretch/>
        </p:blipFill>
        <p:spPr bwMode="auto">
          <a:xfrm flipH="0" flipV="0">
            <a:off x="1464890" y="3324763"/>
            <a:ext cx="5354120" cy="321693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40939460" name="Title 1"/>
          <p:cNvSpPr>
            <a:spLocks noGrp="1"/>
          </p:cNvSpPr>
          <p:nvPr>
            <p:ph type="ctrTitle"/>
          </p:nvPr>
        </p:nvSpPr>
        <p:spPr bwMode="auto">
          <a:xfrm flipH="0" flipV="0">
            <a:off x="-88018" y="102828"/>
            <a:ext cx="8725259" cy="1654020"/>
          </a:xfrm>
        </p:spPr>
        <p:txBody>
          <a:bodyPr/>
          <a:lstStyle/>
          <a:p>
            <a:pPr algn="ctr">
              <a:defRPr/>
            </a:pPr>
            <a:r>
              <a:rPr lang="ru-RU">
                <a:ln w="12700">
                  <a:solidFill>
                    <a:schemeClr val="accent6"/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PT Astra Serif"/>
                <a:cs typeface="PT Astra Serif"/>
              </a:rPr>
              <a:t>Из истории возникновения биатлона </a:t>
            </a:r>
            <a:endParaRPr>
              <a:latin typeface="PT Astra Serif"/>
              <a:cs typeface="PT Astra Serif"/>
            </a:endParaRPr>
          </a:p>
        </p:txBody>
      </p:sp>
      <p:sp>
        <p:nvSpPr>
          <p:cNvPr id="1276970246" name="Subtitle 2"/>
          <p:cNvSpPr>
            <a:spLocks noGrp="1"/>
          </p:cNvSpPr>
          <p:nvPr>
            <p:ph type="subTitle" idx="1"/>
          </p:nvPr>
        </p:nvSpPr>
        <p:spPr bwMode="auto">
          <a:xfrm flipH="0" flipV="0">
            <a:off x="163583" y="1289272"/>
            <a:ext cx="8545542" cy="5342283"/>
          </a:xfrm>
        </p:spPr>
        <p:txBody>
          <a:bodyPr/>
          <a:lstStyle/>
          <a:p>
            <a:pPr marL="0" indent="0">
              <a:buFont typeface="Arial"/>
              <a:buNone/>
              <a:defRPr/>
            </a:pPr>
            <a:r>
              <a:rPr lang="ru-RU" sz="2200" b="0">
                <a:solidFill>
                  <a:srgbClr val="002060"/>
                </a:solidFill>
                <a:latin typeface="PT Astra Serif"/>
                <a:cs typeface="PT Astra Serif"/>
              </a:rPr>
              <a:t>П</a:t>
            </a:r>
            <a:r>
              <a:rPr lang="ru-RU" sz="2200" b="0">
                <a:solidFill>
                  <a:srgbClr val="002060"/>
                </a:solidFill>
                <a:latin typeface="PT Astra Serif"/>
                <a:cs typeface="PT Astra Serif"/>
              </a:rPr>
              <a:t>ервая гонка отдаленно напоминающая биатлон, прошла еще в 1767 году </a:t>
            </a:r>
            <a:endParaRPr sz="2200" b="0">
              <a:solidFill>
                <a:srgbClr val="002060"/>
              </a:solidFill>
              <a:latin typeface="PT Astra Serif"/>
              <a:cs typeface="PT Astra Serif"/>
            </a:endParaRPr>
          </a:p>
          <a:p>
            <a:pPr marL="0" indent="0">
              <a:buFont typeface="Arial"/>
              <a:buNone/>
              <a:defRPr/>
            </a:pPr>
            <a:r>
              <a:rPr lang="ru-RU" sz="2200" b="0">
                <a:solidFill>
                  <a:srgbClr val="002060"/>
                </a:solidFill>
                <a:latin typeface="PT Astra Serif"/>
                <a:cs typeface="PT Astra Serif"/>
              </a:rPr>
              <a:t>Как вид спорта биатлон оформился в </a:t>
            </a:r>
            <a:r>
              <a:rPr lang="en-US" sz="2200" b="0">
                <a:solidFill>
                  <a:srgbClr val="002060"/>
                </a:solidFill>
                <a:latin typeface="PT Astra Serif"/>
                <a:cs typeface="PT Astra Serif"/>
              </a:rPr>
              <a:t>XIX </a:t>
            </a:r>
            <a:r>
              <a:rPr lang="ru-RU" sz="2200" b="0">
                <a:solidFill>
                  <a:srgbClr val="002060"/>
                </a:solidFill>
                <a:latin typeface="PT Astra Serif"/>
                <a:cs typeface="PT Astra Serif"/>
              </a:rPr>
              <a:t>веке в Норвегии в качестве упражнения для солдат</a:t>
            </a:r>
            <a:endParaRPr sz="2200" b="0">
              <a:solidFill>
                <a:srgbClr val="002060"/>
              </a:solidFill>
              <a:latin typeface="PT Astra Serif"/>
              <a:cs typeface="PT Astra Serif"/>
            </a:endParaRPr>
          </a:p>
          <a:p>
            <a:pPr marL="0" indent="0">
              <a:buFont typeface="Arial"/>
              <a:buNone/>
              <a:defRPr/>
            </a:pPr>
            <a:r>
              <a:rPr lang="ru-RU" sz="2200" b="0">
                <a:solidFill>
                  <a:srgbClr val="002060"/>
                </a:solidFill>
                <a:latin typeface="PT Astra Serif"/>
                <a:cs typeface="PT Astra Serif"/>
              </a:rPr>
              <a:t>Биатлон был представлен на олимпийских играх в 1924, 1928,1936 и 1948 годах</a:t>
            </a:r>
            <a:endParaRPr sz="2200" b="0">
              <a:solidFill>
                <a:srgbClr val="002060"/>
              </a:solidFill>
              <a:latin typeface="PT Astra Serif"/>
              <a:cs typeface="PT Astra Serif"/>
            </a:endParaRPr>
          </a:p>
          <a:p>
            <a:pPr marL="0" indent="0">
              <a:buFont typeface="Arial"/>
              <a:buNone/>
              <a:defRPr/>
            </a:pPr>
            <a:r>
              <a:rPr lang="ru-RU" sz="2200" b="0">
                <a:solidFill>
                  <a:srgbClr val="002060"/>
                </a:solidFill>
                <a:latin typeface="PT Astra Serif"/>
                <a:cs typeface="PT Astra Serif"/>
              </a:rPr>
              <a:t>Свой Олимпийский дебют этот вид спорта осуществил в 1960 году в американском Скво-Вэйли</a:t>
            </a:r>
            <a:endParaRPr sz="2200" b="0">
              <a:solidFill>
                <a:srgbClr val="002060"/>
              </a:solidFill>
              <a:latin typeface="PT Astra Serif"/>
              <a:cs typeface="PT Astra Serif"/>
            </a:endParaRPr>
          </a:p>
          <a:p>
            <a:pPr marL="0" indent="0">
              <a:buFont typeface="Arial"/>
              <a:buNone/>
              <a:defRPr/>
            </a:pPr>
            <a:r>
              <a:rPr lang="ru-RU" sz="2200" b="0">
                <a:solidFill>
                  <a:srgbClr val="002060"/>
                </a:solidFill>
                <a:latin typeface="PT Astra Serif"/>
                <a:cs typeface="PT Astra Serif"/>
              </a:rPr>
              <a:t>Первым олимпийским чемпионом стал швед Клас Лестандер,</a:t>
            </a:r>
            <a:endParaRPr sz="2200" b="0">
              <a:solidFill>
                <a:srgbClr val="002060"/>
              </a:solidFill>
              <a:latin typeface="PT Astra Serif"/>
              <a:cs typeface="PT Astra Serif"/>
            </a:endParaRPr>
          </a:p>
          <a:p>
            <a:pPr marL="0" indent="0">
              <a:buFont typeface="Arial"/>
              <a:buNone/>
              <a:defRPr/>
            </a:pPr>
            <a:r>
              <a:rPr lang="ru-RU" sz="2200" b="0">
                <a:solidFill>
                  <a:srgbClr val="002060"/>
                </a:solidFill>
                <a:latin typeface="PT Astra Serif"/>
                <a:cs typeface="PT Astra Serif"/>
              </a:rPr>
              <a:t>Серебро добыл фин Атти Турвайнен, а бронзовая награда досталась Александру Привалову , впоследствии легендарному тренеру </a:t>
            </a:r>
            <a:endParaRPr sz="2200" b="0">
              <a:solidFill>
                <a:srgbClr val="002060"/>
              </a:solidFill>
              <a:latin typeface="PT Astra Serif"/>
              <a:cs typeface="PT Astra Serif"/>
            </a:endParaRPr>
          </a:p>
        </p:txBody>
      </p:sp>
      <p:pic>
        <p:nvPicPr>
          <p:cNvPr id="2120534081" name="Рисунок 4"/>
          <p:cNvPicPr>
            <a:picLocks noChangeAspect="1"/>
          </p:cNvPicPr>
          <p:nvPr/>
        </p:nvPicPr>
        <p:blipFill>
          <a:blip r:embed="rId2"/>
          <a:srcRect l="3359" t="-4692" r="9783" b="4691"/>
          <a:stretch/>
        </p:blipFill>
        <p:spPr bwMode="auto">
          <a:xfrm>
            <a:off x="9504180" y="942903"/>
            <a:ext cx="1596316" cy="15036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59281451" name="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9433719" y="3376245"/>
            <a:ext cx="1981197" cy="212407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591635634" name="Title 1"/>
          <p:cNvSpPr>
            <a:spLocks noGrp="1"/>
          </p:cNvSpPr>
          <p:nvPr>
            <p:ph type="ctrTitle"/>
          </p:nvPr>
        </p:nvSpPr>
        <p:spPr bwMode="auto">
          <a:xfrm flipH="0" flipV="0">
            <a:off x="335847" y="-72749"/>
            <a:ext cx="8058774" cy="1654020"/>
          </a:xfrm>
        </p:spPr>
        <p:txBody>
          <a:bodyPr/>
          <a:lstStyle/>
          <a:p>
            <a:pPr algn="ctr">
              <a:defRPr/>
            </a:pPr>
            <a:r>
              <a:rPr lang="ru-RU">
                <a:ln w="12700">
                  <a:solidFill>
                    <a:schemeClr val="accent6"/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PT Astra Serif"/>
                <a:cs typeface="PT Astra Serif"/>
              </a:rPr>
              <a:t>Техника передвижения на лыжах в биатлоне</a:t>
            </a:r>
            <a:r>
              <a:rPr lang="ru-RU">
                <a:latin typeface="PT Astra Serif"/>
                <a:cs typeface="PT Astra Serif"/>
              </a:rPr>
              <a:t> </a:t>
            </a:r>
            <a:endParaRPr>
              <a:latin typeface="PT Astra Serif"/>
              <a:cs typeface="PT Astra Serif"/>
            </a:endParaRPr>
          </a:p>
        </p:txBody>
      </p:sp>
      <p:sp>
        <p:nvSpPr>
          <p:cNvPr id="469758892" name="Subtitle 2"/>
          <p:cNvSpPr>
            <a:spLocks noGrp="1"/>
          </p:cNvSpPr>
          <p:nvPr>
            <p:ph type="subTitle" idx="1"/>
          </p:nvPr>
        </p:nvSpPr>
        <p:spPr bwMode="auto">
          <a:xfrm flipH="0" flipV="0">
            <a:off x="281932" y="2066745"/>
            <a:ext cx="8166604" cy="4421037"/>
          </a:xfrm>
        </p:spPr>
        <p:txBody>
          <a:bodyPr vertOverflow="overflow" horzOverflow="overflow" vert="horz" wrap="square" lIns="91440" tIns="45720" rIns="91440" bIns="45720" numCol="1" spcCol="0" rtlCol="0" fromWordArt="0" anchor="ctr" anchorCtr="0" forceAA="0" upright="0" compatLnSpc="0">
            <a:normAutofit fontScale="25000" lnSpcReduction="15000"/>
          </a:bodyPr>
          <a:lstStyle/>
          <a:p>
            <a:pPr>
              <a:defRPr/>
            </a:pPr>
            <a:endParaRPr/>
          </a:p>
          <a:p>
            <a:pPr marL="0" indent="0">
              <a:buFont typeface="Arial"/>
              <a:buNone/>
              <a:defRPr/>
            </a:pPr>
            <a:endParaRPr sz="7200"/>
          </a:p>
          <a:p>
            <a:pPr marL="0" indent="0">
              <a:buFont typeface="Arial"/>
              <a:buNone/>
              <a:defRPr/>
            </a:pPr>
            <a:r>
              <a:rPr sz="9600" b="0" i="0" u="none">
                <a:solidFill>
                  <a:srgbClr val="002060"/>
                </a:solidFill>
                <a:latin typeface="PT Astra Serif"/>
                <a:ea typeface="Arial"/>
                <a:cs typeface="PT Astra Serif"/>
              </a:rPr>
              <a:t>При движении на лыжах с оружием сильнейшие биатлонисты, используя </a:t>
            </a:r>
            <a:r>
              <a:rPr sz="9600" b="0" i="0" u="none">
                <a:solidFill>
                  <a:srgbClr val="002060"/>
                </a:solidFill>
                <a:latin typeface="PT Astra Serif"/>
                <a:ea typeface="Arial"/>
                <a:cs typeface="PT Astra Serif"/>
              </a:rPr>
              <a:t>арсенал ходов и переходов с одного лыжного хода на д</a:t>
            </a:r>
            <a:r>
              <a:rPr sz="9600" b="0" i="0" u="none">
                <a:solidFill>
                  <a:srgbClr val="002060"/>
                </a:solidFill>
                <a:latin typeface="PT Astra Serif"/>
                <a:ea typeface="Arial"/>
                <a:cs typeface="PT Astra Serif"/>
              </a:rPr>
              <a:t>ругой, большую часть </a:t>
            </a:r>
            <a:r>
              <a:rPr sz="9600" b="0" i="0" u="none">
                <a:solidFill>
                  <a:srgbClr val="002060"/>
                </a:solidFill>
                <a:latin typeface="PT Astra Serif"/>
                <a:ea typeface="Arial"/>
                <a:cs typeface="PT Astra Serif"/>
              </a:rPr>
              <a:t>дистанции преодолевают попеременным двухшажными ходом – т.е пятифазным </a:t>
            </a:r>
            <a:r>
              <a:rPr sz="9600" b="0" i="0" u="none">
                <a:solidFill>
                  <a:srgbClr val="002060"/>
                </a:solidFill>
                <a:latin typeface="PT Astra Serif"/>
                <a:ea typeface="Arial"/>
                <a:cs typeface="PT Astra Serif"/>
              </a:rPr>
              <a:t>ходом, из которых первых три – период скольжения, последние две – период </a:t>
            </a:r>
            <a:r>
              <a:rPr sz="9600" b="0" i="0" u="none">
                <a:solidFill>
                  <a:srgbClr val="002060"/>
                </a:solidFill>
                <a:latin typeface="PT Astra Serif"/>
                <a:ea typeface="Arial"/>
                <a:cs typeface="PT Astra Serif"/>
              </a:rPr>
              <a:t>отталкивания:</a:t>
            </a:r>
            <a:endParaRPr sz="9600">
              <a:solidFill>
                <a:srgbClr val="002060"/>
              </a:solidFill>
              <a:latin typeface="PT Astra Serif"/>
              <a:cs typeface="PT Astra Serif"/>
            </a:endParaRPr>
          </a:p>
          <a:p>
            <a:pPr marL="0" indent="0">
              <a:buFont typeface="Arial"/>
              <a:buNone/>
              <a:defRPr/>
            </a:pPr>
            <a:endParaRPr sz="9600">
              <a:solidFill>
                <a:srgbClr val="002060"/>
              </a:solidFill>
              <a:latin typeface="PT Astra Serif"/>
              <a:cs typeface="PT Astra Serif"/>
            </a:endParaRPr>
          </a:p>
          <a:p>
            <a:pPr marL="0" indent="0">
              <a:buFont typeface="Arial"/>
              <a:buNone/>
              <a:defRPr/>
            </a:pPr>
            <a:r>
              <a:rPr sz="9600" b="1" i="0" u="none">
                <a:solidFill>
                  <a:srgbClr val="002060"/>
                </a:solidFill>
                <a:latin typeface="PT Astra Serif"/>
                <a:ea typeface="Arial"/>
                <a:cs typeface="PT Astra Serif"/>
              </a:rPr>
              <a:t>1 фаза</a:t>
            </a:r>
            <a:r>
              <a:rPr sz="9600" b="0" i="0" u="none">
                <a:solidFill>
                  <a:srgbClr val="002060"/>
                </a:solidFill>
                <a:latin typeface="PT Astra Serif"/>
                <a:ea typeface="Arial"/>
                <a:cs typeface="PT Astra Serif"/>
              </a:rPr>
              <a:t> – свободное скольжение. Началом фазы считается момент окончания </a:t>
            </a:r>
            <a:r>
              <a:rPr sz="9600" b="0" i="0" u="none">
                <a:solidFill>
                  <a:srgbClr val="002060"/>
                </a:solidFill>
                <a:latin typeface="PT Astra Serif"/>
                <a:ea typeface="Arial"/>
                <a:cs typeface="PT Astra Serif"/>
              </a:rPr>
              <a:t>толчка ногой и рукой, концом, постановка палки на снег (продолжительность </a:t>
            </a:r>
            <a:r>
              <a:rPr sz="9600" b="0" i="0" u="none">
                <a:solidFill>
                  <a:srgbClr val="002060"/>
                </a:solidFill>
                <a:latin typeface="PT Astra Serif"/>
                <a:ea typeface="Arial"/>
                <a:cs typeface="PT Astra Serif"/>
              </a:rPr>
              <a:t>фазы 0,14-0,19 с);</a:t>
            </a:r>
            <a:endParaRPr sz="9600">
              <a:solidFill>
                <a:srgbClr val="002060"/>
              </a:solidFill>
              <a:latin typeface="PT Astra Serif"/>
              <a:cs typeface="PT Astra Serif"/>
            </a:endParaRPr>
          </a:p>
          <a:p>
            <a:pPr marL="0" indent="0">
              <a:buFont typeface="Arial"/>
              <a:buNone/>
              <a:defRPr/>
            </a:pPr>
            <a:endParaRPr sz="9600">
              <a:solidFill>
                <a:srgbClr val="002060"/>
              </a:solidFill>
              <a:latin typeface="PT Astra Serif"/>
              <a:cs typeface="PT Astra Serif"/>
            </a:endParaRPr>
          </a:p>
          <a:p>
            <a:pPr marL="0" indent="0">
              <a:buFont typeface="Arial"/>
              <a:buNone/>
              <a:defRPr/>
            </a:pPr>
            <a:r>
              <a:rPr sz="9600" b="1" i="0" u="none">
                <a:solidFill>
                  <a:srgbClr val="002060"/>
                </a:solidFill>
                <a:latin typeface="PT Astra Serif"/>
                <a:ea typeface="Arial"/>
                <a:cs typeface="PT Astra Serif"/>
              </a:rPr>
              <a:t>2 фаза</a:t>
            </a:r>
            <a:r>
              <a:rPr sz="9600" b="0" i="0" u="none">
                <a:solidFill>
                  <a:srgbClr val="002060"/>
                </a:solidFill>
                <a:latin typeface="PT Astra Serif"/>
                <a:ea typeface="Arial"/>
                <a:cs typeface="PT Astra Serif"/>
              </a:rPr>
              <a:t> – скольжение с выпрямлением опорной ноги. Начало – постановка </a:t>
            </a:r>
            <a:r>
              <a:rPr sz="9600" b="0" i="0" u="none">
                <a:solidFill>
                  <a:srgbClr val="002060"/>
                </a:solidFill>
                <a:latin typeface="PT Astra Serif"/>
                <a:ea typeface="Arial"/>
                <a:cs typeface="PT Astra Serif"/>
              </a:rPr>
              <a:t>палки на снег, окончание – сгибан</a:t>
            </a:r>
            <a:r>
              <a:rPr sz="9600" b="0" i="0" u="none">
                <a:solidFill>
                  <a:srgbClr val="002060"/>
                </a:solidFill>
                <a:latin typeface="PT Astra Serif"/>
                <a:ea typeface="Arial"/>
                <a:cs typeface="PT Astra Serif"/>
              </a:rPr>
              <a:t>ие опорной ноги в коленном суставе.</a:t>
            </a:r>
            <a:endParaRPr sz="9600">
              <a:solidFill>
                <a:srgbClr val="002060"/>
              </a:solidFill>
              <a:latin typeface="PT Astra Serif"/>
              <a:cs typeface="PT Astra Serif"/>
            </a:endParaRPr>
          </a:p>
          <a:p>
            <a:pPr marL="0" indent="0">
              <a:buFont typeface="Arial"/>
              <a:buNone/>
              <a:defRPr/>
            </a:pPr>
            <a:r>
              <a:rPr sz="9600" b="0" i="0" u="none">
                <a:solidFill>
                  <a:srgbClr val="002060"/>
                </a:solidFill>
                <a:latin typeface="PT Astra Serif"/>
                <a:ea typeface="Arial"/>
                <a:cs typeface="PT Astra Serif"/>
              </a:rPr>
              <a:t>(продолжительность фазы 0,19-0,2н7 с);</a:t>
            </a:r>
            <a:endParaRPr sz="9600" b="0" i="0" u="none">
              <a:solidFill>
                <a:srgbClr val="002060"/>
              </a:solidFill>
              <a:latin typeface="PT Astra Serif"/>
              <a:cs typeface="PT Astra Serif"/>
            </a:endParaRPr>
          </a:p>
          <a:p>
            <a:pPr marL="0" indent="0">
              <a:buFont typeface="Arial"/>
              <a:buNone/>
              <a:defRPr/>
            </a:pPr>
            <a:endParaRPr sz="7200">
              <a:latin typeface="PT Astra Serif"/>
              <a:cs typeface="PT Astra Serif"/>
            </a:endParaRPr>
          </a:p>
          <a:p>
            <a:pPr marL="0" indent="0">
              <a:buFont typeface="Arial"/>
              <a:buNone/>
              <a:defRPr/>
            </a:pPr>
            <a:endParaRPr sz="7200">
              <a:latin typeface="PT Astra Serif"/>
              <a:cs typeface="PT Astra Serif"/>
            </a:endParaRPr>
          </a:p>
        </p:txBody>
      </p:sp>
      <p:pic>
        <p:nvPicPr>
          <p:cNvPr id="1373027497" name="Рисунок 4"/>
          <p:cNvPicPr>
            <a:picLocks noChangeAspect="1"/>
          </p:cNvPicPr>
          <p:nvPr/>
        </p:nvPicPr>
        <p:blipFill>
          <a:blip r:embed="rId2"/>
          <a:srcRect l="3359" t="-4692" r="9783" b="4691"/>
          <a:stretch/>
        </p:blipFill>
        <p:spPr bwMode="auto">
          <a:xfrm>
            <a:off x="9504180" y="942903"/>
            <a:ext cx="1596316" cy="15036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34241887" name="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9433719" y="3376245"/>
            <a:ext cx="1981197" cy="212407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927273210" name="Title 1"/>
          <p:cNvSpPr>
            <a:spLocks noGrp="1"/>
          </p:cNvSpPr>
          <p:nvPr>
            <p:ph type="ctrTitle"/>
          </p:nvPr>
        </p:nvSpPr>
        <p:spPr bwMode="auto">
          <a:xfrm flipH="0" flipV="0">
            <a:off x="335847" y="17108"/>
            <a:ext cx="8058774" cy="1654020"/>
          </a:xfrm>
        </p:spPr>
        <p:txBody>
          <a:bodyPr/>
          <a:lstStyle/>
          <a:p>
            <a:pPr algn="ctr">
              <a:defRPr/>
            </a:pPr>
            <a:r>
              <a:rPr lang="ru-RU">
                <a:ln w="12700">
                  <a:solidFill>
                    <a:schemeClr val="accent6"/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PT Astra Serif"/>
                <a:cs typeface="PT Astra Serif"/>
              </a:rPr>
              <a:t>Техника передвижения на лыжах в биатлоне</a:t>
            </a:r>
            <a:r>
              <a:rPr lang="ru-RU">
                <a:latin typeface="PT Astra Serif"/>
                <a:cs typeface="PT Astra Serif"/>
              </a:rPr>
              <a:t> </a:t>
            </a:r>
            <a:endParaRPr lang="ru-RU"/>
          </a:p>
        </p:txBody>
      </p:sp>
      <p:sp>
        <p:nvSpPr>
          <p:cNvPr id="2110027515" name="Subtitle 2"/>
          <p:cNvSpPr>
            <a:spLocks noGrp="1"/>
          </p:cNvSpPr>
          <p:nvPr>
            <p:ph type="subTitle" idx="1"/>
          </p:nvPr>
        </p:nvSpPr>
        <p:spPr bwMode="auto">
          <a:xfrm flipH="0" flipV="0">
            <a:off x="335847" y="2138631"/>
            <a:ext cx="8058774" cy="4421037"/>
          </a:xfrm>
        </p:spPr>
        <p:txBody>
          <a:bodyPr vertOverflow="overflow" horzOverflow="overflow" vert="horz" wrap="square" lIns="91440" tIns="45720" rIns="91440" bIns="45720" numCol="1" spcCol="0" rtlCol="0" fromWordArt="0" anchor="ctr" anchorCtr="0" forceAA="0" upright="0" compatLnSpc="0">
            <a:normAutofit fontScale="25000" lnSpcReduction="15000"/>
          </a:bodyPr>
          <a:lstStyle/>
          <a:p>
            <a:pPr marL="0" indent="0">
              <a:buFont typeface="Arial"/>
              <a:buNone/>
              <a:defRPr/>
            </a:pPr>
            <a:r>
              <a:rPr lang="ru-RU" sz="2000" b="1" i="0" u="none" strike="noStrike" cap="none" spc="0">
                <a:solidFill>
                  <a:srgbClr val="262633"/>
                </a:solidFill>
                <a:latin typeface="PT Astra Serif"/>
                <a:ea typeface="Arial"/>
                <a:cs typeface="PT Astra Serif"/>
              </a:rPr>
              <a:t> </a:t>
            </a:r>
            <a:r>
              <a:rPr lang="ru-RU" sz="9600" b="1" i="0" u="none" strike="noStrike" cap="none" spc="0">
                <a:solidFill>
                  <a:srgbClr val="002060"/>
                </a:solidFill>
                <a:latin typeface="PT Astra Serif"/>
                <a:ea typeface="Arial"/>
                <a:cs typeface="PT Astra Serif"/>
              </a:rPr>
              <a:t>3 фаза</a:t>
            </a:r>
            <a:r>
              <a:rPr lang="ru-RU" sz="9600" b="0" i="0" u="none" strike="noStrike" cap="none" spc="0">
                <a:solidFill>
                  <a:srgbClr val="002060"/>
                </a:solidFill>
                <a:latin typeface="PT Astra Serif"/>
                <a:ea typeface="Arial"/>
                <a:cs typeface="PT Astra Serif"/>
              </a:rPr>
              <a:t> – скольжение с подседанием. Фаза начинается с уменьшением угла в </a:t>
            </a:r>
            <a:r>
              <a:rPr lang="ru-RU" sz="9600" b="0" i="0" u="none" strike="noStrike" cap="none" spc="0">
                <a:solidFill>
                  <a:srgbClr val="002060"/>
                </a:solidFill>
                <a:latin typeface="PT Astra Serif"/>
                <a:ea typeface="Arial"/>
                <a:cs typeface="PT Astra Serif"/>
              </a:rPr>
              <a:t>коленном суставе опорной ноги, заканчивается с остановкой лыжи. В конце </a:t>
            </a:r>
            <a:r>
              <a:rPr lang="ru-RU" sz="9600" b="0" i="0" u="none" strike="noStrike" cap="none" spc="0">
                <a:solidFill>
                  <a:srgbClr val="002060"/>
                </a:solidFill>
                <a:latin typeface="PT Astra Serif"/>
                <a:ea typeface="Arial"/>
                <a:cs typeface="PT Astra Serif"/>
              </a:rPr>
              <a:t>данной фазы начинается со</a:t>
            </a:r>
            <a:r>
              <a:rPr lang="ru-RU" sz="9600" b="0" i="0" u="none" strike="noStrike" cap="none" spc="0">
                <a:solidFill>
                  <a:srgbClr val="002060"/>
                </a:solidFill>
                <a:latin typeface="PT Astra Serif"/>
                <a:ea typeface="Arial"/>
                <a:cs typeface="PT Astra Serif"/>
              </a:rPr>
              <a:t>бственно толчок (продолжительность фазы 0,03-0,07</a:t>
            </a:r>
            <a:r>
              <a:rPr lang="ru-RU" sz="9600" b="1" i="0" u="none" strike="noStrike" cap="none" spc="0">
                <a:solidFill>
                  <a:srgbClr val="002060"/>
                </a:solidFill>
                <a:latin typeface="PT Astra Serif"/>
                <a:ea typeface="PT Astra Serif"/>
                <a:cs typeface="PT Astra Serif"/>
              </a:rPr>
              <a:t> </a:t>
            </a:r>
            <a:r>
              <a:rPr lang="ru-RU" sz="9600" b="0" i="0" u="none" strike="noStrike" cap="none" spc="0">
                <a:solidFill>
                  <a:srgbClr val="002060"/>
                </a:solidFill>
                <a:latin typeface="PT Astra Serif"/>
                <a:ea typeface="PT Astra Serif"/>
                <a:cs typeface="PT Astra Serif"/>
              </a:rPr>
              <a:t>с.)</a:t>
            </a:r>
            <a:endParaRPr sz="9600">
              <a:solidFill>
                <a:srgbClr val="002060"/>
              </a:solidFill>
              <a:latin typeface="PT Astra Serif"/>
              <a:cs typeface="PT Astra Serif"/>
            </a:endParaRPr>
          </a:p>
          <a:p>
            <a:pPr marL="0" indent="0">
              <a:buFont typeface="Arial"/>
              <a:buNone/>
              <a:defRPr/>
            </a:pPr>
            <a:endParaRPr sz="9600">
              <a:solidFill>
                <a:srgbClr val="002060"/>
              </a:solidFill>
              <a:latin typeface="PT Astra Serif"/>
              <a:cs typeface="PT Astra Serif"/>
            </a:endParaRPr>
          </a:p>
          <a:p>
            <a:pPr marL="0" indent="0">
              <a:buFont typeface="Arial"/>
              <a:buNone/>
              <a:defRPr/>
            </a:pPr>
            <a:r>
              <a:rPr lang="ru-RU" sz="9600" b="1" i="0" u="none" strike="noStrike" cap="none" spc="0">
                <a:solidFill>
                  <a:srgbClr val="002060"/>
                </a:solidFill>
                <a:latin typeface="PT Astra Serif"/>
                <a:ea typeface="Arial"/>
                <a:cs typeface="PT Astra Serif"/>
              </a:rPr>
              <a:t>4 фаза</a:t>
            </a:r>
            <a:r>
              <a:rPr lang="ru-RU" sz="9600" b="0" i="0" u="none" strike="noStrike" cap="none" spc="0">
                <a:solidFill>
                  <a:srgbClr val="002060"/>
                </a:solidFill>
                <a:latin typeface="PT Astra Serif"/>
                <a:ea typeface="Arial"/>
                <a:cs typeface="PT Astra Serif"/>
              </a:rPr>
              <a:t> – выпад с подседанием. Начинается с остановки лыжи, заканчивается увеличением угла в суставе толчковой ноги</a:t>
            </a:r>
            <a:endParaRPr sz="9600" b="0" i="0" u="none">
              <a:solidFill>
                <a:srgbClr val="002060"/>
              </a:solidFill>
              <a:latin typeface="PT Astra Serif"/>
              <a:cs typeface="PT Astra Serif"/>
            </a:endParaRPr>
          </a:p>
          <a:p>
            <a:pPr marL="0" indent="0">
              <a:buFont typeface="Arial"/>
              <a:buNone/>
              <a:defRPr/>
            </a:pPr>
            <a:r>
              <a:rPr lang="ru-RU" sz="9600" b="0" i="0" u="none" strike="noStrike" cap="none" spc="0">
                <a:solidFill>
                  <a:srgbClr val="002060"/>
                </a:solidFill>
                <a:latin typeface="PT Astra Serif"/>
                <a:ea typeface="Arial"/>
                <a:cs typeface="PT Astra Serif"/>
              </a:rPr>
              <a:t> (выпад осуществляется </a:t>
            </a:r>
            <a:r>
              <a:rPr lang="ru-RU" sz="9600" b="0" i="0" u="none" strike="noStrike" cap="none" spc="0">
                <a:solidFill>
                  <a:srgbClr val="002060"/>
                </a:solidFill>
                <a:latin typeface="PT Astra Serif"/>
                <a:ea typeface="Arial"/>
                <a:cs typeface="PT Astra Serif"/>
              </a:rPr>
              <a:t>со скоростью 5-6 м.сек);</a:t>
            </a:r>
            <a:endParaRPr sz="9600">
              <a:solidFill>
                <a:srgbClr val="002060"/>
              </a:solidFill>
              <a:latin typeface="PT Astra Serif"/>
              <a:cs typeface="PT Astra Serif"/>
            </a:endParaRPr>
          </a:p>
          <a:p>
            <a:pPr marL="0" indent="0">
              <a:buFont typeface="Arial"/>
              <a:buNone/>
              <a:defRPr/>
            </a:pPr>
            <a:endParaRPr sz="9600" b="0" i="0" u="none">
              <a:solidFill>
                <a:srgbClr val="002060"/>
              </a:solidFill>
              <a:latin typeface="PT Astra Serif"/>
              <a:cs typeface="PT Astra Serif"/>
            </a:endParaRPr>
          </a:p>
          <a:p>
            <a:pPr marL="0" indent="0">
              <a:buFont typeface="Arial"/>
              <a:buNone/>
              <a:defRPr/>
            </a:pPr>
            <a:r>
              <a:rPr lang="ru-RU" sz="9600" b="0" i="0" u="none" strike="noStrike" cap="none" spc="0">
                <a:solidFill>
                  <a:srgbClr val="002060"/>
                </a:solidFill>
                <a:latin typeface="PT Astra Serif"/>
                <a:ea typeface="Arial"/>
                <a:cs typeface="PT Astra Serif"/>
              </a:rPr>
              <a:t> </a:t>
            </a:r>
            <a:r>
              <a:rPr lang="ru-RU" sz="9600" b="1" i="0" u="none" strike="noStrike" cap="none" spc="0">
                <a:solidFill>
                  <a:srgbClr val="002060"/>
                </a:solidFill>
                <a:latin typeface="PT Astra Serif"/>
                <a:ea typeface="Arial"/>
                <a:cs typeface="PT Astra Serif"/>
              </a:rPr>
              <a:t>5 фаза </a:t>
            </a:r>
            <a:r>
              <a:rPr lang="ru-RU" sz="9600" b="0" i="0" u="none" strike="noStrike" cap="none" spc="0">
                <a:solidFill>
                  <a:srgbClr val="002060"/>
                </a:solidFill>
                <a:latin typeface="PT Astra Serif"/>
                <a:ea typeface="Arial"/>
                <a:cs typeface="PT Astra Serif"/>
              </a:rPr>
              <a:t>– выпад с выпрямлением толчковой ноги. Начинается с момента</a:t>
            </a:r>
            <a:endParaRPr sz="9600">
              <a:solidFill>
                <a:srgbClr val="002060"/>
              </a:solidFill>
              <a:latin typeface="PT Astra Serif"/>
              <a:cs typeface="PT Astra Serif"/>
            </a:endParaRPr>
          </a:p>
          <a:p>
            <a:pPr marL="0" indent="0">
              <a:buFont typeface="Arial"/>
              <a:buNone/>
              <a:defRPr/>
            </a:pPr>
            <a:r>
              <a:rPr lang="ru-RU" sz="9600" b="0" i="0" u="none" strike="noStrike" cap="none" spc="0">
                <a:solidFill>
                  <a:srgbClr val="002060"/>
                </a:solidFill>
                <a:latin typeface="PT Astra Serif"/>
                <a:ea typeface="Arial"/>
                <a:cs typeface="PT Astra Serif"/>
              </a:rPr>
              <a:t>увеличения угла в коленном суставе толчковой ноги, заканчивается отрывом </a:t>
            </a:r>
            <a:r>
              <a:rPr lang="ru-RU" sz="9600" b="0" i="0" u="none" strike="noStrike" cap="none" spc="0">
                <a:solidFill>
                  <a:srgbClr val="002060"/>
                </a:solidFill>
                <a:latin typeface="PT Astra Serif"/>
                <a:ea typeface="Arial"/>
                <a:cs typeface="PT Astra Serif"/>
              </a:rPr>
              <a:t>лыжи от снега.</a:t>
            </a:r>
            <a:endParaRPr sz="9600">
              <a:solidFill>
                <a:srgbClr val="002060"/>
              </a:solidFill>
              <a:latin typeface="PT Astra Serif"/>
              <a:cs typeface="PT Astra Serif"/>
            </a:endParaRPr>
          </a:p>
          <a:p>
            <a:pPr>
              <a:defRPr/>
            </a:pPr>
            <a:endParaRPr sz="9600">
              <a:solidFill>
                <a:srgbClr val="002060"/>
              </a:solidFill>
            </a:endParaRPr>
          </a:p>
        </p:txBody>
      </p:sp>
      <p:pic>
        <p:nvPicPr>
          <p:cNvPr id="1792079609" name="Рисунок 4"/>
          <p:cNvPicPr>
            <a:picLocks noChangeAspect="1"/>
          </p:cNvPicPr>
          <p:nvPr/>
        </p:nvPicPr>
        <p:blipFill>
          <a:blip r:embed="rId2"/>
          <a:srcRect l="3359" t="-4692" r="9783" b="4691"/>
          <a:stretch/>
        </p:blipFill>
        <p:spPr bwMode="auto">
          <a:xfrm>
            <a:off x="9504180" y="942903"/>
            <a:ext cx="1596316" cy="15036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05057472" name="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9433719" y="3376245"/>
            <a:ext cx="1981197" cy="212407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7084646" name="Title 1"/>
          <p:cNvSpPr>
            <a:spLocks noGrp="1"/>
          </p:cNvSpPr>
          <p:nvPr>
            <p:ph type="ctrTitle"/>
          </p:nvPr>
        </p:nvSpPr>
        <p:spPr bwMode="auto">
          <a:xfrm flipH="0" flipV="0">
            <a:off x="344832" y="-324352"/>
            <a:ext cx="8058774" cy="1654020"/>
          </a:xfrm>
        </p:spPr>
        <p:txBody>
          <a:bodyPr/>
          <a:lstStyle/>
          <a:p>
            <a:pPr algn="ctr">
              <a:defRPr/>
            </a:pPr>
            <a:r>
              <a:rPr lang="ru-RU">
                <a:ln w="12700">
                  <a:solidFill>
                    <a:schemeClr val="accent6"/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PT Astra Serif"/>
                <a:cs typeface="PT Astra Serif"/>
              </a:rPr>
              <a:t>Техника передвижения на лыжах в биатлоне</a:t>
            </a:r>
            <a:r>
              <a:rPr lang="ru-RU"/>
              <a:t> </a:t>
            </a:r>
            <a:endParaRPr lang="ru-RU"/>
          </a:p>
        </p:txBody>
      </p:sp>
      <p:sp>
        <p:nvSpPr>
          <p:cNvPr id="1608964134" name="Subtitle 2"/>
          <p:cNvSpPr>
            <a:spLocks noGrp="1"/>
          </p:cNvSpPr>
          <p:nvPr>
            <p:ph type="subTitle" idx="1"/>
          </p:nvPr>
        </p:nvSpPr>
        <p:spPr bwMode="auto">
          <a:xfrm flipH="0" flipV="0">
            <a:off x="156129" y="1096273"/>
            <a:ext cx="8436179" cy="5948630"/>
          </a:xfrm>
        </p:spPr>
        <p:txBody>
          <a:bodyPr vertOverflow="overflow" horzOverflow="overflow" vert="horz" wrap="square" lIns="91440" tIns="45720" rIns="91440" bIns="45720" numCol="1" spcCol="0" rtlCol="0" fromWordArt="0" anchor="ctr" anchorCtr="0" forceAA="0" upright="0" compatLnSpc="0">
            <a:normAutofit fontScale="45000" lnSpcReduction="11000"/>
          </a:bodyPr>
          <a:lstStyle/>
          <a:p>
            <a:pPr>
              <a:defRPr/>
            </a:pPr>
            <a:endParaRPr/>
          </a:p>
          <a:p>
            <a:pPr marL="0" indent="0">
              <a:buFont typeface="Arial"/>
              <a:buNone/>
              <a:defRPr/>
            </a:pPr>
            <a:r>
              <a:rPr sz="4800" b="1" i="1" u="none">
                <a:solidFill>
                  <a:srgbClr val="002060"/>
                </a:solidFill>
                <a:latin typeface="PT Astra Serif"/>
                <a:ea typeface="Arial"/>
                <a:cs typeface="PT Astra Serif"/>
              </a:rPr>
              <a:t>Остальные лыжные ходы включают в себя:</a:t>
            </a:r>
            <a:endParaRPr sz="4800" b="1" i="1" u="none">
              <a:solidFill>
                <a:srgbClr val="002060"/>
              </a:solidFill>
              <a:latin typeface="PT Astra Serif"/>
              <a:ea typeface="Arial"/>
              <a:cs typeface="PT Astra Serif"/>
            </a:endParaRPr>
          </a:p>
          <a:p>
            <a:pPr marL="0" indent="0">
              <a:buFont typeface="Arial"/>
              <a:buNone/>
              <a:defRPr/>
            </a:pPr>
            <a:endParaRPr sz="4800">
              <a:solidFill>
                <a:srgbClr val="002060"/>
              </a:solidFill>
              <a:latin typeface="PT Astra Serif"/>
              <a:cs typeface="PT Astra Serif"/>
            </a:endParaRPr>
          </a:p>
          <a:p>
            <a:pPr marL="0" indent="0">
              <a:buFont typeface="Arial"/>
              <a:buNone/>
              <a:defRPr/>
            </a:pPr>
            <a:r>
              <a:rPr sz="4800" b="1" i="0" u="none">
                <a:solidFill>
                  <a:srgbClr val="002060"/>
                </a:solidFill>
                <a:latin typeface="PT Astra Serif"/>
                <a:ea typeface="Arial"/>
                <a:cs typeface="PT Astra Serif"/>
              </a:rPr>
              <a:t>а) Попеременный четырехшажный ход.</a:t>
            </a:r>
            <a:r>
              <a:rPr sz="4800" b="0" i="0" u="none">
                <a:solidFill>
                  <a:srgbClr val="002060"/>
                </a:solidFill>
                <a:latin typeface="PT Astra Serif"/>
                <a:ea typeface="Arial"/>
                <a:cs typeface="PT Astra Serif"/>
              </a:rPr>
              <a:t> Цикл движения при этом ходе</a:t>
            </a:r>
            <a:endParaRPr sz="4800">
              <a:solidFill>
                <a:srgbClr val="002060"/>
              </a:solidFill>
              <a:latin typeface="PT Astra Serif"/>
              <a:cs typeface="PT Astra Serif"/>
            </a:endParaRPr>
          </a:p>
          <a:p>
            <a:pPr marL="0" indent="0">
              <a:buFont typeface="Arial"/>
              <a:buNone/>
              <a:defRPr/>
            </a:pPr>
            <a:r>
              <a:rPr sz="4800" b="0" i="0" u="none">
                <a:solidFill>
                  <a:srgbClr val="002060"/>
                </a:solidFill>
                <a:latin typeface="PT Astra Serif"/>
                <a:ea typeface="Arial"/>
                <a:cs typeface="PT Astra Serif"/>
              </a:rPr>
              <a:t>состоит из четырех скользящих шагов и двух попеременных толчков палками на</a:t>
            </a:r>
            <a:r>
              <a:rPr sz="4800" b="0" i="0" u="none">
                <a:solidFill>
                  <a:srgbClr val="002060"/>
                </a:solidFill>
                <a:latin typeface="PT Astra Serif"/>
                <a:ea typeface="Arial"/>
                <a:cs typeface="PT Astra Serif"/>
              </a:rPr>
              <a:t> два последних шага. Все четыре шага в цикле выполняются также, как и при попеременном двухшажном ходе, т.е. являются скользящими, но длина этих </a:t>
            </a:r>
            <a:r>
              <a:rPr sz="4800" b="0" i="0" u="none">
                <a:solidFill>
                  <a:srgbClr val="002060"/>
                </a:solidFill>
                <a:latin typeface="PT Astra Serif"/>
                <a:ea typeface="Arial"/>
                <a:cs typeface="PT Astra Serif"/>
              </a:rPr>
              <a:t>шагов неодинакова из-за того, что толчки палками совпадают с двумя последними </a:t>
            </a:r>
            <a:r>
              <a:rPr sz="4800" b="0" i="0" u="none">
                <a:solidFill>
                  <a:srgbClr val="002060"/>
                </a:solidFill>
                <a:latin typeface="PT Astra Serif"/>
                <a:ea typeface="Arial"/>
                <a:cs typeface="PT Astra Serif"/>
              </a:rPr>
              <a:t>шагами, длинна этих шагов увеличивается.</a:t>
            </a:r>
            <a:endParaRPr sz="4800" b="0" i="0" u="none">
              <a:solidFill>
                <a:srgbClr val="002060"/>
              </a:solidFill>
              <a:latin typeface="PT Astra Serif"/>
              <a:ea typeface="Arial"/>
              <a:cs typeface="PT Astra Serif"/>
            </a:endParaRPr>
          </a:p>
          <a:p>
            <a:pPr marL="0" indent="0">
              <a:buFont typeface="Arial"/>
              <a:buNone/>
              <a:defRPr/>
            </a:pPr>
            <a:r>
              <a:rPr sz="4800" b="1" i="0" u="none">
                <a:solidFill>
                  <a:srgbClr val="002060"/>
                </a:solidFill>
                <a:latin typeface="PT Astra Serif"/>
                <a:ea typeface="Arial"/>
                <a:cs typeface="PT Astra Serif"/>
              </a:rPr>
              <a:t>б) Одновременные ходы:</a:t>
            </a:r>
            <a:endParaRPr sz="4800" b="1">
              <a:solidFill>
                <a:srgbClr val="002060"/>
              </a:solidFill>
              <a:latin typeface="PT Astra Serif"/>
              <a:cs typeface="PT Astra Serif"/>
            </a:endParaRPr>
          </a:p>
          <a:p>
            <a:pPr marL="0" indent="0">
              <a:buFont typeface="Arial"/>
              <a:buNone/>
              <a:defRPr/>
            </a:pPr>
            <a:r>
              <a:rPr sz="4800" b="0" i="0" u="none">
                <a:solidFill>
                  <a:srgbClr val="002060"/>
                </a:solidFill>
                <a:latin typeface="PT Astra Serif"/>
                <a:ea typeface="Arial"/>
                <a:cs typeface="PT Astra Serif"/>
              </a:rPr>
              <a:t>- одновременный бесшажный ход, т.е. ход при движении на лыжах с оружием,</a:t>
            </a:r>
            <a:r>
              <a:rPr sz="4800" b="0" i="0" u="none">
                <a:solidFill>
                  <a:srgbClr val="002060"/>
                </a:solidFill>
                <a:latin typeface="PT Astra Serif"/>
                <a:ea typeface="Arial"/>
                <a:cs typeface="PT Astra Serif"/>
              </a:rPr>
              <a:t>при котором наклон туловища при выполнении толчка </a:t>
            </a:r>
            <a:r>
              <a:rPr sz="4800" b="0" i="0" u="none">
                <a:solidFill>
                  <a:srgbClr val="002060"/>
                </a:solidFill>
                <a:latin typeface="PT Astra Serif"/>
                <a:ea typeface="Arial"/>
                <a:cs typeface="PT Astra Serif"/>
              </a:rPr>
              <a:t>меньше обычного, а выпрямление туловища при двухопорном скольжении </a:t>
            </a:r>
            <a:r>
              <a:rPr sz="4800" b="0" i="0" u="none">
                <a:solidFill>
                  <a:srgbClr val="002060"/>
                </a:solidFill>
                <a:latin typeface="PT Astra Serif"/>
                <a:ea typeface="Arial"/>
                <a:cs typeface="PT Astra Serif"/>
              </a:rPr>
              <a:t>более продолжительно;</a:t>
            </a:r>
            <a:endParaRPr sz="4800">
              <a:solidFill>
                <a:srgbClr val="002060"/>
              </a:solidFill>
              <a:latin typeface="PT Astra Serif"/>
              <a:cs typeface="PT Astra Serif"/>
            </a:endParaRPr>
          </a:p>
          <a:p>
            <a:pPr marL="0" indent="0">
              <a:buFont typeface="Arial"/>
              <a:buNone/>
              <a:defRPr/>
            </a:pPr>
            <a:r>
              <a:rPr sz="4800" b="0" i="0" u="none">
                <a:solidFill>
                  <a:srgbClr val="002060"/>
                </a:solidFill>
                <a:latin typeface="PT Astra Serif"/>
                <a:ea typeface="Arial"/>
                <a:cs typeface="PT Astra Serif"/>
              </a:rPr>
              <a:t>- одновременный одношажный и двухшажный ходы, т.е. ходы при движении на </a:t>
            </a:r>
            <a:r>
              <a:rPr sz="4800" b="0" i="0" u="none">
                <a:solidFill>
                  <a:srgbClr val="002060"/>
                </a:solidFill>
                <a:latin typeface="PT Astra Serif"/>
                <a:ea typeface="Arial"/>
                <a:cs typeface="PT Astra Serif"/>
              </a:rPr>
              <a:t>лыжах с оружием, схожие с одновременным бесшажным с коротким скользящим </a:t>
            </a:r>
            <a:r>
              <a:rPr sz="4800" b="0" i="0" u="none">
                <a:solidFill>
                  <a:srgbClr val="002060"/>
                </a:solidFill>
                <a:latin typeface="PT Astra Serif"/>
                <a:ea typeface="Arial"/>
                <a:cs typeface="PT Astra Serif"/>
              </a:rPr>
              <a:t>шагом.</a:t>
            </a:r>
            <a:endParaRPr sz="4800">
              <a:solidFill>
                <a:srgbClr val="002060"/>
              </a:solidFill>
              <a:latin typeface="PT Astra Serif"/>
              <a:cs typeface="PT Astra Serif"/>
            </a:endParaRPr>
          </a:p>
        </p:txBody>
      </p:sp>
      <p:pic>
        <p:nvPicPr>
          <p:cNvPr id="53737540" name="Рисунок 4"/>
          <p:cNvPicPr>
            <a:picLocks noChangeAspect="1"/>
          </p:cNvPicPr>
          <p:nvPr/>
        </p:nvPicPr>
        <p:blipFill>
          <a:blip r:embed="rId2"/>
          <a:srcRect l="3359" t="-4692" r="9783" b="4691"/>
          <a:stretch/>
        </p:blipFill>
        <p:spPr bwMode="auto">
          <a:xfrm>
            <a:off x="9504180" y="942903"/>
            <a:ext cx="1596316" cy="15036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678913509" name="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9433719" y="3376245"/>
            <a:ext cx="1981197" cy="212407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614303505" name="Title 1"/>
          <p:cNvSpPr>
            <a:spLocks noGrp="1"/>
          </p:cNvSpPr>
          <p:nvPr>
            <p:ph type="ctrTitle"/>
          </p:nvPr>
        </p:nvSpPr>
        <p:spPr bwMode="auto">
          <a:xfrm flipH="0" flipV="0">
            <a:off x="281932" y="-162608"/>
            <a:ext cx="8058774" cy="1654020"/>
          </a:xfrm>
        </p:spPr>
        <p:txBody>
          <a:bodyPr/>
          <a:lstStyle/>
          <a:p>
            <a:pPr algn="ctr">
              <a:defRPr/>
            </a:pPr>
            <a:r>
              <a:rPr lang="ru-RU">
                <a:ln w="12700">
                  <a:solidFill>
                    <a:schemeClr val="accent6"/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PT Astra Serif"/>
                <a:cs typeface="PT Astra Serif"/>
              </a:rPr>
              <a:t>Техника передвижения на лыжах в биатлоне</a:t>
            </a:r>
            <a:r>
              <a:rPr lang="ru-RU">
                <a:latin typeface="PT Astra Serif"/>
                <a:cs typeface="PT Astra Serif"/>
              </a:rPr>
              <a:t> </a:t>
            </a:r>
            <a:endParaRPr>
              <a:latin typeface="PT Astra Serif"/>
              <a:cs typeface="PT Astra Serif"/>
            </a:endParaRPr>
          </a:p>
        </p:txBody>
      </p:sp>
      <p:sp>
        <p:nvSpPr>
          <p:cNvPr id="1091080067" name="Subtitle 2"/>
          <p:cNvSpPr>
            <a:spLocks noGrp="1"/>
          </p:cNvSpPr>
          <p:nvPr>
            <p:ph type="subTitle" idx="1"/>
          </p:nvPr>
        </p:nvSpPr>
        <p:spPr bwMode="auto">
          <a:xfrm flipH="0" flipV="0">
            <a:off x="127641" y="1815141"/>
            <a:ext cx="8752216" cy="4798443"/>
          </a:xfrm>
        </p:spPr>
        <p:txBody>
          <a:bodyPr vertOverflow="overflow" horzOverflow="overflow" vert="horz" wrap="square" lIns="91440" tIns="45720" rIns="91440" bIns="45720" numCol="1" spcCol="0" rtlCol="0" fromWordArt="0" anchor="ctr" anchorCtr="0" forceAA="0" upright="0" compatLnSpc="0">
            <a:normAutofit fontScale="25000" lnSpcReduction="15000"/>
          </a:bodyPr>
          <a:lstStyle/>
          <a:p>
            <a:pPr>
              <a:defRPr/>
            </a:pPr>
            <a:endParaRPr/>
          </a:p>
          <a:p>
            <a:pPr marL="0" indent="0">
              <a:buFont typeface="Arial"/>
              <a:buNone/>
              <a:defRPr/>
            </a:pPr>
            <a:r>
              <a:rPr sz="12000" b="1" i="1" u="none">
                <a:solidFill>
                  <a:srgbClr val="002060"/>
                </a:solidFill>
                <a:latin typeface="PT Astra Serif"/>
                <a:ea typeface="Arial"/>
                <a:cs typeface="PT Astra Serif"/>
              </a:rPr>
              <a:t>Переходы с одного лыжного хода на другой</a:t>
            </a:r>
            <a:endParaRPr sz="12000" b="1" i="1" u="none">
              <a:solidFill>
                <a:srgbClr val="002060"/>
              </a:solidFill>
              <a:latin typeface="PT Astra Serif"/>
              <a:cs typeface="PT Astra Serif"/>
            </a:endParaRPr>
          </a:p>
          <a:p>
            <a:pPr marL="0" indent="0">
              <a:buFont typeface="Arial"/>
              <a:buNone/>
              <a:defRPr/>
            </a:pPr>
            <a:endParaRPr sz="12000" b="1" i="1">
              <a:solidFill>
                <a:srgbClr val="002060"/>
              </a:solidFill>
              <a:latin typeface="PT Astra Serif"/>
              <a:cs typeface="PT Astra Serif"/>
            </a:endParaRPr>
          </a:p>
          <a:p>
            <a:pPr marL="0" indent="0">
              <a:buFont typeface="Arial"/>
              <a:buNone/>
              <a:defRPr/>
            </a:pPr>
            <a:r>
              <a:rPr sz="12000" b="0" i="0" u="none">
                <a:solidFill>
                  <a:srgbClr val="002060"/>
                </a:solidFill>
                <a:latin typeface="PT Astra Serif"/>
                <a:ea typeface="Arial"/>
                <a:cs typeface="PT Astra Serif"/>
              </a:rPr>
              <a:t>Во время гонки возникает необходимость смены лыжных ходов с </a:t>
            </a:r>
            <a:r>
              <a:rPr sz="12000" b="0" i="0" u="none">
                <a:solidFill>
                  <a:srgbClr val="002060"/>
                </a:solidFill>
                <a:latin typeface="PT Astra Serif"/>
                <a:ea typeface="Arial"/>
                <a:cs typeface="PT Astra Serif"/>
              </a:rPr>
              <a:t>одновременных на попеременные, которыми биатлонисты должны владеть в </a:t>
            </a:r>
            <a:r>
              <a:rPr sz="12000" b="0" i="0" u="none">
                <a:solidFill>
                  <a:srgbClr val="002060"/>
                </a:solidFill>
                <a:latin typeface="PT Astra Serif"/>
                <a:ea typeface="Arial"/>
                <a:cs typeface="PT Astra Serif"/>
              </a:rPr>
              <a:t>совершенстве. </a:t>
            </a:r>
            <a:endParaRPr sz="12000" b="0" i="0" u="none">
              <a:solidFill>
                <a:srgbClr val="002060"/>
              </a:solidFill>
              <a:latin typeface="PT Astra Serif"/>
              <a:ea typeface="Arial"/>
              <a:cs typeface="PT Astra Serif"/>
            </a:endParaRPr>
          </a:p>
          <a:p>
            <a:pPr marL="0" indent="0">
              <a:buFont typeface="Arial"/>
              <a:buNone/>
              <a:defRPr/>
            </a:pPr>
            <a:r>
              <a:rPr sz="12000" b="0" i="0" u="none">
                <a:solidFill>
                  <a:srgbClr val="002060"/>
                </a:solidFill>
                <a:latin typeface="PT Astra Serif"/>
                <a:ea typeface="Arial"/>
                <a:cs typeface="PT Astra Serif"/>
              </a:rPr>
              <a:t>В основном существует </a:t>
            </a:r>
            <a:r>
              <a:rPr sz="12000" b="0" i="0" u="none">
                <a:solidFill>
                  <a:srgbClr val="002060"/>
                </a:solidFill>
                <a:latin typeface="PT Astra Serif"/>
                <a:ea typeface="Arial"/>
                <a:cs typeface="PT Astra Serif"/>
              </a:rPr>
              <a:t>несколько </a:t>
            </a:r>
            <a:r>
              <a:rPr sz="12000" b="0" i="0" u="none">
                <a:solidFill>
                  <a:srgbClr val="002060"/>
                </a:solidFill>
                <a:latin typeface="PT Astra Serif"/>
                <a:ea typeface="Arial"/>
                <a:cs typeface="PT Astra Serif"/>
              </a:rPr>
              <a:t>следующих способов:</a:t>
            </a:r>
            <a:endParaRPr sz="12000">
              <a:solidFill>
                <a:srgbClr val="002060"/>
              </a:solidFill>
              <a:latin typeface="PT Astra Serif"/>
              <a:cs typeface="PT Astra Serif"/>
            </a:endParaRPr>
          </a:p>
          <a:p>
            <a:pPr marL="0" indent="0">
              <a:buFont typeface="Arial"/>
              <a:buNone/>
              <a:defRPr/>
            </a:pPr>
            <a:r>
              <a:rPr sz="12000" b="0" i="0" u="none">
                <a:solidFill>
                  <a:srgbClr val="002060"/>
                </a:solidFill>
                <a:latin typeface="PT Astra Serif"/>
                <a:ea typeface="Arial"/>
                <a:cs typeface="PT Astra Serif"/>
              </a:rPr>
              <a:t>-прямой переход;</a:t>
            </a:r>
            <a:endParaRPr sz="12000">
              <a:solidFill>
                <a:srgbClr val="002060"/>
              </a:solidFill>
              <a:latin typeface="PT Astra Serif"/>
              <a:cs typeface="PT Astra Serif"/>
            </a:endParaRPr>
          </a:p>
          <a:p>
            <a:pPr marL="0" indent="0">
              <a:buFont typeface="Arial"/>
              <a:buNone/>
              <a:defRPr/>
            </a:pPr>
            <a:r>
              <a:rPr sz="12000" b="0" i="0" u="none">
                <a:solidFill>
                  <a:srgbClr val="002060"/>
                </a:solidFill>
                <a:latin typeface="PT Astra Serif"/>
                <a:ea typeface="Arial"/>
                <a:cs typeface="PT Astra Serif"/>
              </a:rPr>
              <a:t>-переход с прокатом;</a:t>
            </a:r>
            <a:endParaRPr sz="12000">
              <a:solidFill>
                <a:srgbClr val="002060"/>
              </a:solidFill>
              <a:latin typeface="PT Astra Serif"/>
              <a:cs typeface="PT Astra Serif"/>
            </a:endParaRPr>
          </a:p>
          <a:p>
            <a:pPr marL="0" indent="0">
              <a:buFont typeface="Arial"/>
              <a:buNone/>
              <a:defRPr/>
            </a:pPr>
            <a:r>
              <a:rPr sz="12000" b="0" i="0" u="none">
                <a:solidFill>
                  <a:srgbClr val="002060"/>
                </a:solidFill>
                <a:latin typeface="PT Astra Serif"/>
                <a:ea typeface="Arial"/>
                <a:cs typeface="PT Astra Serif"/>
              </a:rPr>
              <a:t>-переход с незаконченным толчком; одной рукой;</a:t>
            </a:r>
            <a:endParaRPr sz="12000">
              <a:solidFill>
                <a:srgbClr val="002060"/>
              </a:solidFill>
              <a:latin typeface="PT Astra Serif"/>
              <a:cs typeface="PT Astra Serif"/>
            </a:endParaRPr>
          </a:p>
          <a:p>
            <a:pPr marL="0" indent="0">
              <a:buFont typeface="Arial"/>
              <a:buNone/>
              <a:defRPr/>
            </a:pPr>
            <a:r>
              <a:rPr sz="12000" b="0" i="0" u="none">
                <a:solidFill>
                  <a:srgbClr val="002060"/>
                </a:solidFill>
                <a:latin typeface="PT Astra Serif"/>
                <a:ea typeface="Arial"/>
                <a:cs typeface="PT Astra Serif"/>
              </a:rPr>
              <a:t>-переход с движением одной руки вперед, другой назад.</a:t>
            </a:r>
            <a:endParaRPr sz="12000">
              <a:solidFill>
                <a:srgbClr val="002060"/>
              </a:solidFill>
              <a:latin typeface="PT Astra Serif"/>
              <a:cs typeface="PT Astra Serif"/>
            </a:endParaRPr>
          </a:p>
        </p:txBody>
      </p:sp>
      <p:pic>
        <p:nvPicPr>
          <p:cNvPr id="1657928844" name="Рисунок 4"/>
          <p:cNvPicPr>
            <a:picLocks noChangeAspect="1"/>
          </p:cNvPicPr>
          <p:nvPr/>
        </p:nvPicPr>
        <p:blipFill>
          <a:blip r:embed="rId2"/>
          <a:srcRect l="3359" t="-4692" r="9783" b="4691"/>
          <a:stretch/>
        </p:blipFill>
        <p:spPr bwMode="auto">
          <a:xfrm>
            <a:off x="9504180" y="942903"/>
            <a:ext cx="1596316" cy="15036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89064692" name="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9433719" y="3376245"/>
            <a:ext cx="1981197" cy="212407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028720181" name="Title 1"/>
          <p:cNvSpPr>
            <a:spLocks noGrp="1"/>
          </p:cNvSpPr>
          <p:nvPr>
            <p:ph type="ctrTitle"/>
          </p:nvPr>
        </p:nvSpPr>
        <p:spPr bwMode="auto">
          <a:xfrm flipH="0" flipV="0">
            <a:off x="-254574" y="53052"/>
            <a:ext cx="10623408" cy="1654020"/>
          </a:xfrm>
        </p:spPr>
        <p:txBody>
          <a:bodyPr vertOverflow="overflow" horzOverflow="overflow" vert="horz" wrap="square" lIns="91440" tIns="45720" rIns="91440" bIns="45720" numCol="1" spcCol="0" rtlCol="0" fromWordArt="0" anchor="ctr" anchorCtr="0" forceAA="0" upright="0" compatLnSpc="0">
            <a:normAutofit/>
          </a:bodyPr>
          <a:lstStyle/>
          <a:p>
            <a:pPr algn="ctr">
              <a:defRPr/>
            </a:pPr>
            <a:r>
              <a:rPr lang="ru-RU">
                <a:ln w="12700">
                  <a:solidFill>
                    <a:schemeClr val="accent6"/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PT Astra Serif"/>
                <a:cs typeface="PT Astra Serif"/>
              </a:rPr>
              <a:t> </a:t>
            </a:r>
            <a:endParaRPr>
              <a:latin typeface="PT Astra Serif"/>
              <a:cs typeface="PT Astra Serif"/>
            </a:endParaRPr>
          </a:p>
        </p:txBody>
      </p:sp>
      <p:sp>
        <p:nvSpPr>
          <p:cNvPr id="615040979" name="Subtitle 2"/>
          <p:cNvSpPr>
            <a:spLocks noGrp="1"/>
          </p:cNvSpPr>
          <p:nvPr>
            <p:ph type="subTitle" idx="1"/>
          </p:nvPr>
        </p:nvSpPr>
        <p:spPr bwMode="auto">
          <a:xfrm flipH="0" flipV="0">
            <a:off x="232651" y="629008"/>
            <a:ext cx="8266979" cy="5247736"/>
          </a:xfrm>
        </p:spPr>
        <p:txBody>
          <a:bodyPr vertOverflow="overflow" horzOverflow="overflow" vert="horz" wrap="square" lIns="91440" tIns="45720" rIns="91440" bIns="45720" numCol="1" spcCol="0" rtlCol="0" fromWordArt="0" anchor="ctr" anchorCtr="0" forceAA="0" upright="0" compatLnSpc="0">
            <a:normAutofit fontScale="80000" lnSpcReduction="4000"/>
          </a:bodyPr>
          <a:lstStyle/>
          <a:p>
            <a:pPr marL="0" indent="0">
              <a:buFont typeface="Arial"/>
              <a:buNone/>
              <a:defRPr/>
            </a:pPr>
            <a:r>
              <a:rPr lang="ru-RU" sz="3000" b="0">
                <a:solidFill>
                  <a:srgbClr val="002060"/>
                </a:solidFill>
                <a:latin typeface="PT Astra Serif"/>
                <a:cs typeface="PT Astra Serif"/>
              </a:rPr>
              <a:t> </a:t>
            </a:r>
            <a:endParaRPr sz="3000" b="0">
              <a:solidFill>
                <a:srgbClr val="002060"/>
              </a:solidFill>
              <a:latin typeface="PT Astra Serif"/>
              <a:cs typeface="PT Astra Serif"/>
            </a:endParaRPr>
          </a:p>
          <a:p>
            <a:pPr marL="0" indent="0" algn="ctr">
              <a:buFont typeface="Arial"/>
              <a:buNone/>
              <a:defRPr/>
            </a:pPr>
            <a:r>
              <a:rPr lang="ru-RU" sz="7200" b="0">
                <a:solidFill>
                  <a:srgbClr val="002060"/>
                </a:solidFill>
                <a:latin typeface="PT Astra Serif"/>
                <a:cs typeface="PT Astra Serif"/>
              </a:rPr>
              <a:t> Лыжная подготовка</a:t>
            </a:r>
            <a:endParaRPr lang="ru-RU" sz="7200" b="0">
              <a:solidFill>
                <a:srgbClr val="002060"/>
              </a:solidFill>
              <a:latin typeface="PT Astra Serif"/>
              <a:cs typeface="PT Astra Serif"/>
            </a:endParaRPr>
          </a:p>
          <a:p>
            <a:pPr marL="0" indent="0" algn="ctr">
              <a:buFont typeface="Arial"/>
              <a:buNone/>
              <a:defRPr/>
            </a:pPr>
            <a:r>
              <a:rPr lang="ru-RU" sz="7200" b="0">
                <a:solidFill>
                  <a:srgbClr val="002060"/>
                </a:solidFill>
                <a:latin typeface="PT Astra Serif"/>
                <a:cs typeface="PT Astra Serif"/>
              </a:rPr>
              <a:t>-это фундамент, основа совершенствования всех качеств, необходимых биатлонисту.</a:t>
            </a:r>
            <a:endParaRPr sz="7200">
              <a:solidFill>
                <a:srgbClr val="002060"/>
              </a:solidFill>
            </a:endParaRPr>
          </a:p>
        </p:txBody>
      </p:sp>
      <p:pic>
        <p:nvPicPr>
          <p:cNvPr id="1930145082" name="Рисунок 4"/>
          <p:cNvPicPr>
            <a:picLocks noChangeAspect="1"/>
          </p:cNvPicPr>
          <p:nvPr/>
        </p:nvPicPr>
        <p:blipFill>
          <a:blip r:embed="rId2"/>
          <a:srcRect l="3359" t="-4692" r="9783" b="4691"/>
          <a:stretch/>
        </p:blipFill>
        <p:spPr bwMode="auto">
          <a:xfrm>
            <a:off x="9504180" y="942903"/>
            <a:ext cx="1596316" cy="15036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71479978" name="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9433719" y="3376245"/>
            <a:ext cx="1981197" cy="212407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theme/_rels/theme1.xml.rels><?xml version="1.0" encoding="UTF-8" standalone="yes"?><Relationships xmlns="http://schemas.openxmlformats.org/package/2006/relationships"></Relationships>
</file>

<file path=ppt/theme/theme1.xml><?xml version="1.0" encoding="utf-8"?>
<a:theme xmlns:a="http://schemas.openxmlformats.org/drawingml/2006/main" xmlns:r="http://schemas.openxmlformats.org/officeDocument/2006/relationships" xmlns:p="http://schemas.openxmlformats.org/presentationml/2006/main" name="Official">
  <a:themeElements>
    <a:clrScheme name="Technic">
      <a:dk1>
        <a:srgbClr val="000000"/>
      </a:dk1>
      <a:lt1>
        <a:srgbClr val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Классическая 2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Стандартная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/>
  <a:extraClrSchemeLst>
    <a:extraClrScheme>
      <a:clrScheme name="Official">
        <a:dk1>
          <a:srgbClr val="000000"/>
        </a:dk1>
        <a:lt1>
          <a:srgbClr val="FFFFFF"/>
        </a:lt1>
        <a:dk2>
          <a:srgbClr val="434342"/>
        </a:dk2>
        <a:lt2>
          <a:srgbClr val="CDD7D9"/>
        </a:lt2>
        <a:accent1>
          <a:srgbClr val="797B7E"/>
        </a:accent1>
        <a:accent2>
          <a:srgbClr val="F96A1B"/>
        </a:accent2>
        <a:accent3>
          <a:srgbClr val="08A1D9"/>
        </a:accent3>
        <a:accent4>
          <a:srgbClr val="7C984A"/>
        </a:accent4>
        <a:accent5>
          <a:srgbClr val="C2AD8D"/>
        </a:accent5>
        <a:accent6>
          <a:srgbClr val="506E94"/>
        </a:accent6>
        <a:hlink>
          <a:srgbClr val="5F5F5F"/>
        </a:hlink>
        <a:folHlink>
          <a:srgbClr val="969696"/>
        </a:folHlink>
      </a:clrScheme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Р7-Офис/7.2.1.14</Application>
  <DocSecurity>0</DocSecurity>
  <PresentationFormat>Widescreen</PresentationFormat>
  <Paragraphs>0</Paragraphs>
  <Slides>8</Slides>
  <Notes>8</Notes>
  <HiddenSlides>0</HiddenSlides>
  <MMClips>2</MMClips>
  <ScaleCrop>0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Theme 1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Manager/>
  <Company/>
  <LinksUpToDate>0</LinksUpToDate>
  <SharedDoc>0</SharedDoc>
  <HyperlinkBase/>
  <HyperlinksChanged>0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/>
  <dc:identifier/>
  <dc:language/>
  <cp:lastModifiedBy/>
  <cp:revision>10</cp:revision>
  <dcterms:created xsi:type="dcterms:W3CDTF">2012-12-03T06:56:55Z</dcterms:created>
  <dcterms:modified xsi:type="dcterms:W3CDTF">2022-11-30T04:45:35Z</dcterms:modified>
  <cp:category/>
  <cp:contentStatus/>
  <cp:version/>
</cp:coreProperties>
</file>