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docProps/custom.xml" ContentType="application/vnd.openxmlformats-officedocument.custom-properties+xml"/>
  <Override PartName="/ppt/tableStyles.xml" ContentType="application/vnd.openxmlformats-officedocument.presentationml.tableStyles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  <p:sldId id="257" r:id="rId4"/>
  </p:sldIdLst>
  <p:sldSz cx="10680700" cy="7556500"/>
  <p:notesSz cx="10680700" cy="7556500"/>
  <p:defaultTextStyle>
    <a:defPPr>
      <a:defRPr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78" d="100"/>
          <a:sy n="78" d="100"/>
        </p:scale>
        <p:origin x="-1536" y="-84"/>
      </p:cViewPr>
      <p:guideLst>
        <p:guide pos="2880" orient="horz"/>
        <p:guide pos="2160"/>
      </p:guideLst>
    </p:cSldViewPr>
  </p:slideViewPr>
  <p:gridSpacing cx="78028800" cy="780288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 /><Relationship Id="rId6" Type="http://schemas.openxmlformats.org/officeDocument/2006/relationships/tableStyles" Target="tableStyles.xml" /><Relationship Id="rId7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801052" y="2342515"/>
            <a:ext cx="9078595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1" i="0">
                <a:solidFill>
                  <a:srgbClr val="0465C7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1602105" y="4231640"/>
            <a:ext cx="747649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1950" b="1" i="0">
                <a:solidFill>
                  <a:srgbClr val="0465C7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" userDrawn="1">
  <p:cSld name="Two Content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3537356" y="594"/>
            <a:ext cx="3547745" cy="7547609"/>
          </a:xfrm>
          <a:custGeom>
            <a:avLst/>
            <a:gdLst/>
            <a:ahLst/>
            <a:cxnLst/>
            <a:rect l="l" t="t" r="r" b="b"/>
            <a:pathLst>
              <a:path w="3547745" h="7547609" fill="norm" stroke="1" extrusionOk="0">
                <a:moveTo>
                  <a:pt x="0" y="0"/>
                </a:moveTo>
                <a:lnTo>
                  <a:pt x="3547549" y="0"/>
                </a:lnTo>
                <a:lnTo>
                  <a:pt x="3547549" y="7547457"/>
                </a:lnTo>
                <a:lnTo>
                  <a:pt x="0" y="7547457"/>
                </a:lnTo>
                <a:lnTo>
                  <a:pt x="0" y="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3683735" y="38950"/>
            <a:ext cx="2007235" cy="435609"/>
          </a:xfrm>
          <a:custGeom>
            <a:avLst/>
            <a:gdLst/>
            <a:ahLst/>
            <a:cxnLst/>
            <a:rect l="l" t="t" r="r" b="b"/>
            <a:pathLst>
              <a:path w="2007235" h="435609" fill="norm" stroke="1" extrusionOk="0">
                <a:moveTo>
                  <a:pt x="2006650" y="384263"/>
                </a:moveTo>
                <a:lnTo>
                  <a:pt x="50800" y="384263"/>
                </a:lnTo>
                <a:lnTo>
                  <a:pt x="50800" y="277368"/>
                </a:lnTo>
                <a:lnTo>
                  <a:pt x="0" y="277368"/>
                </a:lnTo>
                <a:lnTo>
                  <a:pt x="0" y="384263"/>
                </a:lnTo>
                <a:lnTo>
                  <a:pt x="0" y="435317"/>
                </a:lnTo>
                <a:lnTo>
                  <a:pt x="2006650" y="435317"/>
                </a:lnTo>
                <a:lnTo>
                  <a:pt x="2006650" y="384263"/>
                </a:lnTo>
                <a:close/>
              </a:path>
              <a:path w="2007235" h="435609" fill="norm" stroke="1" extrusionOk="0">
                <a:moveTo>
                  <a:pt x="2006650" y="51308"/>
                </a:moveTo>
                <a:lnTo>
                  <a:pt x="1955850" y="51308"/>
                </a:lnTo>
                <a:lnTo>
                  <a:pt x="1955850" y="384124"/>
                </a:lnTo>
                <a:lnTo>
                  <a:pt x="2006650" y="384124"/>
                </a:lnTo>
                <a:lnTo>
                  <a:pt x="2006650" y="51308"/>
                </a:lnTo>
                <a:close/>
              </a:path>
              <a:path w="2007235" h="435609" fill="norm" stroke="1" extrusionOk="0">
                <a:moveTo>
                  <a:pt x="2006650" y="0"/>
                </a:moveTo>
                <a:lnTo>
                  <a:pt x="1841588" y="0"/>
                </a:lnTo>
                <a:lnTo>
                  <a:pt x="1841588" y="51066"/>
                </a:lnTo>
                <a:lnTo>
                  <a:pt x="2006650" y="51066"/>
                </a:lnTo>
                <a:lnTo>
                  <a:pt x="2006650" y="0"/>
                </a:lnTo>
                <a:close/>
              </a:path>
            </a:pathLst>
          </a:custGeom>
          <a:solidFill>
            <a:srgbClr val="FFB44A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8" name="bg object 18"/>
          <p:cNvSpPr/>
          <p:nvPr/>
        </p:nvSpPr>
        <p:spPr bwMode="auto">
          <a:xfrm>
            <a:off x="3569469" y="595"/>
            <a:ext cx="1956435" cy="316229"/>
          </a:xfrm>
          <a:custGeom>
            <a:avLst/>
            <a:gdLst/>
            <a:ahLst/>
            <a:cxnLst/>
            <a:rect l="l" t="t" r="r" b="b"/>
            <a:pathLst>
              <a:path w="1956435" h="316230" fill="norm" stroke="1" extrusionOk="0">
                <a:moveTo>
                  <a:pt x="1955855" y="315719"/>
                </a:moveTo>
                <a:lnTo>
                  <a:pt x="12" y="315719"/>
                </a:lnTo>
                <a:lnTo>
                  <a:pt x="0" y="0"/>
                </a:lnTo>
                <a:lnTo>
                  <a:pt x="1955855" y="0"/>
                </a:lnTo>
                <a:lnTo>
                  <a:pt x="1955855" y="315719"/>
                </a:lnTo>
                <a:close/>
              </a:path>
            </a:pathLst>
          </a:custGeom>
          <a:solidFill>
            <a:srgbClr val="2693F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9" name="bg object 19"/>
          <p:cNvSpPr/>
          <p:nvPr/>
        </p:nvSpPr>
        <p:spPr bwMode="auto">
          <a:xfrm>
            <a:off x="0" y="594"/>
            <a:ext cx="1348740" cy="1348740"/>
          </a:xfrm>
          <a:custGeom>
            <a:avLst/>
            <a:gdLst/>
            <a:ahLst/>
            <a:cxnLst/>
            <a:rect l="l" t="t" r="r" b="b"/>
            <a:pathLst>
              <a:path w="1348740" h="1348740" fill="norm" stroke="1" extrusionOk="0">
                <a:moveTo>
                  <a:pt x="820002" y="12721"/>
                </a:moveTo>
                <a:lnTo>
                  <a:pt x="523506" y="12721"/>
                </a:lnTo>
                <a:lnTo>
                  <a:pt x="539752" y="0"/>
                </a:lnTo>
                <a:lnTo>
                  <a:pt x="803748" y="0"/>
                </a:lnTo>
                <a:lnTo>
                  <a:pt x="820002" y="12721"/>
                </a:lnTo>
                <a:close/>
              </a:path>
              <a:path w="1348740" h="1348740" fill="norm" stroke="1" extrusionOk="0">
                <a:moveTo>
                  <a:pt x="868169" y="25442"/>
                </a:moveTo>
                <a:lnTo>
                  <a:pt x="475363" y="25442"/>
                </a:lnTo>
                <a:lnTo>
                  <a:pt x="491311" y="12721"/>
                </a:lnTo>
                <a:lnTo>
                  <a:pt x="852212" y="12721"/>
                </a:lnTo>
                <a:lnTo>
                  <a:pt x="868169" y="25442"/>
                </a:lnTo>
                <a:close/>
              </a:path>
              <a:path w="1348740" h="1348740" fill="norm" stroke="1" extrusionOk="0">
                <a:moveTo>
                  <a:pt x="899708" y="38163"/>
                </a:moveTo>
                <a:lnTo>
                  <a:pt x="443840" y="38163"/>
                </a:lnTo>
                <a:lnTo>
                  <a:pt x="459533" y="25442"/>
                </a:lnTo>
                <a:lnTo>
                  <a:pt x="884007" y="25442"/>
                </a:lnTo>
                <a:lnTo>
                  <a:pt x="899708" y="38163"/>
                </a:lnTo>
                <a:close/>
              </a:path>
              <a:path w="1348740" h="1348740" fill="norm" stroke="1" extrusionOk="0">
                <a:moveTo>
                  <a:pt x="579216" y="50884"/>
                </a:moveTo>
                <a:lnTo>
                  <a:pt x="412868" y="50884"/>
                </a:lnTo>
                <a:lnTo>
                  <a:pt x="428285" y="38163"/>
                </a:lnTo>
                <a:lnTo>
                  <a:pt x="594544" y="38163"/>
                </a:lnTo>
                <a:lnTo>
                  <a:pt x="579216" y="50884"/>
                </a:lnTo>
                <a:close/>
              </a:path>
              <a:path w="1348740" h="1348740" fill="norm" stroke="1" extrusionOk="0">
                <a:moveTo>
                  <a:pt x="961065" y="63605"/>
                </a:moveTo>
                <a:lnTo>
                  <a:pt x="824912" y="63605"/>
                </a:lnTo>
                <a:lnTo>
                  <a:pt x="809862" y="50884"/>
                </a:lnTo>
                <a:lnTo>
                  <a:pt x="764231" y="50884"/>
                </a:lnTo>
                <a:lnTo>
                  <a:pt x="748903" y="38163"/>
                </a:lnTo>
                <a:lnTo>
                  <a:pt x="930698" y="38163"/>
                </a:lnTo>
                <a:lnTo>
                  <a:pt x="961065" y="63605"/>
                </a:lnTo>
                <a:close/>
              </a:path>
              <a:path w="1348740" h="1348740" fill="norm" stroke="1" extrusionOk="0">
                <a:moveTo>
                  <a:pt x="518535" y="63605"/>
                </a:moveTo>
                <a:lnTo>
                  <a:pt x="382517" y="63605"/>
                </a:lnTo>
                <a:lnTo>
                  <a:pt x="397605" y="50884"/>
                </a:lnTo>
                <a:lnTo>
                  <a:pt x="533585" y="50884"/>
                </a:lnTo>
                <a:lnTo>
                  <a:pt x="518535" y="63605"/>
                </a:lnTo>
                <a:close/>
              </a:path>
              <a:path w="1348740" h="1348740" fill="norm" stroke="1" extrusionOk="0">
                <a:moveTo>
                  <a:pt x="473956" y="76326"/>
                </a:moveTo>
                <a:lnTo>
                  <a:pt x="352864" y="76326"/>
                </a:lnTo>
                <a:lnTo>
                  <a:pt x="367604" y="63605"/>
                </a:lnTo>
                <a:lnTo>
                  <a:pt x="488712" y="63605"/>
                </a:lnTo>
                <a:lnTo>
                  <a:pt x="473956" y="76326"/>
                </a:lnTo>
                <a:close/>
              </a:path>
              <a:path w="1348740" h="1348740" fill="norm" stroke="1" extrusionOk="0">
                <a:moveTo>
                  <a:pt x="990733" y="76326"/>
                </a:moveTo>
                <a:lnTo>
                  <a:pt x="869491" y="76326"/>
                </a:lnTo>
                <a:lnTo>
                  <a:pt x="854736" y="63605"/>
                </a:lnTo>
                <a:lnTo>
                  <a:pt x="975987" y="63605"/>
                </a:lnTo>
                <a:lnTo>
                  <a:pt x="990733" y="76326"/>
                </a:lnTo>
                <a:close/>
              </a:path>
              <a:path w="1348740" h="1348740" fill="norm" stroke="1" extrusionOk="0">
                <a:moveTo>
                  <a:pt x="402168" y="101769"/>
                </a:moveTo>
                <a:lnTo>
                  <a:pt x="309850" y="101769"/>
                </a:lnTo>
                <a:lnTo>
                  <a:pt x="323979" y="89047"/>
                </a:lnTo>
                <a:lnTo>
                  <a:pt x="338317" y="76326"/>
                </a:lnTo>
                <a:lnTo>
                  <a:pt x="444829" y="76326"/>
                </a:lnTo>
                <a:lnTo>
                  <a:pt x="430458" y="89047"/>
                </a:lnTo>
                <a:lnTo>
                  <a:pt x="416232" y="89047"/>
                </a:lnTo>
                <a:lnTo>
                  <a:pt x="402168" y="101769"/>
                </a:lnTo>
                <a:close/>
              </a:path>
              <a:path w="1348740" h="1348740" fill="norm" stroke="1" extrusionOk="0">
                <a:moveTo>
                  <a:pt x="1033771" y="101769"/>
                </a:moveTo>
                <a:lnTo>
                  <a:pt x="941279" y="101769"/>
                </a:lnTo>
                <a:lnTo>
                  <a:pt x="927216" y="89047"/>
                </a:lnTo>
                <a:lnTo>
                  <a:pt x="912990" y="89047"/>
                </a:lnTo>
                <a:lnTo>
                  <a:pt x="898618" y="76326"/>
                </a:lnTo>
                <a:lnTo>
                  <a:pt x="1005289" y="76326"/>
                </a:lnTo>
                <a:lnTo>
                  <a:pt x="1019635" y="89047"/>
                </a:lnTo>
                <a:lnTo>
                  <a:pt x="1033771" y="101769"/>
                </a:lnTo>
                <a:close/>
              </a:path>
              <a:path w="1348740" h="1348740" fill="norm" stroke="1" extrusionOk="0">
                <a:moveTo>
                  <a:pt x="334607" y="1208507"/>
                </a:moveTo>
                <a:lnTo>
                  <a:pt x="255380" y="1208507"/>
                </a:lnTo>
                <a:lnTo>
                  <a:pt x="242408" y="1195786"/>
                </a:lnTo>
                <a:lnTo>
                  <a:pt x="205092" y="1157623"/>
                </a:lnTo>
                <a:lnTo>
                  <a:pt x="170297" y="1119459"/>
                </a:lnTo>
                <a:lnTo>
                  <a:pt x="138220" y="1081296"/>
                </a:lnTo>
                <a:lnTo>
                  <a:pt x="109040" y="1043132"/>
                </a:lnTo>
                <a:lnTo>
                  <a:pt x="82909" y="1004969"/>
                </a:lnTo>
                <a:lnTo>
                  <a:pt x="59963" y="954085"/>
                </a:lnTo>
                <a:lnTo>
                  <a:pt x="53049" y="941363"/>
                </a:lnTo>
                <a:lnTo>
                  <a:pt x="46503" y="928642"/>
                </a:lnTo>
                <a:lnTo>
                  <a:pt x="40334" y="915921"/>
                </a:lnTo>
                <a:lnTo>
                  <a:pt x="34549" y="903200"/>
                </a:lnTo>
                <a:lnTo>
                  <a:pt x="29147" y="877758"/>
                </a:lnTo>
                <a:lnTo>
                  <a:pt x="24130" y="865037"/>
                </a:lnTo>
                <a:lnTo>
                  <a:pt x="19502" y="852315"/>
                </a:lnTo>
                <a:lnTo>
                  <a:pt x="15270" y="839594"/>
                </a:lnTo>
                <a:lnTo>
                  <a:pt x="11434" y="814152"/>
                </a:lnTo>
                <a:lnTo>
                  <a:pt x="7993" y="801431"/>
                </a:lnTo>
                <a:lnTo>
                  <a:pt x="4952" y="788710"/>
                </a:lnTo>
                <a:lnTo>
                  <a:pt x="2314" y="763268"/>
                </a:lnTo>
                <a:lnTo>
                  <a:pt x="0" y="750546"/>
                </a:lnTo>
                <a:lnTo>
                  <a:pt x="0" y="585172"/>
                </a:lnTo>
                <a:lnTo>
                  <a:pt x="164" y="585172"/>
                </a:lnTo>
                <a:lnTo>
                  <a:pt x="2413" y="572451"/>
                </a:lnTo>
                <a:lnTo>
                  <a:pt x="5065" y="559729"/>
                </a:lnTo>
                <a:lnTo>
                  <a:pt x="8119" y="534287"/>
                </a:lnTo>
                <a:lnTo>
                  <a:pt x="11572" y="521566"/>
                </a:lnTo>
                <a:lnTo>
                  <a:pt x="15420" y="508845"/>
                </a:lnTo>
                <a:lnTo>
                  <a:pt x="19663" y="483403"/>
                </a:lnTo>
                <a:lnTo>
                  <a:pt x="24301" y="470681"/>
                </a:lnTo>
                <a:lnTo>
                  <a:pt x="29327" y="457960"/>
                </a:lnTo>
                <a:lnTo>
                  <a:pt x="34737" y="445239"/>
                </a:lnTo>
                <a:lnTo>
                  <a:pt x="40531" y="432518"/>
                </a:lnTo>
                <a:lnTo>
                  <a:pt x="46707" y="407076"/>
                </a:lnTo>
                <a:lnTo>
                  <a:pt x="53259" y="394355"/>
                </a:lnTo>
                <a:lnTo>
                  <a:pt x="60179" y="381634"/>
                </a:lnTo>
                <a:lnTo>
                  <a:pt x="67467" y="368912"/>
                </a:lnTo>
                <a:lnTo>
                  <a:pt x="75122" y="356191"/>
                </a:lnTo>
                <a:lnTo>
                  <a:pt x="83137" y="330749"/>
                </a:lnTo>
                <a:lnTo>
                  <a:pt x="109274" y="292586"/>
                </a:lnTo>
                <a:lnTo>
                  <a:pt x="138454" y="254422"/>
                </a:lnTo>
                <a:lnTo>
                  <a:pt x="170526" y="216259"/>
                </a:lnTo>
                <a:lnTo>
                  <a:pt x="205311" y="178095"/>
                </a:lnTo>
                <a:lnTo>
                  <a:pt x="229906" y="152653"/>
                </a:lnTo>
                <a:lnTo>
                  <a:pt x="242614" y="152653"/>
                </a:lnTo>
                <a:lnTo>
                  <a:pt x="255579" y="139932"/>
                </a:lnTo>
                <a:lnTo>
                  <a:pt x="268787" y="127211"/>
                </a:lnTo>
                <a:lnTo>
                  <a:pt x="282237" y="114490"/>
                </a:lnTo>
                <a:lnTo>
                  <a:pt x="295931" y="101769"/>
                </a:lnTo>
                <a:lnTo>
                  <a:pt x="388267" y="101769"/>
                </a:lnTo>
                <a:lnTo>
                  <a:pt x="374528" y="114490"/>
                </a:lnTo>
                <a:lnTo>
                  <a:pt x="360968" y="127211"/>
                </a:lnTo>
                <a:lnTo>
                  <a:pt x="347604" y="127211"/>
                </a:lnTo>
                <a:lnTo>
                  <a:pt x="334435" y="139932"/>
                </a:lnTo>
                <a:lnTo>
                  <a:pt x="321461" y="139932"/>
                </a:lnTo>
                <a:lnTo>
                  <a:pt x="308698" y="152653"/>
                </a:lnTo>
                <a:lnTo>
                  <a:pt x="296161" y="165374"/>
                </a:lnTo>
                <a:lnTo>
                  <a:pt x="283850" y="178095"/>
                </a:lnTo>
                <a:lnTo>
                  <a:pt x="271766" y="178095"/>
                </a:lnTo>
                <a:lnTo>
                  <a:pt x="259923" y="190817"/>
                </a:lnTo>
                <a:lnTo>
                  <a:pt x="248334" y="203538"/>
                </a:lnTo>
                <a:lnTo>
                  <a:pt x="237001" y="216259"/>
                </a:lnTo>
                <a:lnTo>
                  <a:pt x="225924" y="228980"/>
                </a:lnTo>
                <a:lnTo>
                  <a:pt x="215114" y="228980"/>
                </a:lnTo>
                <a:lnTo>
                  <a:pt x="184374" y="267143"/>
                </a:lnTo>
                <a:lnTo>
                  <a:pt x="156274" y="305307"/>
                </a:lnTo>
                <a:lnTo>
                  <a:pt x="130962" y="343470"/>
                </a:lnTo>
                <a:lnTo>
                  <a:pt x="108582" y="381634"/>
                </a:lnTo>
                <a:lnTo>
                  <a:pt x="95355" y="419797"/>
                </a:lnTo>
                <a:lnTo>
                  <a:pt x="89257" y="432518"/>
                </a:lnTo>
                <a:lnTo>
                  <a:pt x="73088" y="470681"/>
                </a:lnTo>
                <a:lnTo>
                  <a:pt x="60160" y="521566"/>
                </a:lnTo>
                <a:lnTo>
                  <a:pt x="56586" y="534287"/>
                </a:lnTo>
                <a:lnTo>
                  <a:pt x="53381" y="547008"/>
                </a:lnTo>
                <a:lnTo>
                  <a:pt x="50548" y="559729"/>
                </a:lnTo>
                <a:lnTo>
                  <a:pt x="48090" y="572451"/>
                </a:lnTo>
                <a:lnTo>
                  <a:pt x="46008" y="597893"/>
                </a:lnTo>
                <a:lnTo>
                  <a:pt x="44303" y="610614"/>
                </a:lnTo>
                <a:lnTo>
                  <a:pt x="42974" y="623335"/>
                </a:lnTo>
                <a:lnTo>
                  <a:pt x="42026" y="636056"/>
                </a:lnTo>
                <a:lnTo>
                  <a:pt x="41456" y="648777"/>
                </a:lnTo>
                <a:lnTo>
                  <a:pt x="41267" y="674220"/>
                </a:lnTo>
                <a:lnTo>
                  <a:pt x="41475" y="686941"/>
                </a:lnTo>
                <a:lnTo>
                  <a:pt x="42062" y="699662"/>
                </a:lnTo>
                <a:lnTo>
                  <a:pt x="43027" y="712383"/>
                </a:lnTo>
                <a:lnTo>
                  <a:pt x="44371" y="737825"/>
                </a:lnTo>
                <a:lnTo>
                  <a:pt x="46093" y="750546"/>
                </a:lnTo>
                <a:lnTo>
                  <a:pt x="48189" y="763268"/>
                </a:lnTo>
                <a:lnTo>
                  <a:pt x="50660" y="775989"/>
                </a:lnTo>
                <a:lnTo>
                  <a:pt x="53507" y="788710"/>
                </a:lnTo>
                <a:lnTo>
                  <a:pt x="56725" y="814152"/>
                </a:lnTo>
                <a:lnTo>
                  <a:pt x="68585" y="852315"/>
                </a:lnTo>
                <a:lnTo>
                  <a:pt x="78309" y="877758"/>
                </a:lnTo>
                <a:lnTo>
                  <a:pt x="83706" y="903200"/>
                </a:lnTo>
                <a:lnTo>
                  <a:pt x="102012" y="941363"/>
                </a:lnTo>
                <a:lnTo>
                  <a:pt x="123401" y="979527"/>
                </a:lnTo>
                <a:lnTo>
                  <a:pt x="147752" y="1017690"/>
                </a:lnTo>
                <a:lnTo>
                  <a:pt x="174936" y="1055854"/>
                </a:lnTo>
                <a:lnTo>
                  <a:pt x="204815" y="1094017"/>
                </a:lnTo>
                <a:lnTo>
                  <a:pt x="237220" y="1132180"/>
                </a:lnTo>
                <a:lnTo>
                  <a:pt x="248549" y="1132180"/>
                </a:lnTo>
                <a:lnTo>
                  <a:pt x="260132" y="1144902"/>
                </a:lnTo>
                <a:lnTo>
                  <a:pt x="271970" y="1157623"/>
                </a:lnTo>
                <a:lnTo>
                  <a:pt x="284049" y="1170344"/>
                </a:lnTo>
                <a:lnTo>
                  <a:pt x="296353" y="1170344"/>
                </a:lnTo>
                <a:lnTo>
                  <a:pt x="308884" y="1183065"/>
                </a:lnTo>
                <a:lnTo>
                  <a:pt x="321640" y="1195786"/>
                </a:lnTo>
                <a:lnTo>
                  <a:pt x="334607" y="1208507"/>
                </a:lnTo>
                <a:close/>
              </a:path>
              <a:path w="1348740" h="1348740" fill="norm" stroke="1" extrusionOk="0">
                <a:moveTo>
                  <a:pt x="1088067" y="1208507"/>
                </a:moveTo>
                <a:lnTo>
                  <a:pt x="1009013" y="1208507"/>
                </a:lnTo>
                <a:lnTo>
                  <a:pt x="1021987" y="1195786"/>
                </a:lnTo>
                <a:lnTo>
                  <a:pt x="1034750" y="1183065"/>
                </a:lnTo>
                <a:lnTo>
                  <a:pt x="1047287" y="1183065"/>
                </a:lnTo>
                <a:lnTo>
                  <a:pt x="1059597" y="1170344"/>
                </a:lnTo>
                <a:lnTo>
                  <a:pt x="1071682" y="1157623"/>
                </a:lnTo>
                <a:lnTo>
                  <a:pt x="1083525" y="1144902"/>
                </a:lnTo>
                <a:lnTo>
                  <a:pt x="1095113" y="1132180"/>
                </a:lnTo>
                <a:lnTo>
                  <a:pt x="1106446" y="1132180"/>
                </a:lnTo>
                <a:lnTo>
                  <a:pt x="1138861" y="1094017"/>
                </a:lnTo>
                <a:lnTo>
                  <a:pt x="1168745" y="1055854"/>
                </a:lnTo>
                <a:lnTo>
                  <a:pt x="1195930" y="1017690"/>
                </a:lnTo>
                <a:lnTo>
                  <a:pt x="1220274" y="979527"/>
                </a:lnTo>
                <a:lnTo>
                  <a:pt x="1241650" y="941363"/>
                </a:lnTo>
                <a:lnTo>
                  <a:pt x="1259938" y="903200"/>
                </a:lnTo>
                <a:lnTo>
                  <a:pt x="1265327" y="877758"/>
                </a:lnTo>
                <a:lnTo>
                  <a:pt x="1270359" y="865037"/>
                </a:lnTo>
                <a:lnTo>
                  <a:pt x="1283287" y="826873"/>
                </a:lnTo>
                <a:lnTo>
                  <a:pt x="1290066" y="788710"/>
                </a:lnTo>
                <a:lnTo>
                  <a:pt x="1292900" y="775989"/>
                </a:lnTo>
                <a:lnTo>
                  <a:pt x="1295357" y="763268"/>
                </a:lnTo>
                <a:lnTo>
                  <a:pt x="1297439" y="750546"/>
                </a:lnTo>
                <a:lnTo>
                  <a:pt x="1299145" y="737825"/>
                </a:lnTo>
                <a:lnTo>
                  <a:pt x="1300473" y="712383"/>
                </a:lnTo>
                <a:lnTo>
                  <a:pt x="1301422" y="699662"/>
                </a:lnTo>
                <a:lnTo>
                  <a:pt x="1301991" y="686941"/>
                </a:lnTo>
                <a:lnTo>
                  <a:pt x="1302181" y="674220"/>
                </a:lnTo>
                <a:lnTo>
                  <a:pt x="1301991" y="648777"/>
                </a:lnTo>
                <a:lnTo>
                  <a:pt x="1301422" y="636056"/>
                </a:lnTo>
                <a:lnTo>
                  <a:pt x="1300473" y="623335"/>
                </a:lnTo>
                <a:lnTo>
                  <a:pt x="1299145" y="610614"/>
                </a:lnTo>
                <a:lnTo>
                  <a:pt x="1297439" y="597893"/>
                </a:lnTo>
                <a:lnTo>
                  <a:pt x="1295357" y="572451"/>
                </a:lnTo>
                <a:lnTo>
                  <a:pt x="1292900" y="559729"/>
                </a:lnTo>
                <a:lnTo>
                  <a:pt x="1290066" y="547008"/>
                </a:lnTo>
                <a:lnTo>
                  <a:pt x="1286861" y="534287"/>
                </a:lnTo>
                <a:lnTo>
                  <a:pt x="1283287" y="521566"/>
                </a:lnTo>
                <a:lnTo>
                  <a:pt x="1279345" y="496124"/>
                </a:lnTo>
                <a:lnTo>
                  <a:pt x="1265327" y="457960"/>
                </a:lnTo>
                <a:lnTo>
                  <a:pt x="1248092" y="419797"/>
                </a:lnTo>
                <a:lnTo>
                  <a:pt x="1241650" y="394355"/>
                </a:lnTo>
                <a:lnTo>
                  <a:pt x="1220274" y="356191"/>
                </a:lnTo>
                <a:lnTo>
                  <a:pt x="1195930" y="318028"/>
                </a:lnTo>
                <a:lnTo>
                  <a:pt x="1168745" y="279864"/>
                </a:lnTo>
                <a:lnTo>
                  <a:pt x="1138861" y="241701"/>
                </a:lnTo>
                <a:lnTo>
                  <a:pt x="1128333" y="228980"/>
                </a:lnTo>
                <a:lnTo>
                  <a:pt x="1117524" y="228980"/>
                </a:lnTo>
                <a:lnTo>
                  <a:pt x="1106446" y="216259"/>
                </a:lnTo>
                <a:lnTo>
                  <a:pt x="1095113" y="203538"/>
                </a:lnTo>
                <a:lnTo>
                  <a:pt x="1083525" y="190817"/>
                </a:lnTo>
                <a:lnTo>
                  <a:pt x="1071682" y="178095"/>
                </a:lnTo>
                <a:lnTo>
                  <a:pt x="1059597" y="178095"/>
                </a:lnTo>
                <a:lnTo>
                  <a:pt x="1047287" y="165374"/>
                </a:lnTo>
                <a:lnTo>
                  <a:pt x="1034750" y="152653"/>
                </a:lnTo>
                <a:lnTo>
                  <a:pt x="1021987" y="139932"/>
                </a:lnTo>
                <a:lnTo>
                  <a:pt x="1009013" y="139932"/>
                </a:lnTo>
                <a:lnTo>
                  <a:pt x="995844" y="127211"/>
                </a:lnTo>
                <a:lnTo>
                  <a:pt x="982479" y="127211"/>
                </a:lnTo>
                <a:lnTo>
                  <a:pt x="968920" y="114490"/>
                </a:lnTo>
                <a:lnTo>
                  <a:pt x="955181" y="101769"/>
                </a:lnTo>
                <a:lnTo>
                  <a:pt x="1047697" y="101769"/>
                </a:lnTo>
                <a:lnTo>
                  <a:pt x="1061397" y="114490"/>
                </a:lnTo>
                <a:lnTo>
                  <a:pt x="1074853" y="127211"/>
                </a:lnTo>
                <a:lnTo>
                  <a:pt x="1088067" y="139932"/>
                </a:lnTo>
                <a:lnTo>
                  <a:pt x="1101038" y="152653"/>
                </a:lnTo>
                <a:lnTo>
                  <a:pt x="1113752" y="152653"/>
                </a:lnTo>
                <a:lnTo>
                  <a:pt x="1150247" y="190817"/>
                </a:lnTo>
                <a:lnTo>
                  <a:pt x="1184149" y="228980"/>
                </a:lnTo>
                <a:lnTo>
                  <a:pt x="1215282" y="267143"/>
                </a:lnTo>
                <a:lnTo>
                  <a:pt x="1243468" y="305307"/>
                </a:lnTo>
                <a:lnTo>
                  <a:pt x="1268550" y="356191"/>
                </a:lnTo>
                <a:lnTo>
                  <a:pt x="1276202" y="368912"/>
                </a:lnTo>
                <a:lnTo>
                  <a:pt x="1283485" y="381634"/>
                </a:lnTo>
                <a:lnTo>
                  <a:pt x="1290399" y="394355"/>
                </a:lnTo>
                <a:lnTo>
                  <a:pt x="1296944" y="407076"/>
                </a:lnTo>
                <a:lnTo>
                  <a:pt x="1303114" y="432518"/>
                </a:lnTo>
                <a:lnTo>
                  <a:pt x="1308899" y="445239"/>
                </a:lnTo>
                <a:lnTo>
                  <a:pt x="1314300" y="457960"/>
                </a:lnTo>
                <a:lnTo>
                  <a:pt x="1319317" y="470681"/>
                </a:lnTo>
                <a:lnTo>
                  <a:pt x="1323945" y="483403"/>
                </a:lnTo>
                <a:lnTo>
                  <a:pt x="1328177" y="508845"/>
                </a:lnTo>
                <a:lnTo>
                  <a:pt x="1332014" y="521566"/>
                </a:lnTo>
                <a:lnTo>
                  <a:pt x="1335454" y="534287"/>
                </a:lnTo>
                <a:lnTo>
                  <a:pt x="1338495" y="559729"/>
                </a:lnTo>
                <a:lnTo>
                  <a:pt x="1341133" y="572451"/>
                </a:lnTo>
                <a:lnTo>
                  <a:pt x="1343368" y="585172"/>
                </a:lnTo>
                <a:lnTo>
                  <a:pt x="1345199" y="597893"/>
                </a:lnTo>
                <a:lnTo>
                  <a:pt x="1346625" y="623335"/>
                </a:lnTo>
                <a:lnTo>
                  <a:pt x="1347643" y="636056"/>
                </a:lnTo>
                <a:lnTo>
                  <a:pt x="1348254" y="648777"/>
                </a:lnTo>
                <a:lnTo>
                  <a:pt x="1348456" y="674220"/>
                </a:lnTo>
                <a:lnTo>
                  <a:pt x="1348254" y="686941"/>
                </a:lnTo>
                <a:lnTo>
                  <a:pt x="1347643" y="699662"/>
                </a:lnTo>
                <a:lnTo>
                  <a:pt x="1346625" y="725104"/>
                </a:lnTo>
                <a:lnTo>
                  <a:pt x="1345199" y="737825"/>
                </a:lnTo>
                <a:lnTo>
                  <a:pt x="1343368" y="750546"/>
                </a:lnTo>
                <a:lnTo>
                  <a:pt x="1341133" y="763268"/>
                </a:lnTo>
                <a:lnTo>
                  <a:pt x="1338495" y="788710"/>
                </a:lnTo>
                <a:lnTo>
                  <a:pt x="1335454" y="801431"/>
                </a:lnTo>
                <a:lnTo>
                  <a:pt x="1332014" y="814152"/>
                </a:lnTo>
                <a:lnTo>
                  <a:pt x="1328177" y="839594"/>
                </a:lnTo>
                <a:lnTo>
                  <a:pt x="1323945" y="852315"/>
                </a:lnTo>
                <a:lnTo>
                  <a:pt x="1319317" y="865037"/>
                </a:lnTo>
                <a:lnTo>
                  <a:pt x="1314300" y="877758"/>
                </a:lnTo>
                <a:lnTo>
                  <a:pt x="1308899" y="903200"/>
                </a:lnTo>
                <a:lnTo>
                  <a:pt x="1303114" y="915921"/>
                </a:lnTo>
                <a:lnTo>
                  <a:pt x="1296944" y="928642"/>
                </a:lnTo>
                <a:lnTo>
                  <a:pt x="1290399" y="941363"/>
                </a:lnTo>
                <a:lnTo>
                  <a:pt x="1283485" y="954085"/>
                </a:lnTo>
                <a:lnTo>
                  <a:pt x="1276202" y="979527"/>
                </a:lnTo>
                <a:lnTo>
                  <a:pt x="1252178" y="1017690"/>
                </a:lnTo>
                <a:lnTo>
                  <a:pt x="1225008" y="1055854"/>
                </a:lnTo>
                <a:lnTo>
                  <a:pt x="1194845" y="1094017"/>
                </a:lnTo>
                <a:lnTo>
                  <a:pt x="1161850" y="1132180"/>
                </a:lnTo>
                <a:lnTo>
                  <a:pt x="1126191" y="1170344"/>
                </a:lnTo>
                <a:lnTo>
                  <a:pt x="1101038" y="1195786"/>
                </a:lnTo>
                <a:lnTo>
                  <a:pt x="1088067" y="1208507"/>
                </a:lnTo>
                <a:close/>
              </a:path>
              <a:path w="1348740" h="1348740" fill="norm" stroke="1" extrusionOk="0">
                <a:moveTo>
                  <a:pt x="416358" y="1246671"/>
                </a:moveTo>
                <a:lnTo>
                  <a:pt x="309677" y="1246671"/>
                </a:lnTo>
                <a:lnTo>
                  <a:pt x="295751" y="1233949"/>
                </a:lnTo>
                <a:lnTo>
                  <a:pt x="282051" y="1221228"/>
                </a:lnTo>
                <a:lnTo>
                  <a:pt x="268594" y="1208507"/>
                </a:lnTo>
                <a:lnTo>
                  <a:pt x="347769" y="1208507"/>
                </a:lnTo>
                <a:lnTo>
                  <a:pt x="361127" y="1221228"/>
                </a:lnTo>
                <a:lnTo>
                  <a:pt x="374679" y="1221228"/>
                </a:lnTo>
                <a:lnTo>
                  <a:pt x="388410" y="1233949"/>
                </a:lnTo>
                <a:lnTo>
                  <a:pt x="402303" y="1233949"/>
                </a:lnTo>
                <a:lnTo>
                  <a:pt x="416358" y="1246671"/>
                </a:lnTo>
                <a:close/>
              </a:path>
              <a:path w="1348740" h="1348740" fill="norm" stroke="1" extrusionOk="0">
                <a:moveTo>
                  <a:pt x="1033771" y="1246671"/>
                </a:moveTo>
                <a:lnTo>
                  <a:pt x="927216" y="1246671"/>
                </a:lnTo>
                <a:lnTo>
                  <a:pt x="941279" y="1233949"/>
                </a:lnTo>
                <a:lnTo>
                  <a:pt x="955181" y="1233949"/>
                </a:lnTo>
                <a:lnTo>
                  <a:pt x="968920" y="1221228"/>
                </a:lnTo>
                <a:lnTo>
                  <a:pt x="982479" y="1221228"/>
                </a:lnTo>
                <a:lnTo>
                  <a:pt x="995844" y="1208507"/>
                </a:lnTo>
                <a:lnTo>
                  <a:pt x="1074853" y="1208507"/>
                </a:lnTo>
                <a:lnTo>
                  <a:pt x="1061397" y="1221228"/>
                </a:lnTo>
                <a:lnTo>
                  <a:pt x="1047697" y="1233949"/>
                </a:lnTo>
                <a:lnTo>
                  <a:pt x="1033771" y="1246671"/>
                </a:lnTo>
                <a:close/>
              </a:path>
              <a:path w="1348740" h="1348740" fill="norm" stroke="1" extrusionOk="0">
                <a:moveTo>
                  <a:pt x="474050" y="1272113"/>
                </a:moveTo>
                <a:lnTo>
                  <a:pt x="352714" y="1272113"/>
                </a:lnTo>
                <a:lnTo>
                  <a:pt x="338159" y="1259392"/>
                </a:lnTo>
                <a:lnTo>
                  <a:pt x="323813" y="1246671"/>
                </a:lnTo>
                <a:lnTo>
                  <a:pt x="430576" y="1246671"/>
                </a:lnTo>
                <a:lnTo>
                  <a:pt x="444940" y="1259392"/>
                </a:lnTo>
                <a:lnTo>
                  <a:pt x="459431" y="1259392"/>
                </a:lnTo>
                <a:lnTo>
                  <a:pt x="474050" y="1272113"/>
                </a:lnTo>
                <a:close/>
              </a:path>
              <a:path w="1348740" h="1348740" fill="norm" stroke="1" extrusionOk="0">
                <a:moveTo>
                  <a:pt x="990733" y="1272113"/>
                </a:moveTo>
                <a:lnTo>
                  <a:pt x="869491" y="1272113"/>
                </a:lnTo>
                <a:lnTo>
                  <a:pt x="884119" y="1259392"/>
                </a:lnTo>
                <a:lnTo>
                  <a:pt x="898618" y="1259392"/>
                </a:lnTo>
                <a:lnTo>
                  <a:pt x="912990" y="1246671"/>
                </a:lnTo>
                <a:lnTo>
                  <a:pt x="1019635" y="1246671"/>
                </a:lnTo>
                <a:lnTo>
                  <a:pt x="1005289" y="1259392"/>
                </a:lnTo>
                <a:lnTo>
                  <a:pt x="990733" y="1272113"/>
                </a:lnTo>
                <a:close/>
              </a:path>
              <a:path w="1348740" h="1348740" fill="norm" stroke="1" extrusionOk="0">
                <a:moveTo>
                  <a:pt x="518604" y="1284834"/>
                </a:moveTo>
                <a:lnTo>
                  <a:pt x="382382" y="1284834"/>
                </a:lnTo>
                <a:lnTo>
                  <a:pt x="367461" y="1272113"/>
                </a:lnTo>
                <a:lnTo>
                  <a:pt x="503654" y="1272113"/>
                </a:lnTo>
                <a:lnTo>
                  <a:pt x="518604" y="1284834"/>
                </a:lnTo>
                <a:close/>
              </a:path>
              <a:path w="1348740" h="1348740" fill="norm" stroke="1" extrusionOk="0">
                <a:moveTo>
                  <a:pt x="961065" y="1284834"/>
                </a:moveTo>
                <a:lnTo>
                  <a:pt x="824912" y="1284834"/>
                </a:lnTo>
                <a:lnTo>
                  <a:pt x="839870" y="1272113"/>
                </a:lnTo>
                <a:lnTo>
                  <a:pt x="975987" y="1272113"/>
                </a:lnTo>
                <a:lnTo>
                  <a:pt x="961065" y="1284834"/>
                </a:lnTo>
                <a:close/>
              </a:path>
              <a:path w="1348740" h="1348740" fill="norm" stroke="1" extrusionOk="0">
                <a:moveTo>
                  <a:pt x="563989" y="1297555"/>
                </a:moveTo>
                <a:lnTo>
                  <a:pt x="412749" y="1297555"/>
                </a:lnTo>
                <a:lnTo>
                  <a:pt x="397479" y="1284834"/>
                </a:lnTo>
                <a:lnTo>
                  <a:pt x="548780" y="1284834"/>
                </a:lnTo>
                <a:lnTo>
                  <a:pt x="563989" y="1297555"/>
                </a:lnTo>
                <a:close/>
              </a:path>
              <a:path w="1348740" h="1348740" fill="norm" stroke="1" extrusionOk="0">
                <a:moveTo>
                  <a:pt x="930698" y="1297555"/>
                </a:moveTo>
                <a:lnTo>
                  <a:pt x="779503" y="1297555"/>
                </a:lnTo>
                <a:lnTo>
                  <a:pt x="794719" y="1284834"/>
                </a:lnTo>
                <a:lnTo>
                  <a:pt x="945969" y="1284834"/>
                </a:lnTo>
                <a:lnTo>
                  <a:pt x="930698" y="1297555"/>
                </a:lnTo>
                <a:close/>
              </a:path>
              <a:path w="1348740" h="1348740" fill="norm" stroke="1" extrusionOk="0">
                <a:moveTo>
                  <a:pt x="899708" y="1310276"/>
                </a:moveTo>
                <a:lnTo>
                  <a:pt x="443739" y="1310276"/>
                </a:lnTo>
                <a:lnTo>
                  <a:pt x="428175" y="1297555"/>
                </a:lnTo>
                <a:lnTo>
                  <a:pt x="915272" y="1297555"/>
                </a:lnTo>
                <a:lnTo>
                  <a:pt x="899708" y="1310276"/>
                </a:lnTo>
                <a:close/>
              </a:path>
              <a:path w="1348740" h="1348740" fill="norm" stroke="1" extrusionOk="0">
                <a:moveTo>
                  <a:pt x="868169" y="1322997"/>
                </a:moveTo>
                <a:lnTo>
                  <a:pt x="475278" y="1322997"/>
                </a:lnTo>
                <a:lnTo>
                  <a:pt x="459440" y="1310276"/>
                </a:lnTo>
                <a:lnTo>
                  <a:pt x="884007" y="1310276"/>
                </a:lnTo>
                <a:lnTo>
                  <a:pt x="868169" y="1322997"/>
                </a:lnTo>
                <a:close/>
              </a:path>
              <a:path w="1348740" h="1348740" fill="norm" stroke="1" extrusionOk="0">
                <a:moveTo>
                  <a:pt x="820002" y="1335719"/>
                </a:moveTo>
                <a:lnTo>
                  <a:pt x="523445" y="1335719"/>
                </a:lnTo>
                <a:lnTo>
                  <a:pt x="507290" y="1322997"/>
                </a:lnTo>
                <a:lnTo>
                  <a:pt x="836157" y="1322997"/>
                </a:lnTo>
                <a:lnTo>
                  <a:pt x="820002" y="1335719"/>
                </a:lnTo>
                <a:close/>
              </a:path>
              <a:path w="1348740" h="1348740" fill="norm" stroke="1" extrusionOk="0">
                <a:moveTo>
                  <a:pt x="754568" y="1348440"/>
                </a:moveTo>
                <a:lnTo>
                  <a:pt x="588879" y="1348440"/>
                </a:lnTo>
                <a:lnTo>
                  <a:pt x="572426" y="1335719"/>
                </a:lnTo>
                <a:lnTo>
                  <a:pt x="771021" y="1335719"/>
                </a:lnTo>
                <a:lnTo>
                  <a:pt x="754568" y="1348440"/>
                </a:lnTo>
                <a:close/>
              </a:path>
            </a:pathLst>
          </a:custGeom>
          <a:solidFill>
            <a:srgbClr val="FF4A5C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0" name="bg object 20"/>
          <p:cNvSpPr/>
          <p:nvPr/>
        </p:nvSpPr>
        <p:spPr bwMode="auto">
          <a:xfrm>
            <a:off x="0" y="594"/>
            <a:ext cx="1105535" cy="1168400"/>
          </a:xfrm>
          <a:custGeom>
            <a:avLst/>
            <a:gdLst/>
            <a:ahLst/>
            <a:cxnLst/>
            <a:rect l="l" t="t" r="r" b="b"/>
            <a:pathLst>
              <a:path w="1105535" h="1168400" fill="norm" stroke="1" extrusionOk="0">
                <a:moveTo>
                  <a:pt x="451782" y="1168313"/>
                </a:moveTo>
                <a:lnTo>
                  <a:pt x="403705" y="1166542"/>
                </a:lnTo>
                <a:lnTo>
                  <a:pt x="355880" y="1161235"/>
                </a:lnTo>
                <a:lnTo>
                  <a:pt x="308574" y="1152422"/>
                </a:lnTo>
                <a:lnTo>
                  <a:pt x="262054" y="1140153"/>
                </a:lnTo>
                <a:lnTo>
                  <a:pt x="216561" y="1124493"/>
                </a:lnTo>
                <a:lnTo>
                  <a:pt x="172334" y="1105523"/>
                </a:lnTo>
                <a:lnTo>
                  <a:pt x="129622" y="1083349"/>
                </a:lnTo>
                <a:lnTo>
                  <a:pt x="88664" y="1058095"/>
                </a:lnTo>
                <a:lnTo>
                  <a:pt x="49673" y="1029896"/>
                </a:lnTo>
                <a:lnTo>
                  <a:pt x="12854" y="998897"/>
                </a:lnTo>
                <a:lnTo>
                  <a:pt x="0" y="986897"/>
                </a:lnTo>
                <a:lnTo>
                  <a:pt x="0" y="41743"/>
                </a:lnTo>
                <a:lnTo>
                  <a:pt x="37146" y="8776"/>
                </a:lnTo>
                <a:lnTo>
                  <a:pt x="48104" y="0"/>
                </a:lnTo>
                <a:lnTo>
                  <a:pt x="855460" y="0"/>
                </a:lnTo>
                <a:lnTo>
                  <a:pt x="890710" y="29742"/>
                </a:lnTo>
                <a:lnTo>
                  <a:pt x="925150" y="63368"/>
                </a:lnTo>
                <a:lnTo>
                  <a:pt x="957019" y="99430"/>
                </a:lnTo>
                <a:lnTo>
                  <a:pt x="986149" y="137741"/>
                </a:lnTo>
                <a:lnTo>
                  <a:pt x="1012390" y="178100"/>
                </a:lnTo>
                <a:lnTo>
                  <a:pt x="1035592" y="220281"/>
                </a:lnTo>
                <a:lnTo>
                  <a:pt x="1055625" y="264047"/>
                </a:lnTo>
                <a:lnTo>
                  <a:pt x="1072388" y="309169"/>
                </a:lnTo>
                <a:lnTo>
                  <a:pt x="1085791" y="355412"/>
                </a:lnTo>
                <a:lnTo>
                  <a:pt x="1095756" y="402517"/>
                </a:lnTo>
                <a:lnTo>
                  <a:pt x="1102230" y="450217"/>
                </a:lnTo>
                <a:lnTo>
                  <a:pt x="1105181" y="498265"/>
                </a:lnTo>
                <a:lnTo>
                  <a:pt x="1105377" y="514320"/>
                </a:lnTo>
                <a:lnTo>
                  <a:pt x="1105181" y="530374"/>
                </a:lnTo>
                <a:lnTo>
                  <a:pt x="1102230" y="578423"/>
                </a:lnTo>
                <a:lnTo>
                  <a:pt x="1095756" y="626123"/>
                </a:lnTo>
                <a:lnTo>
                  <a:pt x="1085791" y="673227"/>
                </a:lnTo>
                <a:lnTo>
                  <a:pt x="1072388" y="719470"/>
                </a:lnTo>
                <a:lnTo>
                  <a:pt x="1055625" y="764593"/>
                </a:lnTo>
                <a:lnTo>
                  <a:pt x="1035592" y="808359"/>
                </a:lnTo>
                <a:lnTo>
                  <a:pt x="1012390" y="850540"/>
                </a:lnTo>
                <a:lnTo>
                  <a:pt x="986149" y="890899"/>
                </a:lnTo>
                <a:lnTo>
                  <a:pt x="957019" y="929209"/>
                </a:lnTo>
                <a:lnTo>
                  <a:pt x="925150" y="965272"/>
                </a:lnTo>
                <a:lnTo>
                  <a:pt x="890710" y="998897"/>
                </a:lnTo>
                <a:lnTo>
                  <a:pt x="853891" y="1029896"/>
                </a:lnTo>
                <a:lnTo>
                  <a:pt x="814901" y="1058095"/>
                </a:lnTo>
                <a:lnTo>
                  <a:pt x="773942" y="1083349"/>
                </a:lnTo>
                <a:lnTo>
                  <a:pt x="731230" y="1105523"/>
                </a:lnTo>
                <a:lnTo>
                  <a:pt x="687003" y="1124493"/>
                </a:lnTo>
                <a:lnTo>
                  <a:pt x="641510" y="1140153"/>
                </a:lnTo>
                <a:lnTo>
                  <a:pt x="594991" y="1152422"/>
                </a:lnTo>
                <a:lnTo>
                  <a:pt x="547685" y="1161235"/>
                </a:lnTo>
                <a:lnTo>
                  <a:pt x="499859" y="1166542"/>
                </a:lnTo>
                <a:lnTo>
                  <a:pt x="451782" y="1168313"/>
                </a:lnTo>
                <a:close/>
              </a:path>
            </a:pathLst>
          </a:custGeom>
          <a:solidFill>
            <a:srgbClr val="2693F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2"/>
          <a:stretch/>
        </p:blipFill>
        <p:spPr bwMode="auto">
          <a:xfrm>
            <a:off x="1470313" y="89300"/>
            <a:ext cx="1455498" cy="39948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3"/>
          <a:stretch/>
        </p:blipFill>
        <p:spPr bwMode="auto">
          <a:xfrm>
            <a:off x="3052129" y="91788"/>
            <a:ext cx="370831" cy="1360711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 bwMode="auto">
          <a:xfrm>
            <a:off x="6180501" y="594"/>
            <a:ext cx="803275" cy="401955"/>
          </a:xfrm>
          <a:custGeom>
            <a:avLst/>
            <a:gdLst/>
            <a:ahLst/>
            <a:cxnLst/>
            <a:rect l="l" t="t" r="r" b="b"/>
            <a:pathLst>
              <a:path w="803275" h="401955" fill="norm" stroke="1" extrusionOk="0">
                <a:moveTo>
                  <a:pt x="0" y="0"/>
                </a:moveTo>
                <a:lnTo>
                  <a:pt x="802907" y="0"/>
                </a:lnTo>
                <a:lnTo>
                  <a:pt x="401453" y="401453"/>
                </a:lnTo>
                <a:lnTo>
                  <a:pt x="0" y="0"/>
                </a:lnTo>
                <a:close/>
              </a:path>
            </a:pathLst>
          </a:custGeom>
          <a:solidFill>
            <a:srgbClr val="FF4A5C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1950" b="1" i="0">
                <a:solidFill>
                  <a:srgbClr val="0465C7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534035" y="1737995"/>
            <a:ext cx="4646104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5500560" y="1737995"/>
            <a:ext cx="4646104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1950" b="1" i="0">
                <a:solidFill>
                  <a:srgbClr val="0465C7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" userDrawn="1">
  <p:cSld name="Blank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/>
          <a:stretch/>
        </p:blipFill>
        <p:spPr bwMode="auto">
          <a:xfrm>
            <a:off x="6279833" y="5457780"/>
            <a:ext cx="1569293" cy="203547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 bwMode="auto">
          <a:xfrm>
            <a:off x="3537356" y="594"/>
            <a:ext cx="3547745" cy="7547609"/>
          </a:xfrm>
          <a:custGeom>
            <a:avLst/>
            <a:gdLst/>
            <a:ahLst/>
            <a:cxnLst/>
            <a:rect l="l" t="t" r="r" b="b"/>
            <a:pathLst>
              <a:path w="3547745" h="7547609" fill="norm" stroke="1" extrusionOk="0">
                <a:moveTo>
                  <a:pt x="0" y="0"/>
                </a:moveTo>
                <a:lnTo>
                  <a:pt x="3547549" y="0"/>
                </a:lnTo>
                <a:lnTo>
                  <a:pt x="3547549" y="7547457"/>
                </a:lnTo>
                <a:lnTo>
                  <a:pt x="0" y="7547457"/>
                </a:lnTo>
                <a:lnTo>
                  <a:pt x="0" y="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8" name="bg object 18"/>
          <p:cNvSpPr/>
          <p:nvPr/>
        </p:nvSpPr>
        <p:spPr bwMode="auto">
          <a:xfrm>
            <a:off x="3683735" y="38950"/>
            <a:ext cx="2007235" cy="435609"/>
          </a:xfrm>
          <a:custGeom>
            <a:avLst/>
            <a:gdLst/>
            <a:ahLst/>
            <a:cxnLst/>
            <a:rect l="l" t="t" r="r" b="b"/>
            <a:pathLst>
              <a:path w="2007235" h="435609" fill="norm" stroke="1" extrusionOk="0">
                <a:moveTo>
                  <a:pt x="2006650" y="384263"/>
                </a:moveTo>
                <a:lnTo>
                  <a:pt x="50800" y="384263"/>
                </a:lnTo>
                <a:lnTo>
                  <a:pt x="50800" y="277368"/>
                </a:lnTo>
                <a:lnTo>
                  <a:pt x="0" y="277368"/>
                </a:lnTo>
                <a:lnTo>
                  <a:pt x="0" y="384263"/>
                </a:lnTo>
                <a:lnTo>
                  <a:pt x="0" y="435317"/>
                </a:lnTo>
                <a:lnTo>
                  <a:pt x="2006650" y="435317"/>
                </a:lnTo>
                <a:lnTo>
                  <a:pt x="2006650" y="384263"/>
                </a:lnTo>
                <a:close/>
              </a:path>
              <a:path w="2007235" h="435609" fill="norm" stroke="1" extrusionOk="0">
                <a:moveTo>
                  <a:pt x="2006650" y="51308"/>
                </a:moveTo>
                <a:lnTo>
                  <a:pt x="1955850" y="51308"/>
                </a:lnTo>
                <a:lnTo>
                  <a:pt x="1955850" y="384124"/>
                </a:lnTo>
                <a:lnTo>
                  <a:pt x="2006650" y="384124"/>
                </a:lnTo>
                <a:lnTo>
                  <a:pt x="2006650" y="51308"/>
                </a:lnTo>
                <a:close/>
              </a:path>
              <a:path w="2007235" h="435609" fill="norm" stroke="1" extrusionOk="0">
                <a:moveTo>
                  <a:pt x="2006650" y="0"/>
                </a:moveTo>
                <a:lnTo>
                  <a:pt x="1841588" y="0"/>
                </a:lnTo>
                <a:lnTo>
                  <a:pt x="1841588" y="51066"/>
                </a:lnTo>
                <a:lnTo>
                  <a:pt x="2006650" y="51066"/>
                </a:lnTo>
                <a:lnTo>
                  <a:pt x="2006650" y="0"/>
                </a:lnTo>
                <a:close/>
              </a:path>
            </a:pathLst>
          </a:custGeom>
          <a:solidFill>
            <a:srgbClr val="FFB44A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9" name="bg object 19"/>
          <p:cNvSpPr/>
          <p:nvPr/>
        </p:nvSpPr>
        <p:spPr bwMode="auto">
          <a:xfrm>
            <a:off x="3569469" y="594"/>
            <a:ext cx="1956435" cy="316229"/>
          </a:xfrm>
          <a:custGeom>
            <a:avLst/>
            <a:gdLst/>
            <a:ahLst/>
            <a:cxnLst/>
            <a:rect l="l" t="t" r="r" b="b"/>
            <a:pathLst>
              <a:path w="1956435" h="316230" fill="norm" stroke="1" extrusionOk="0">
                <a:moveTo>
                  <a:pt x="1955855" y="315720"/>
                </a:moveTo>
                <a:lnTo>
                  <a:pt x="12" y="315720"/>
                </a:lnTo>
                <a:lnTo>
                  <a:pt x="0" y="0"/>
                </a:lnTo>
                <a:lnTo>
                  <a:pt x="1955855" y="0"/>
                </a:lnTo>
                <a:lnTo>
                  <a:pt x="1955855" y="315720"/>
                </a:lnTo>
                <a:close/>
              </a:path>
            </a:pathLst>
          </a:custGeom>
          <a:solidFill>
            <a:srgbClr val="2693F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/>
          <a:stretch/>
        </p:blipFill>
        <p:spPr bwMode="auto">
          <a:xfrm>
            <a:off x="153942" y="6268132"/>
            <a:ext cx="2125075" cy="1188871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 bwMode="auto">
          <a:xfrm>
            <a:off x="0" y="594"/>
            <a:ext cx="1272540" cy="1048385"/>
          </a:xfrm>
          <a:custGeom>
            <a:avLst/>
            <a:gdLst/>
            <a:ahLst/>
            <a:cxnLst/>
            <a:rect l="l" t="t" r="r" b="b"/>
            <a:pathLst>
              <a:path w="1272540" h="1048385" fill="norm" stroke="1" extrusionOk="0">
                <a:moveTo>
                  <a:pt x="0" y="162830"/>
                </a:moveTo>
                <a:lnTo>
                  <a:pt x="0" y="49612"/>
                </a:lnTo>
                <a:lnTo>
                  <a:pt x="23813" y="8904"/>
                </a:lnTo>
                <a:lnTo>
                  <a:pt x="29861" y="0"/>
                </a:lnTo>
                <a:lnTo>
                  <a:pt x="85756" y="0"/>
                </a:lnTo>
                <a:lnTo>
                  <a:pt x="79874" y="7632"/>
                </a:lnTo>
                <a:lnTo>
                  <a:pt x="71118" y="20353"/>
                </a:lnTo>
                <a:lnTo>
                  <a:pt x="62677" y="33074"/>
                </a:lnTo>
                <a:lnTo>
                  <a:pt x="54562" y="47068"/>
                </a:lnTo>
                <a:lnTo>
                  <a:pt x="46773" y="59789"/>
                </a:lnTo>
                <a:lnTo>
                  <a:pt x="39310" y="73782"/>
                </a:lnTo>
                <a:lnTo>
                  <a:pt x="32182" y="86503"/>
                </a:lnTo>
                <a:lnTo>
                  <a:pt x="25397" y="100496"/>
                </a:lnTo>
                <a:lnTo>
                  <a:pt x="18955" y="114490"/>
                </a:lnTo>
                <a:lnTo>
                  <a:pt x="12857" y="129755"/>
                </a:lnTo>
                <a:lnTo>
                  <a:pt x="7110" y="143748"/>
                </a:lnTo>
                <a:lnTo>
                  <a:pt x="1720" y="157742"/>
                </a:lnTo>
                <a:lnTo>
                  <a:pt x="0" y="162830"/>
                </a:lnTo>
                <a:close/>
              </a:path>
              <a:path w="1272540" h="1048385" fill="norm" stroke="1" extrusionOk="0">
                <a:moveTo>
                  <a:pt x="841957" y="1001153"/>
                </a:moveTo>
                <a:lnTo>
                  <a:pt x="626259" y="1001153"/>
                </a:lnTo>
                <a:lnTo>
                  <a:pt x="672503" y="997336"/>
                </a:lnTo>
                <a:lnTo>
                  <a:pt x="718319" y="989704"/>
                </a:lnTo>
                <a:lnTo>
                  <a:pt x="778336" y="974438"/>
                </a:lnTo>
                <a:lnTo>
                  <a:pt x="836590" y="954085"/>
                </a:lnTo>
                <a:lnTo>
                  <a:pt x="864879" y="941363"/>
                </a:lnTo>
                <a:lnTo>
                  <a:pt x="878781" y="933731"/>
                </a:lnTo>
                <a:lnTo>
                  <a:pt x="892520" y="927370"/>
                </a:lnTo>
                <a:lnTo>
                  <a:pt x="919444" y="912105"/>
                </a:lnTo>
                <a:lnTo>
                  <a:pt x="932613" y="903200"/>
                </a:lnTo>
                <a:lnTo>
                  <a:pt x="945587" y="895567"/>
                </a:lnTo>
                <a:lnTo>
                  <a:pt x="958350" y="886662"/>
                </a:lnTo>
                <a:lnTo>
                  <a:pt x="970887" y="877758"/>
                </a:lnTo>
                <a:lnTo>
                  <a:pt x="983197" y="867581"/>
                </a:lnTo>
                <a:lnTo>
                  <a:pt x="995282" y="858676"/>
                </a:lnTo>
                <a:lnTo>
                  <a:pt x="1030046" y="828145"/>
                </a:lnTo>
                <a:lnTo>
                  <a:pt x="1062461" y="793798"/>
                </a:lnTo>
                <a:lnTo>
                  <a:pt x="1092345" y="759451"/>
                </a:lnTo>
                <a:lnTo>
                  <a:pt x="1119530" y="721288"/>
                </a:lnTo>
                <a:lnTo>
                  <a:pt x="1136085" y="694573"/>
                </a:lnTo>
                <a:lnTo>
                  <a:pt x="1143874" y="681852"/>
                </a:lnTo>
                <a:lnTo>
                  <a:pt x="1165250" y="639873"/>
                </a:lnTo>
                <a:lnTo>
                  <a:pt x="1183538" y="597893"/>
                </a:lnTo>
                <a:lnTo>
                  <a:pt x="1198634" y="553369"/>
                </a:lnTo>
                <a:lnTo>
                  <a:pt x="1202945" y="539376"/>
                </a:lnTo>
                <a:lnTo>
                  <a:pt x="1213666" y="493579"/>
                </a:lnTo>
                <a:lnTo>
                  <a:pt x="1221039" y="447783"/>
                </a:lnTo>
                <a:lnTo>
                  <a:pt x="1225022" y="401987"/>
                </a:lnTo>
                <a:lnTo>
                  <a:pt x="1225781" y="370184"/>
                </a:lnTo>
                <a:lnTo>
                  <a:pt x="1225591" y="354919"/>
                </a:lnTo>
                <a:lnTo>
                  <a:pt x="1222745" y="309123"/>
                </a:lnTo>
                <a:lnTo>
                  <a:pt x="1216500" y="263327"/>
                </a:lnTo>
                <a:lnTo>
                  <a:pt x="1206887" y="217531"/>
                </a:lnTo>
                <a:lnTo>
                  <a:pt x="1193959" y="173007"/>
                </a:lnTo>
                <a:lnTo>
                  <a:pt x="1188927" y="157742"/>
                </a:lnTo>
                <a:lnTo>
                  <a:pt x="1183538" y="143748"/>
                </a:lnTo>
                <a:lnTo>
                  <a:pt x="1177790" y="129755"/>
                </a:lnTo>
                <a:lnTo>
                  <a:pt x="1171692" y="114490"/>
                </a:lnTo>
                <a:lnTo>
                  <a:pt x="1165250" y="100496"/>
                </a:lnTo>
                <a:lnTo>
                  <a:pt x="1158466" y="86503"/>
                </a:lnTo>
                <a:lnTo>
                  <a:pt x="1151338" y="73782"/>
                </a:lnTo>
                <a:lnTo>
                  <a:pt x="1143874" y="59789"/>
                </a:lnTo>
                <a:lnTo>
                  <a:pt x="1136085" y="47068"/>
                </a:lnTo>
                <a:lnTo>
                  <a:pt x="1127971" y="33074"/>
                </a:lnTo>
                <a:lnTo>
                  <a:pt x="1119530" y="20353"/>
                </a:lnTo>
                <a:lnTo>
                  <a:pt x="1110773" y="7632"/>
                </a:lnTo>
                <a:lnTo>
                  <a:pt x="1104891" y="0"/>
                </a:lnTo>
                <a:lnTo>
                  <a:pt x="1161135" y="0"/>
                </a:lnTo>
                <a:lnTo>
                  <a:pt x="1167068" y="8904"/>
                </a:lnTo>
                <a:lnTo>
                  <a:pt x="1175778" y="22898"/>
                </a:lnTo>
                <a:lnTo>
                  <a:pt x="1184139" y="36891"/>
                </a:lnTo>
                <a:lnTo>
                  <a:pt x="1192150" y="52156"/>
                </a:lnTo>
                <a:lnTo>
                  <a:pt x="1199802" y="66149"/>
                </a:lnTo>
                <a:lnTo>
                  <a:pt x="1220544" y="111945"/>
                </a:lnTo>
                <a:lnTo>
                  <a:pt x="1237900" y="157742"/>
                </a:lnTo>
                <a:lnTo>
                  <a:pt x="1251777" y="206082"/>
                </a:lnTo>
                <a:lnTo>
                  <a:pt x="1262095" y="254422"/>
                </a:lnTo>
                <a:lnTo>
                  <a:pt x="1268799" y="304035"/>
                </a:lnTo>
                <a:lnTo>
                  <a:pt x="1271854" y="353647"/>
                </a:lnTo>
                <a:lnTo>
                  <a:pt x="1272058" y="370184"/>
                </a:lnTo>
                <a:lnTo>
                  <a:pt x="1271868" y="386722"/>
                </a:lnTo>
                <a:lnTo>
                  <a:pt x="1268799" y="437606"/>
                </a:lnTo>
                <a:lnTo>
                  <a:pt x="1262095" y="485947"/>
                </a:lnTo>
                <a:lnTo>
                  <a:pt x="1251777" y="535559"/>
                </a:lnTo>
                <a:lnTo>
                  <a:pt x="1237900" y="582627"/>
                </a:lnTo>
                <a:lnTo>
                  <a:pt x="1232499" y="599165"/>
                </a:lnTo>
                <a:lnTo>
                  <a:pt x="1213999" y="644961"/>
                </a:lnTo>
                <a:lnTo>
                  <a:pt x="1192150" y="689485"/>
                </a:lnTo>
                <a:lnTo>
                  <a:pt x="1184139" y="704750"/>
                </a:lnTo>
                <a:lnTo>
                  <a:pt x="1158007" y="746730"/>
                </a:lnTo>
                <a:lnTo>
                  <a:pt x="1128827" y="787438"/>
                </a:lnTo>
                <a:lnTo>
                  <a:pt x="1096751" y="825601"/>
                </a:lnTo>
                <a:lnTo>
                  <a:pt x="1085450" y="837050"/>
                </a:lnTo>
                <a:lnTo>
                  <a:pt x="1073847" y="849771"/>
                </a:lnTo>
                <a:lnTo>
                  <a:pt x="1037352" y="884118"/>
                </a:lnTo>
                <a:lnTo>
                  <a:pt x="998453" y="914649"/>
                </a:lnTo>
                <a:lnTo>
                  <a:pt x="943235" y="951540"/>
                </a:lnTo>
                <a:lnTo>
                  <a:pt x="884665" y="983343"/>
                </a:lnTo>
                <a:lnTo>
                  <a:pt x="841957" y="1001153"/>
                </a:lnTo>
                <a:close/>
              </a:path>
              <a:path w="1272540" h="1048385" fill="norm" stroke="1" extrusionOk="0">
                <a:moveTo>
                  <a:pt x="611937" y="1048221"/>
                </a:moveTo>
                <a:lnTo>
                  <a:pt x="578711" y="1048221"/>
                </a:lnTo>
                <a:lnTo>
                  <a:pt x="512479" y="1043132"/>
                </a:lnTo>
                <a:lnTo>
                  <a:pt x="463299" y="1035500"/>
                </a:lnTo>
                <a:lnTo>
                  <a:pt x="430890" y="1027867"/>
                </a:lnTo>
                <a:lnTo>
                  <a:pt x="414835" y="1022779"/>
                </a:lnTo>
                <a:lnTo>
                  <a:pt x="398878" y="1018962"/>
                </a:lnTo>
                <a:lnTo>
                  <a:pt x="305982" y="983343"/>
                </a:lnTo>
                <a:lnTo>
                  <a:pt x="261759" y="960445"/>
                </a:lnTo>
                <a:lnTo>
                  <a:pt x="219351" y="933731"/>
                </a:lnTo>
                <a:lnTo>
                  <a:pt x="178979" y="904472"/>
                </a:lnTo>
                <a:lnTo>
                  <a:pt x="140856" y="872669"/>
                </a:lnTo>
                <a:lnTo>
                  <a:pt x="105198" y="837050"/>
                </a:lnTo>
                <a:lnTo>
                  <a:pt x="93897" y="825601"/>
                </a:lnTo>
                <a:lnTo>
                  <a:pt x="61820" y="787438"/>
                </a:lnTo>
                <a:lnTo>
                  <a:pt x="32640" y="746730"/>
                </a:lnTo>
                <a:lnTo>
                  <a:pt x="6509" y="704750"/>
                </a:lnTo>
                <a:lnTo>
                  <a:pt x="0" y="693301"/>
                </a:lnTo>
                <a:lnTo>
                  <a:pt x="0" y="577539"/>
                </a:lnTo>
                <a:lnTo>
                  <a:pt x="1909" y="582627"/>
                </a:lnTo>
                <a:lnTo>
                  <a:pt x="7306" y="597893"/>
                </a:lnTo>
                <a:lnTo>
                  <a:pt x="13061" y="611886"/>
                </a:lnTo>
                <a:lnTo>
                  <a:pt x="32402" y="653866"/>
                </a:lnTo>
                <a:lnTo>
                  <a:pt x="54793" y="694573"/>
                </a:lnTo>
                <a:lnTo>
                  <a:pt x="62910" y="708567"/>
                </a:lnTo>
                <a:lnTo>
                  <a:pt x="71352" y="721288"/>
                </a:lnTo>
                <a:lnTo>
                  <a:pt x="80109" y="734009"/>
                </a:lnTo>
                <a:lnTo>
                  <a:pt x="89170" y="746730"/>
                </a:lnTo>
                <a:lnTo>
                  <a:pt x="98536" y="758179"/>
                </a:lnTo>
                <a:lnTo>
                  <a:pt x="108207" y="770900"/>
                </a:lnTo>
                <a:lnTo>
                  <a:pt x="138940" y="805247"/>
                </a:lnTo>
                <a:lnTo>
                  <a:pt x="160820" y="826873"/>
                </a:lnTo>
                <a:lnTo>
                  <a:pt x="172149" y="838322"/>
                </a:lnTo>
                <a:lnTo>
                  <a:pt x="183732" y="848499"/>
                </a:lnTo>
                <a:lnTo>
                  <a:pt x="195570" y="858676"/>
                </a:lnTo>
                <a:lnTo>
                  <a:pt x="207649" y="867581"/>
                </a:lnTo>
                <a:lnTo>
                  <a:pt x="219953" y="877758"/>
                </a:lnTo>
                <a:lnTo>
                  <a:pt x="232484" y="886662"/>
                </a:lnTo>
                <a:lnTo>
                  <a:pt x="245240" y="895567"/>
                </a:lnTo>
                <a:lnTo>
                  <a:pt x="258207" y="903200"/>
                </a:lnTo>
                <a:lnTo>
                  <a:pt x="271369" y="912105"/>
                </a:lnTo>
                <a:lnTo>
                  <a:pt x="298279" y="927370"/>
                </a:lnTo>
                <a:lnTo>
                  <a:pt x="312010" y="933731"/>
                </a:lnTo>
                <a:lnTo>
                  <a:pt x="325903" y="941363"/>
                </a:lnTo>
                <a:lnTo>
                  <a:pt x="339958" y="947724"/>
                </a:lnTo>
                <a:lnTo>
                  <a:pt x="354176" y="952812"/>
                </a:lnTo>
                <a:lnTo>
                  <a:pt x="368540" y="959173"/>
                </a:lnTo>
                <a:lnTo>
                  <a:pt x="412397" y="974438"/>
                </a:lnTo>
                <a:lnTo>
                  <a:pt x="472380" y="989704"/>
                </a:lnTo>
                <a:lnTo>
                  <a:pt x="518175" y="997336"/>
                </a:lnTo>
                <a:lnTo>
                  <a:pt x="564400" y="1001153"/>
                </a:lnTo>
                <a:lnTo>
                  <a:pt x="841957" y="1001153"/>
                </a:lnTo>
                <a:lnTo>
                  <a:pt x="823308" y="1008785"/>
                </a:lnTo>
                <a:lnTo>
                  <a:pt x="791768" y="1018962"/>
                </a:lnTo>
                <a:lnTo>
                  <a:pt x="775812" y="1022779"/>
                </a:lnTo>
                <a:lnTo>
                  <a:pt x="759757" y="1027867"/>
                </a:lnTo>
                <a:lnTo>
                  <a:pt x="727348" y="1035500"/>
                </a:lnTo>
                <a:lnTo>
                  <a:pt x="678168" y="1043132"/>
                </a:lnTo>
                <a:lnTo>
                  <a:pt x="611937" y="1048221"/>
                </a:lnTo>
                <a:close/>
              </a:path>
            </a:pathLst>
          </a:custGeom>
          <a:solidFill>
            <a:srgbClr val="FF4A5C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2" name="bg object 22"/>
          <p:cNvSpPr/>
          <p:nvPr/>
        </p:nvSpPr>
        <p:spPr bwMode="auto">
          <a:xfrm>
            <a:off x="0" y="594"/>
            <a:ext cx="1029335" cy="863599"/>
          </a:xfrm>
          <a:custGeom>
            <a:avLst/>
            <a:gdLst/>
            <a:ahLst/>
            <a:cxnLst/>
            <a:rect l="l" t="t" r="r" b="b"/>
            <a:pathLst>
              <a:path w="1029335" h="863600" fill="norm" stroke="1" extrusionOk="0">
                <a:moveTo>
                  <a:pt x="375382" y="863316"/>
                </a:moveTo>
                <a:lnTo>
                  <a:pt x="327305" y="861545"/>
                </a:lnTo>
                <a:lnTo>
                  <a:pt x="279480" y="856238"/>
                </a:lnTo>
                <a:lnTo>
                  <a:pt x="232174" y="847425"/>
                </a:lnTo>
                <a:lnTo>
                  <a:pt x="185654" y="835156"/>
                </a:lnTo>
                <a:lnTo>
                  <a:pt x="140161" y="819496"/>
                </a:lnTo>
                <a:lnTo>
                  <a:pt x="95934" y="800526"/>
                </a:lnTo>
                <a:lnTo>
                  <a:pt x="53222" y="778352"/>
                </a:lnTo>
                <a:lnTo>
                  <a:pt x="12264" y="753098"/>
                </a:lnTo>
                <a:lnTo>
                  <a:pt x="0" y="744679"/>
                </a:lnTo>
                <a:lnTo>
                  <a:pt x="0" y="0"/>
                </a:lnTo>
                <a:lnTo>
                  <a:pt x="994553" y="0"/>
                </a:lnTo>
                <a:lnTo>
                  <a:pt x="995988" y="4172"/>
                </a:lnTo>
                <a:lnTo>
                  <a:pt x="1009391" y="50415"/>
                </a:lnTo>
                <a:lnTo>
                  <a:pt x="1019356" y="97520"/>
                </a:lnTo>
                <a:lnTo>
                  <a:pt x="1025830" y="145220"/>
                </a:lnTo>
                <a:lnTo>
                  <a:pt x="1028781" y="193268"/>
                </a:lnTo>
                <a:lnTo>
                  <a:pt x="1028977" y="209323"/>
                </a:lnTo>
                <a:lnTo>
                  <a:pt x="1028781" y="225377"/>
                </a:lnTo>
                <a:lnTo>
                  <a:pt x="1025830" y="273426"/>
                </a:lnTo>
                <a:lnTo>
                  <a:pt x="1019356" y="321126"/>
                </a:lnTo>
                <a:lnTo>
                  <a:pt x="1009391" y="368230"/>
                </a:lnTo>
                <a:lnTo>
                  <a:pt x="995988" y="414473"/>
                </a:lnTo>
                <a:lnTo>
                  <a:pt x="979225" y="459596"/>
                </a:lnTo>
                <a:lnTo>
                  <a:pt x="959192" y="503362"/>
                </a:lnTo>
                <a:lnTo>
                  <a:pt x="935990" y="545543"/>
                </a:lnTo>
                <a:lnTo>
                  <a:pt x="909749" y="585902"/>
                </a:lnTo>
                <a:lnTo>
                  <a:pt x="880619" y="624212"/>
                </a:lnTo>
                <a:lnTo>
                  <a:pt x="848750" y="660275"/>
                </a:lnTo>
                <a:lnTo>
                  <a:pt x="814310" y="693900"/>
                </a:lnTo>
                <a:lnTo>
                  <a:pt x="777491" y="724899"/>
                </a:lnTo>
                <a:lnTo>
                  <a:pt x="738501" y="753098"/>
                </a:lnTo>
                <a:lnTo>
                  <a:pt x="697542" y="778352"/>
                </a:lnTo>
                <a:lnTo>
                  <a:pt x="654830" y="800526"/>
                </a:lnTo>
                <a:lnTo>
                  <a:pt x="610603" y="819496"/>
                </a:lnTo>
                <a:lnTo>
                  <a:pt x="565110" y="835156"/>
                </a:lnTo>
                <a:lnTo>
                  <a:pt x="518591" y="847425"/>
                </a:lnTo>
                <a:lnTo>
                  <a:pt x="471285" y="856238"/>
                </a:lnTo>
                <a:lnTo>
                  <a:pt x="423459" y="861545"/>
                </a:lnTo>
                <a:lnTo>
                  <a:pt x="375382" y="863316"/>
                </a:lnTo>
                <a:close/>
              </a:path>
            </a:pathLst>
          </a:custGeom>
          <a:solidFill>
            <a:srgbClr val="2693F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4"/>
          <a:stretch/>
        </p:blipFill>
        <p:spPr bwMode="auto">
          <a:xfrm>
            <a:off x="1515070" y="89300"/>
            <a:ext cx="1455498" cy="39948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5"/>
          <a:stretch/>
        </p:blipFill>
        <p:spPr bwMode="auto">
          <a:xfrm>
            <a:off x="3062510" y="90869"/>
            <a:ext cx="380339" cy="1370225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 bwMode="auto">
          <a:xfrm>
            <a:off x="6180501" y="594"/>
            <a:ext cx="803275" cy="401955"/>
          </a:xfrm>
          <a:custGeom>
            <a:avLst/>
            <a:gdLst/>
            <a:ahLst/>
            <a:cxnLst/>
            <a:rect l="l" t="t" r="r" b="b"/>
            <a:pathLst>
              <a:path w="803275" h="401955" fill="norm" stroke="1" extrusionOk="0">
                <a:moveTo>
                  <a:pt x="0" y="0"/>
                </a:moveTo>
                <a:lnTo>
                  <a:pt x="802907" y="0"/>
                </a:lnTo>
                <a:lnTo>
                  <a:pt x="401453" y="401453"/>
                </a:lnTo>
                <a:lnTo>
                  <a:pt x="0" y="0"/>
                </a:lnTo>
                <a:close/>
              </a:path>
            </a:pathLst>
          </a:custGeom>
          <a:solidFill>
            <a:srgbClr val="FF4A5C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6" name="bg object 26"/>
          <p:cNvSpPr/>
          <p:nvPr/>
        </p:nvSpPr>
        <p:spPr bwMode="auto">
          <a:xfrm>
            <a:off x="7640800" y="6402787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79" fill="norm" stroke="1" extrusionOk="0">
                <a:moveTo>
                  <a:pt x="0" y="154679"/>
                </a:moveTo>
                <a:lnTo>
                  <a:pt x="154679" y="0"/>
                </a:lnTo>
                <a:lnTo>
                  <a:pt x="309359" y="154679"/>
                </a:lnTo>
                <a:lnTo>
                  <a:pt x="154679" y="309359"/>
                </a:lnTo>
                <a:lnTo>
                  <a:pt x="0" y="154679"/>
                </a:lnTo>
                <a:close/>
              </a:path>
            </a:pathLst>
          </a:custGeom>
          <a:solidFill>
            <a:srgbClr val="2693F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3698885" y="1174270"/>
            <a:ext cx="3370579" cy="691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1" i="0">
                <a:solidFill>
                  <a:srgbClr val="0465C7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534035" y="1737995"/>
            <a:ext cx="961263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3631438" y="7027545"/>
            <a:ext cx="3417824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534035" y="7027545"/>
            <a:ext cx="2456561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7690104" y="7027545"/>
            <a:ext cx="2456561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24.png"/><Relationship Id="rId12" Type="http://schemas.openxmlformats.org/officeDocument/2006/relationships/image" Target="../media/image25.png"/><Relationship Id="rId13" Type="http://schemas.openxmlformats.org/officeDocument/2006/relationships/image" Target="../media/image26.png"/><Relationship Id="rId14" Type="http://schemas.openxmlformats.org/officeDocument/2006/relationships/image" Target="../media/image27.png"/><Relationship Id="rId15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 bwMode="auto">
          <a:xfrm>
            <a:off x="7429705" y="5339981"/>
            <a:ext cx="3019425" cy="3873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defRPr/>
            </a:pPr>
            <a:r>
              <a:rPr sz="2350" spc="-30">
                <a:solidFill>
                  <a:srgbClr val="EC0944"/>
                </a:solidFill>
                <a:latin typeface="Arial Black"/>
                <a:cs typeface="Arial Black"/>
              </a:rPr>
              <a:t>sportchampions.ru</a:t>
            </a:r>
            <a:endParaRPr sz="2350">
              <a:latin typeface="Arial Black"/>
              <a:cs typeface="Arial Black"/>
            </a:endParaRPr>
          </a:p>
        </p:txBody>
      </p:sp>
      <p:sp>
        <p:nvSpPr>
          <p:cNvPr id="3" name="object 3" descr=""/>
          <p:cNvSpPr txBox="1"/>
          <p:nvPr/>
        </p:nvSpPr>
        <p:spPr bwMode="auto">
          <a:xfrm>
            <a:off x="168102" y="2407531"/>
            <a:ext cx="3158658" cy="2204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99900"/>
              </a:lnSpc>
              <a:spcBef>
                <a:spcPts val="95"/>
              </a:spcBef>
              <a:defRPr/>
            </a:pPr>
            <a:r>
              <a:rPr sz="2400" b="1" spc="-10">
                <a:solidFill>
                  <a:srgbClr val="EC0944"/>
                </a:solidFill>
                <a:latin typeface="Times New Roman"/>
                <a:cs typeface="Times New Roman"/>
              </a:rPr>
              <a:t>Система</a:t>
            </a:r>
            <a:r>
              <a:rPr sz="2400" b="1" spc="-125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400" b="1" spc="-10">
                <a:solidFill>
                  <a:srgbClr val="EC0944"/>
                </a:solidFill>
                <a:latin typeface="Times New Roman"/>
                <a:cs typeface="Times New Roman"/>
              </a:rPr>
              <a:t>тестирования определяет предрасположенность </a:t>
            </a:r>
            <a:r>
              <a:rPr sz="2400" b="1" spc="-20">
                <a:solidFill>
                  <a:srgbClr val="EC0944"/>
                </a:solidFill>
                <a:latin typeface="Times New Roman"/>
                <a:cs typeface="Times New Roman"/>
              </a:rPr>
              <a:t>ребенка</a:t>
            </a:r>
            <a:r>
              <a:rPr sz="2400" b="1" spc="-125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400" b="1">
                <a:solidFill>
                  <a:srgbClr val="EC0944"/>
                </a:solidFill>
                <a:latin typeface="Times New Roman"/>
                <a:cs typeface="Times New Roman"/>
              </a:rPr>
              <a:t>к</a:t>
            </a:r>
            <a:r>
              <a:rPr sz="2400" b="1" spc="-120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400" b="1" spc="-10">
                <a:solidFill>
                  <a:srgbClr val="EC0944"/>
                </a:solidFill>
                <a:latin typeface="Times New Roman"/>
                <a:cs typeface="Times New Roman"/>
              </a:rPr>
              <a:t>занятиям различными</a:t>
            </a:r>
            <a:r>
              <a:rPr sz="2400" b="1" spc="-140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400" b="1" spc="-10">
                <a:solidFill>
                  <a:srgbClr val="EC0944"/>
                </a:solidFill>
                <a:latin typeface="Times New Roman"/>
                <a:cs typeface="Times New Roman"/>
              </a:rPr>
              <a:t>видами спорта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 bwMode="auto">
          <a:xfrm>
            <a:off x="4202322" y="486934"/>
            <a:ext cx="2405529" cy="548237"/>
          </a:xfrm>
          <a:prstGeom prst="rect">
            <a:avLst/>
          </a:prstGeom>
        </p:spPr>
        <p:txBody>
          <a:bodyPr vertOverflow="overflow" horzOverflow="overflow" vert="horz" wrap="square" lIns="0" tIns="11430" rIns="0" bIns="0" numCol="1" spcCol="0" rtlCol="0" fromWordArt="0" anchor="t" anchorCtr="0" forceAA="0" upright="0" compatLnSpc="0">
            <a:spAutoFit/>
          </a:bodyPr>
          <a:lstStyle/>
          <a:p>
            <a:pPr marL="365760" marR="5080" indent="-353695">
              <a:lnSpc>
                <a:spcPct val="110000"/>
              </a:lnSpc>
              <a:spcBef>
                <a:spcPts val="90"/>
              </a:spcBef>
              <a:defRPr/>
            </a:pPr>
            <a:r>
              <a:rPr sz="1800" b="1">
                <a:solidFill>
                  <a:srgbClr val="0465C7"/>
                </a:solidFill>
                <a:latin typeface="Times New Roman"/>
                <a:cs typeface="Times New Roman"/>
              </a:rPr>
              <a:t>  </a:t>
            </a:r>
            <a:r>
              <a:rPr sz="1600" b="1">
                <a:solidFill>
                  <a:srgbClr val="0465C7"/>
                </a:solidFill>
                <a:latin typeface="Times New Roman"/>
                <a:cs typeface="Times New Roman"/>
              </a:rPr>
              <a:t>Пройди</a:t>
            </a:r>
            <a:r>
              <a:rPr sz="1600" b="1" spc="60">
                <a:solidFill>
                  <a:srgbClr val="0465C7"/>
                </a:solidFill>
                <a:latin typeface="Times New Roman"/>
                <a:cs typeface="Times New Roman"/>
              </a:rPr>
              <a:t> </a:t>
            </a:r>
            <a:r>
              <a:rPr sz="1600" b="1" spc="-10">
                <a:solidFill>
                  <a:srgbClr val="0465C7"/>
                </a:solidFill>
                <a:latin typeface="Times New Roman"/>
                <a:cs typeface="Times New Roman"/>
              </a:rPr>
              <a:t>бесплатное    тестирование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5" name="object 5" descr=""/>
          <p:cNvGrpSpPr/>
          <p:nvPr/>
        </p:nvGrpSpPr>
        <p:grpSpPr bwMode="auto">
          <a:xfrm>
            <a:off x="7091872" y="137993"/>
            <a:ext cx="3584575" cy="5172710"/>
            <a:chOff x="7091872" y="137993"/>
            <a:chExt cx="3584575" cy="5172710"/>
          </a:xfrm>
        </p:grpSpPr>
        <p:pic>
          <p:nvPicPr>
            <p:cNvPr id="6" name="object 6" descr=""/>
            <p:cNvPicPr/>
            <p:nvPr/>
          </p:nvPicPr>
          <p:blipFill>
            <a:blip r:embed="rId2"/>
            <a:stretch/>
          </p:blipFill>
          <p:spPr bwMode="auto">
            <a:xfrm>
              <a:off x="7091872" y="1896456"/>
              <a:ext cx="3584204" cy="341379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3"/>
            <a:stretch/>
          </p:blipFill>
          <p:spPr bwMode="auto">
            <a:xfrm>
              <a:off x="10021934" y="137993"/>
              <a:ext cx="494567" cy="1798423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/>
            <a:stretch/>
          </p:blipFill>
          <p:spPr bwMode="auto">
            <a:xfrm>
              <a:off x="7434742" y="279438"/>
              <a:ext cx="2583685" cy="1213823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 bwMode="auto">
          <a:xfrm>
            <a:off x="7727583" y="6747192"/>
            <a:ext cx="2654935" cy="7245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defRPr/>
            </a:pPr>
            <a:r>
              <a:rPr sz="2250" b="1">
                <a:solidFill>
                  <a:srgbClr val="EC0944"/>
                </a:solidFill>
                <a:latin typeface="Times New Roman"/>
                <a:cs typeface="Times New Roman"/>
              </a:rPr>
              <a:t>для</a:t>
            </a:r>
            <a:r>
              <a:rPr sz="2250" b="1" spc="-75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250" b="1">
                <a:solidFill>
                  <a:srgbClr val="EC0944"/>
                </a:solidFill>
                <a:latin typeface="Times New Roman"/>
                <a:cs typeface="Times New Roman"/>
              </a:rPr>
              <a:t>детей</a:t>
            </a:r>
            <a:r>
              <a:rPr sz="2250" b="1" spc="-75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250" b="1">
                <a:solidFill>
                  <a:srgbClr val="EC0944"/>
                </a:solidFill>
                <a:latin typeface="Times New Roman"/>
                <a:cs typeface="Times New Roman"/>
              </a:rPr>
              <a:t>в</a:t>
            </a:r>
            <a:r>
              <a:rPr sz="2250" b="1" spc="-75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250" b="1" spc="-10">
                <a:solidFill>
                  <a:srgbClr val="EC0944"/>
                </a:solidFill>
                <a:latin typeface="Times New Roman"/>
                <a:cs typeface="Times New Roman"/>
              </a:rPr>
              <a:t>возрасте</a:t>
            </a:r>
            <a:endParaRPr sz="2250">
              <a:latin typeface="Times New Roman"/>
              <a:cs typeface="Times New Roman"/>
            </a:endParaRPr>
          </a:p>
          <a:p>
            <a:pPr marL="60325">
              <a:lnSpc>
                <a:spcPct val="100000"/>
              </a:lnSpc>
              <a:spcBef>
                <a:spcPts val="70"/>
              </a:spcBef>
              <a:defRPr/>
            </a:pPr>
            <a:r>
              <a:rPr sz="2250" spc="-45">
                <a:solidFill>
                  <a:srgbClr val="EC0944"/>
                </a:solidFill>
                <a:latin typeface="Arial Black"/>
                <a:cs typeface="Arial Black"/>
              </a:rPr>
              <a:t>5</a:t>
            </a:r>
            <a:r>
              <a:rPr sz="2250" spc="-285">
                <a:solidFill>
                  <a:srgbClr val="EC0944"/>
                </a:solidFill>
                <a:latin typeface="Arial Black"/>
                <a:cs typeface="Arial Black"/>
              </a:rPr>
              <a:t> </a:t>
            </a:r>
            <a:r>
              <a:rPr sz="2250" b="1">
                <a:solidFill>
                  <a:srgbClr val="EC0944"/>
                </a:solidFill>
                <a:latin typeface="Times New Roman"/>
                <a:cs typeface="Times New Roman"/>
              </a:rPr>
              <a:t>лет</a:t>
            </a:r>
            <a:r>
              <a:rPr sz="2250" b="1" spc="-95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250" spc="-75">
                <a:solidFill>
                  <a:srgbClr val="EC0944"/>
                </a:solidFill>
                <a:latin typeface="Arial Black"/>
                <a:cs typeface="Arial Black"/>
              </a:rPr>
              <a:t>6</a:t>
            </a:r>
            <a:r>
              <a:rPr sz="2250" spc="-285">
                <a:solidFill>
                  <a:srgbClr val="EC0944"/>
                </a:solidFill>
                <a:latin typeface="Arial Black"/>
                <a:cs typeface="Arial Black"/>
              </a:rPr>
              <a:t> </a:t>
            </a:r>
            <a:r>
              <a:rPr sz="2250" b="1" spc="-50">
                <a:solidFill>
                  <a:srgbClr val="EC0944"/>
                </a:solidFill>
                <a:latin typeface="Times New Roman"/>
                <a:cs typeface="Times New Roman"/>
              </a:rPr>
              <a:t>мес</a:t>
            </a:r>
            <a:r>
              <a:rPr sz="2250" spc="-50">
                <a:solidFill>
                  <a:srgbClr val="EC0944"/>
                </a:solidFill>
                <a:latin typeface="Arial Black"/>
                <a:cs typeface="Arial Black"/>
              </a:rPr>
              <a:t>.</a:t>
            </a:r>
            <a:r>
              <a:rPr sz="2250" spc="-285">
                <a:solidFill>
                  <a:srgbClr val="EC0944"/>
                </a:solidFill>
                <a:latin typeface="Arial Black"/>
                <a:cs typeface="Arial Black"/>
              </a:rPr>
              <a:t> </a:t>
            </a:r>
            <a:r>
              <a:rPr sz="2250" spc="480">
                <a:solidFill>
                  <a:srgbClr val="EC0944"/>
                </a:solidFill>
                <a:latin typeface="Arial Black"/>
                <a:cs typeface="Arial Black"/>
              </a:rPr>
              <a:t>-</a:t>
            </a:r>
            <a:r>
              <a:rPr sz="2250" spc="-280">
                <a:solidFill>
                  <a:srgbClr val="EC0944"/>
                </a:solidFill>
                <a:latin typeface="Arial Black"/>
                <a:cs typeface="Arial Black"/>
              </a:rPr>
              <a:t> </a:t>
            </a:r>
            <a:r>
              <a:rPr sz="2250" spc="-458">
                <a:solidFill>
                  <a:srgbClr val="EC0944"/>
                </a:solidFill>
                <a:latin typeface="Arial Black"/>
                <a:cs typeface="Arial Black"/>
              </a:rPr>
              <a:t>12</a:t>
            </a:r>
            <a:r>
              <a:rPr sz="2250" spc="-285">
                <a:solidFill>
                  <a:srgbClr val="EC0944"/>
                </a:solidFill>
                <a:latin typeface="Arial Black"/>
                <a:cs typeface="Arial Black"/>
              </a:rPr>
              <a:t> </a:t>
            </a:r>
            <a:r>
              <a:rPr sz="2250" b="1" spc="-25">
                <a:solidFill>
                  <a:srgbClr val="EC0944"/>
                </a:solidFill>
                <a:latin typeface="Times New Roman"/>
                <a:cs typeface="Times New Roman"/>
              </a:rPr>
              <a:t>лет</a:t>
            </a:r>
            <a:endParaRPr sz="225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5"/>
          <a:stretch/>
        </p:blipFill>
        <p:spPr bwMode="auto">
          <a:xfrm>
            <a:off x="1584847" y="5013319"/>
            <a:ext cx="1920303" cy="2406249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6"/>
          <a:stretch/>
        </p:blipFill>
        <p:spPr bwMode="auto">
          <a:xfrm>
            <a:off x="3712333" y="1564971"/>
            <a:ext cx="247282" cy="237771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7"/>
          <a:stretch/>
        </p:blipFill>
        <p:spPr bwMode="auto">
          <a:xfrm>
            <a:off x="3712333" y="2014297"/>
            <a:ext cx="247282" cy="237771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8"/>
          <a:stretch/>
        </p:blipFill>
        <p:spPr bwMode="auto">
          <a:xfrm>
            <a:off x="3712333" y="2524732"/>
            <a:ext cx="247282" cy="237771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7"/>
          <a:stretch/>
        </p:blipFill>
        <p:spPr bwMode="auto">
          <a:xfrm>
            <a:off x="3712333" y="2981043"/>
            <a:ext cx="247282" cy="237771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7"/>
          <a:stretch/>
        </p:blipFill>
        <p:spPr bwMode="auto">
          <a:xfrm>
            <a:off x="3712333" y="3397038"/>
            <a:ext cx="247282" cy="237771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9"/>
          <a:stretch/>
        </p:blipFill>
        <p:spPr bwMode="auto">
          <a:xfrm>
            <a:off x="3712333" y="3893734"/>
            <a:ext cx="247282" cy="237771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9"/>
          <a:stretch/>
        </p:blipFill>
        <p:spPr bwMode="auto">
          <a:xfrm flipH="0" flipV="0">
            <a:off x="3712333" y="4334229"/>
            <a:ext cx="247281" cy="237771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 bwMode="auto">
          <a:xfrm flipH="0" flipV="0">
            <a:off x="3617451" y="1159511"/>
            <a:ext cx="3691855" cy="4648285"/>
          </a:xfrm>
          <a:prstGeom prst="rect">
            <a:avLst/>
          </a:prstGeom>
        </p:spPr>
        <p:txBody>
          <a:bodyPr vert="horz" wrap="square" lIns="0" tIns="1523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defRPr/>
            </a:pPr>
            <a:r>
              <a:rPr sz="1600" b="1">
                <a:solidFill>
                  <a:srgbClr val="EC0944"/>
                </a:solidFill>
                <a:latin typeface="Times New Roman"/>
                <a:cs typeface="Times New Roman"/>
              </a:rPr>
              <a:t>     Основные</a:t>
            </a:r>
            <a:r>
              <a:rPr sz="1600" b="1" spc="-35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EC0944"/>
                </a:solidFill>
                <a:latin typeface="Times New Roman"/>
                <a:cs typeface="Times New Roman"/>
              </a:rPr>
              <a:t>центры</a:t>
            </a:r>
            <a:r>
              <a:rPr sz="1600" b="1" spc="-35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1600" b="1" spc="-10">
                <a:solidFill>
                  <a:srgbClr val="EC0944"/>
                </a:solidFill>
                <a:latin typeface="Times New Roman"/>
                <a:cs typeface="Times New Roman"/>
              </a:rPr>
              <a:t>тестирования</a:t>
            </a:r>
            <a:endParaRPr sz="1600">
              <a:latin typeface="Times New Roman"/>
              <a:cs typeface="Times New Roman"/>
            </a:endParaRPr>
          </a:p>
          <a:p>
            <a:pPr marL="332105" marR="5080">
              <a:lnSpc>
                <a:spcPct val="101699"/>
              </a:lnSpc>
              <a:spcBef>
                <a:spcPts val="1480"/>
              </a:spcBef>
              <a:defRPr/>
            </a:pPr>
            <a:r>
              <a:rPr sz="1200" b="1" spc="-10">
                <a:latin typeface="Liberation Sans Narrow"/>
                <a:ea typeface="Liberation Sans Narrow"/>
                <a:cs typeface="Liberation Sans Narrow"/>
              </a:rPr>
              <a:t> Новый</a:t>
            </a:r>
            <a:r>
              <a:rPr sz="1200" b="1" spc="-7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b="1" spc="-25">
                <a:latin typeface="Liberation Sans Narrow"/>
                <a:ea typeface="Liberation Sans Narrow"/>
                <a:cs typeface="Liberation Sans Narrow"/>
              </a:rPr>
              <a:t>Уренгой, </a:t>
            </a:r>
            <a:r>
              <a:rPr sz="1200" b="0" spc="-23">
                <a:latin typeface="Liberation Sans Narrow"/>
                <a:ea typeface="Liberation Sans Narrow"/>
                <a:cs typeface="Liberation Sans Narrow"/>
              </a:rPr>
              <a:t>отдел ГТО</a:t>
            </a:r>
            <a:r>
              <a:rPr sz="1200" spc="-75">
                <a:latin typeface="Liberation Sans Narrow"/>
                <a:ea typeface="Liberation Sans Narrow"/>
                <a:cs typeface="Liberation Sans Narrow"/>
              </a:rPr>
              <a:t>                                                                  т.: </a:t>
            </a:r>
            <a:r>
              <a:rPr sz="1200" spc="-20">
                <a:latin typeface="Liberation Sans Narrow"/>
                <a:ea typeface="Liberation Sans Narrow"/>
                <a:cs typeface="Liberation Sans Narrow"/>
              </a:rPr>
              <a:t>8</a:t>
            </a:r>
            <a:r>
              <a:rPr sz="1200" spc="-70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20">
                <a:latin typeface="Liberation Sans Narrow"/>
                <a:ea typeface="Liberation Sans Narrow"/>
                <a:cs typeface="Liberation Sans Narrow"/>
              </a:rPr>
              <a:t>(3494)</a:t>
            </a:r>
            <a:r>
              <a:rPr sz="1200" spc="-6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235">
                <a:latin typeface="Liberation Sans Narrow"/>
                <a:ea typeface="Liberation Sans Narrow"/>
                <a:cs typeface="Liberation Sans Narrow"/>
              </a:rPr>
              <a:t>2  4       -          </a:t>
            </a:r>
            <a:r>
              <a:rPr sz="1200" spc="-25">
                <a:latin typeface="Liberation Sans Narrow"/>
                <a:ea typeface="Liberation Sans Narrow"/>
                <a:cs typeface="Liberation Sans Narrow"/>
              </a:rPr>
              <a:t>54 - 09</a:t>
            </a:r>
            <a:r>
              <a:rPr sz="1200" spc="-23">
                <a:latin typeface="Liberation Sans Narrow"/>
                <a:ea typeface="Liberation Sans Narrow"/>
                <a:cs typeface="Liberation Sans Narrow"/>
              </a:rPr>
              <a:t>;</a:t>
            </a:r>
            <a:endParaRPr sz="1200" spc="-23">
              <a:latin typeface="Liberation Sans Narrow"/>
              <a:ea typeface="Liberation Sans Narrow"/>
              <a:cs typeface="Liberation Sans Narrow"/>
            </a:endParaRPr>
          </a:p>
          <a:p>
            <a:pPr marL="332105" marR="859155">
              <a:lnSpc>
                <a:spcPct val="101699"/>
              </a:lnSpc>
              <a:spcBef>
                <a:spcPts val="675"/>
              </a:spcBef>
              <a:defRPr/>
            </a:pPr>
            <a:r>
              <a:rPr sz="1200" b="1" spc="-10">
                <a:latin typeface="Liberation Sans Narrow"/>
                <a:ea typeface="Liberation Sans Narrow"/>
                <a:cs typeface="Liberation Sans Narrow"/>
              </a:rPr>
              <a:t> Ноябрьск</a:t>
            </a:r>
            <a:r>
              <a:rPr sz="1200" spc="-10">
                <a:latin typeface="Liberation Sans Narrow"/>
                <a:ea typeface="Liberation Sans Narrow"/>
                <a:cs typeface="Liberation Sans Narrow"/>
              </a:rPr>
              <a:t>,</a:t>
            </a:r>
            <a:r>
              <a:rPr sz="1200" spc="50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95">
                <a:latin typeface="Liberation Sans Narrow"/>
                <a:ea typeface="Liberation Sans Narrow"/>
                <a:cs typeface="Liberation Sans Narrow"/>
              </a:rPr>
              <a:t>ул</a:t>
            </a:r>
            <a:r>
              <a:rPr sz="1200" spc="-95">
                <a:latin typeface="Liberation Sans Narrow"/>
                <a:ea typeface="Liberation Sans Narrow"/>
                <a:cs typeface="Liberation Sans Narrow"/>
              </a:rPr>
              <a:t>. </a:t>
            </a:r>
            <a:r>
              <a:rPr sz="1200">
                <a:latin typeface="Liberation Sans Narrow"/>
                <a:ea typeface="Liberation Sans Narrow"/>
                <a:cs typeface="Liberation Sans Narrow"/>
              </a:rPr>
              <a:t>Советская</a:t>
            </a:r>
            <a:r>
              <a:rPr sz="1200" spc="-5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105">
                <a:latin typeface="Liberation Sans Narrow"/>
                <a:ea typeface="Liberation Sans Narrow"/>
                <a:cs typeface="Liberation Sans Narrow"/>
              </a:rPr>
              <a:t>д</a:t>
            </a:r>
            <a:r>
              <a:rPr sz="1200" spc="-105">
                <a:latin typeface="Liberation Sans Narrow"/>
                <a:ea typeface="Liberation Sans Narrow"/>
                <a:cs typeface="Liberation Sans Narrow"/>
              </a:rPr>
              <a:t>.</a:t>
            </a:r>
            <a:r>
              <a:rPr sz="1200" spc="-9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60">
                <a:latin typeface="Liberation Sans Narrow"/>
                <a:ea typeface="Liberation Sans Narrow"/>
                <a:cs typeface="Liberation Sans Narrow"/>
              </a:rPr>
              <a:t>75                                     т.</a:t>
            </a:r>
            <a:r>
              <a:rPr sz="1200" spc="-20">
                <a:latin typeface="Liberation Sans Narrow"/>
                <a:ea typeface="Liberation Sans Narrow"/>
                <a:cs typeface="Liberation Sans Narrow"/>
              </a:rPr>
              <a:t>8</a:t>
            </a:r>
            <a:r>
              <a:rPr sz="1200" spc="-70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10">
                <a:latin typeface="Liberation Sans Narrow"/>
                <a:ea typeface="Liberation Sans Narrow"/>
                <a:cs typeface="Liberation Sans Narrow"/>
              </a:rPr>
              <a:t>(3496) 4</a:t>
            </a:r>
            <a:r>
              <a:rPr sz="1200" spc="-140">
                <a:latin typeface="Liberation Sans Narrow"/>
                <a:ea typeface="Liberation Sans Narrow"/>
                <a:cs typeface="Liberation Sans Narrow"/>
              </a:rPr>
              <a:t>2 - 7 </a:t>
            </a:r>
            <a:r>
              <a:rPr sz="1200" spc="-25">
                <a:latin typeface="Liberation Sans Narrow"/>
                <a:ea typeface="Liberation Sans Narrow"/>
                <a:cs typeface="Liberation Sans Narrow"/>
              </a:rPr>
              <a:t>1 - 79</a:t>
            </a:r>
            <a:r>
              <a:rPr sz="1200" spc="-23">
                <a:latin typeface="Liberation Sans Narrow"/>
                <a:ea typeface="Liberation Sans Narrow"/>
                <a:cs typeface="Liberation Sans Narrow"/>
              </a:rPr>
              <a:t> (ЦСМ);</a:t>
            </a:r>
            <a:endParaRPr sz="1200" spc="-23">
              <a:latin typeface="Liberation Sans Narrow"/>
              <a:ea typeface="Liberation Sans Narrow"/>
              <a:cs typeface="Liberation Sans Narrow"/>
            </a:endParaRPr>
          </a:p>
          <a:p>
            <a:pPr marL="332105" marR="1151890">
              <a:lnSpc>
                <a:spcPct val="101699"/>
              </a:lnSpc>
              <a:spcBef>
                <a:spcPts val="654"/>
              </a:spcBef>
              <a:defRPr/>
            </a:pPr>
            <a:r>
              <a:rPr sz="1200" b="1" spc="-50">
                <a:latin typeface="Liberation Sans Narrow"/>
                <a:ea typeface="Liberation Sans Narrow"/>
                <a:cs typeface="Liberation Sans Narrow"/>
              </a:rPr>
              <a:t> Надым</a:t>
            </a:r>
            <a:r>
              <a:rPr sz="1200" spc="-50">
                <a:latin typeface="Liberation Sans Narrow"/>
                <a:ea typeface="Liberation Sans Narrow"/>
                <a:cs typeface="Liberation Sans Narrow"/>
              </a:rPr>
              <a:t>,</a:t>
            </a:r>
            <a:r>
              <a:rPr sz="1200" spc="-90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95">
                <a:latin typeface="Liberation Sans Narrow"/>
                <a:ea typeface="Liberation Sans Narrow"/>
                <a:cs typeface="Liberation Sans Narrow"/>
              </a:rPr>
              <a:t>ул</a:t>
            </a:r>
            <a:r>
              <a:rPr sz="1200" spc="-95">
                <a:latin typeface="Liberation Sans Narrow"/>
                <a:ea typeface="Liberation Sans Narrow"/>
                <a:cs typeface="Liberation Sans Narrow"/>
              </a:rPr>
              <a:t>.</a:t>
            </a:r>
            <a:r>
              <a:rPr sz="1200" spc="-90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10">
                <a:latin typeface="Liberation Sans Narrow"/>
                <a:ea typeface="Liberation Sans Narrow"/>
                <a:cs typeface="Liberation Sans Narrow"/>
              </a:rPr>
              <a:t>Заводская</a:t>
            </a:r>
            <a:r>
              <a:rPr sz="1200" spc="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105">
                <a:latin typeface="Liberation Sans Narrow"/>
                <a:ea typeface="Liberation Sans Narrow"/>
                <a:cs typeface="Liberation Sans Narrow"/>
              </a:rPr>
              <a:t>д</a:t>
            </a:r>
            <a:r>
              <a:rPr sz="1200" spc="-105">
                <a:latin typeface="Liberation Sans Narrow"/>
                <a:ea typeface="Liberation Sans Narrow"/>
                <a:cs typeface="Liberation Sans Narrow"/>
              </a:rPr>
              <a:t>.</a:t>
            </a:r>
            <a:r>
              <a:rPr sz="1200" spc="-90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50">
                <a:latin typeface="Liberation Sans Narrow"/>
                <a:ea typeface="Liberation Sans Narrow"/>
                <a:cs typeface="Liberation Sans Narrow"/>
              </a:rPr>
              <a:t>7</a:t>
            </a:r>
            <a:r>
              <a:rPr sz="1200" spc="-50">
                <a:latin typeface="Liberation Sans Narrow"/>
                <a:ea typeface="Liberation Sans Narrow"/>
                <a:cs typeface="Liberation Sans Narrow"/>
              </a:rPr>
              <a:t>а                                 т.: </a:t>
            </a:r>
            <a:r>
              <a:rPr sz="1200" spc="-20">
                <a:latin typeface="Liberation Sans Narrow"/>
                <a:ea typeface="Liberation Sans Narrow"/>
                <a:cs typeface="Liberation Sans Narrow"/>
              </a:rPr>
              <a:t>8</a:t>
            </a:r>
            <a:r>
              <a:rPr sz="1200" spc="-10">
                <a:latin typeface="Liberation Sans Narrow"/>
                <a:ea typeface="Liberation Sans Narrow"/>
                <a:cs typeface="Liberation Sans Narrow"/>
              </a:rPr>
              <a:t>(34995) </a:t>
            </a:r>
            <a:r>
              <a:rPr sz="1200" spc="-105">
                <a:latin typeface="Liberation Sans Narrow"/>
                <a:ea typeface="Liberation Sans Narrow"/>
                <a:cs typeface="Liberation Sans Narrow"/>
              </a:rPr>
              <a:t>23  -</a:t>
            </a:r>
            <a:r>
              <a:rPr sz="1200" spc="-25">
                <a:latin typeface="Liberation Sans Narrow"/>
                <a:ea typeface="Liberation Sans Narrow"/>
                <a:cs typeface="Liberation Sans Narrow"/>
              </a:rPr>
              <a:t> 32 -  9</a:t>
            </a:r>
            <a:r>
              <a:rPr lang="en-US" sz="1200" b="0" i="0" u="none" strike="noStrike" cap="none" spc="-20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;</a:t>
            </a:r>
            <a:endParaRPr sz="1200" spc="-23">
              <a:latin typeface="Liberation Sans Narrow"/>
              <a:cs typeface="Liberation Sans Narrow"/>
            </a:endParaRPr>
          </a:p>
          <a:p>
            <a:pPr marL="332104" marR="1151889">
              <a:lnSpc>
                <a:spcPct val="101699"/>
              </a:lnSpc>
              <a:spcBef>
                <a:spcPts val="654"/>
              </a:spcBef>
              <a:defRPr/>
            </a:pPr>
            <a:r>
              <a:rPr lang="en-US" sz="1200" b="1" i="0" u="none" strike="noStrike" cap="none" spc="-38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Салехард</a:t>
            </a:r>
            <a:r>
              <a:rPr lang="en-US" sz="1200" b="0" i="0" u="none" strike="noStrike" cap="none" spc="-38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,</a:t>
            </a:r>
            <a:r>
              <a:rPr lang="en-US" sz="1200" b="0" i="0" u="none" strike="noStrike" cap="none" spc="-64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ул. Республики 123 </a:t>
            </a:r>
            <a:r>
              <a:rPr lang="en-US" sz="1200" b="0" i="0" u="none" strike="noStrike" cap="none" spc="-1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т.:8</a:t>
            </a:r>
            <a:r>
              <a:rPr lang="en-US" sz="1200" b="0" i="0" u="none" strike="noStrike" cap="none" spc="-28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(34922)</a:t>
            </a:r>
            <a:r>
              <a:rPr lang="en-US" sz="1200" b="0" i="0" u="none" strike="noStrike" cap="none" spc="-20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4    5      -     4   8     -    1</a:t>
            </a:r>
            <a:r>
              <a:rPr lang="en-US" sz="1200" b="0" i="0" u="none" strike="noStrike" cap="none" spc="-23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;</a:t>
            </a:r>
            <a:endParaRPr lang="en-US" sz="1200" b="0" i="0" u="none" strike="noStrike" cap="none" spc="-209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32104" marR="1151889">
              <a:lnSpc>
                <a:spcPct val="101699"/>
              </a:lnSpc>
              <a:spcBef>
                <a:spcPts val="654"/>
              </a:spcBef>
              <a:defRPr/>
            </a:pPr>
            <a:r>
              <a:rPr lang="en-US" sz="1200" b="1" i="0" u="none" strike="noStrike" cap="none" spc="-34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Муравленко</a:t>
            </a:r>
            <a:r>
              <a:rPr lang="en-US" sz="1200" b="0" i="0" u="none" strike="noStrike" cap="none" spc="-34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,</a:t>
            </a:r>
            <a:r>
              <a:rPr lang="en-US" sz="1200" b="0" i="0" u="none" strike="noStrike" cap="none" spc="-1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МАУ ДО СШ“Арктика”   т.: 8</a:t>
            </a:r>
            <a:r>
              <a:rPr lang="en-US" sz="1200" b="0" i="0" u="none" strike="noStrike" cap="none" spc="-4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lang="en-US" sz="1200" b="0" i="0" u="none" strike="noStrike" cap="none" spc="-1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(34938)</a:t>
            </a:r>
            <a:r>
              <a:rPr lang="en-US" sz="1200" b="0" i="0" u="none" strike="noStrike" cap="none" spc="-4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lang="en-US" sz="1200" b="0" i="0" u="none" strike="noStrike" cap="none" spc="-64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55 -</a:t>
            </a:r>
            <a:r>
              <a:rPr lang="en-US" sz="1200" b="0" i="0" u="none" strike="noStrike" cap="none" spc="-23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63 - 9;</a:t>
            </a:r>
            <a:endParaRPr lang="en-US" sz="1200" b="0" i="0" u="none" strike="noStrike" cap="none" spc="-23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32104" marR="1151889">
              <a:lnSpc>
                <a:spcPct val="101699"/>
              </a:lnSpc>
              <a:spcBef>
                <a:spcPts val="654"/>
              </a:spcBef>
              <a:defRPr/>
            </a:pPr>
            <a:r>
              <a:rPr lang="en-US" sz="1200" b="1" i="0" u="none" strike="noStrike" cap="none" spc="-38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Губкинский</a:t>
            </a:r>
            <a:r>
              <a:rPr lang="en-US" sz="1200" b="0" i="0" u="none" strike="noStrike" cap="none" spc="-38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,</a:t>
            </a:r>
            <a:r>
              <a:rPr lang="en-US" sz="1200" b="0" i="0" u="none" strike="noStrike" cap="none" spc="-34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lang="en-US" sz="1200" b="0" i="0" u="none" strike="noStrike" cap="none" spc="-1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УФКиС                             т.: 8</a:t>
            </a:r>
            <a:r>
              <a:rPr lang="en-US" sz="1200" b="0" i="0" u="none" strike="noStrike" cap="none" spc="-34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lang="en-US" sz="1200" b="0" i="0" u="none" strike="noStrike" cap="none" spc="-1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(34936)</a:t>
            </a:r>
            <a:r>
              <a:rPr lang="en-US" sz="1200" b="0" i="0" u="none" strike="noStrike" cap="none" spc="-28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lang="en-US" sz="1200" b="0" i="0" u="none" strike="noStrike" cap="none" spc="-84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3 0 - 08 - 5;</a:t>
            </a:r>
            <a:endParaRPr sz="1200">
              <a:latin typeface="Liberation Sans Narrow"/>
              <a:cs typeface="Liberation Sans Narrow"/>
            </a:endParaRPr>
          </a:p>
          <a:p>
            <a:pPr marL="332104" marR="1151889">
              <a:lnSpc>
                <a:spcPct val="101699"/>
              </a:lnSpc>
              <a:spcBef>
                <a:spcPts val="654"/>
              </a:spcBef>
              <a:defRPr/>
            </a:pPr>
            <a:r>
              <a:rPr lang="en-US" sz="1200" b="1" i="0" u="none" strike="noStrike" cap="none" spc="-28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Лабытнанги</a:t>
            </a:r>
            <a:r>
              <a:rPr lang="en-US" sz="1200" b="0" i="0" u="none" strike="noStrike" cap="none" spc="-28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,</a:t>
            </a:r>
            <a:r>
              <a:rPr lang="en-US" sz="1200" b="0" i="0" u="none" strike="noStrike" cap="none" spc="-4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СОК “Снежный”,                                 ул. Школьная 43, т.: </a:t>
            </a:r>
            <a:r>
              <a:rPr lang="en-US" sz="1200" b="0" i="0" u="none" strike="noStrike" cap="none" spc="-1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8</a:t>
            </a:r>
            <a:r>
              <a:rPr lang="en-US" sz="1200" b="0" i="0" u="none" strike="noStrike" cap="none" spc="-45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lang="en-US" sz="1200" b="0" i="0" u="none" strike="noStrike" cap="none" spc="-23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(34992)</a:t>
            </a:r>
            <a:r>
              <a:rPr lang="en-US" sz="1200" b="0" i="0" u="none" strike="noStrike" cap="none" spc="-69">
                <a:solidFill>
                  <a:srgbClr val="000000"/>
                </a:solidFill>
                <a:latin typeface="Liberation Sans Narrow"/>
                <a:ea typeface="Liberation Sans Narrow"/>
                <a:cs typeface="Liberation Sans Narrow"/>
              </a:rPr>
              <a:t> 5 - 04 - 90</a:t>
            </a:r>
            <a:r>
              <a:rPr sz="1200">
                <a:latin typeface="Liberation Sans Narrow"/>
                <a:ea typeface="Liberation Sans Narrow"/>
                <a:cs typeface="Liberation Sans Narrow"/>
              </a:rPr>
              <a:t>;  </a:t>
            </a:r>
            <a:r>
              <a:rPr sz="1200">
                <a:latin typeface="Liberation Sans Narrow"/>
                <a:ea typeface="Liberation Sans Narrow"/>
                <a:cs typeface="Liberation Sans Narrow"/>
              </a:rPr>
              <a:t>                                 </a:t>
            </a:r>
            <a:endParaRPr sz="1200">
              <a:latin typeface="Liberation Sans Narrow"/>
              <a:ea typeface="Liberation Sans Narrow"/>
              <a:cs typeface="Liberation Sans Narrow"/>
            </a:endParaRPr>
          </a:p>
          <a:p>
            <a:pPr marL="332104" marR="1151889">
              <a:lnSpc>
                <a:spcPct val="101699"/>
              </a:lnSpc>
              <a:spcBef>
                <a:spcPts val="654"/>
              </a:spcBef>
              <a:defRPr/>
            </a:pPr>
            <a:r>
              <a:rPr sz="1200" b="1">
                <a:latin typeface="Liberation Sans Narrow"/>
                <a:ea typeface="Liberation Sans Narrow"/>
                <a:cs typeface="Liberation Sans Narrow"/>
              </a:rPr>
              <a:t>Тазовский, </a:t>
            </a:r>
            <a:r>
              <a:rPr sz="1200" b="0">
                <a:latin typeface="Liberation Sans Narrow"/>
                <a:ea typeface="Liberation Sans Narrow"/>
                <a:cs typeface="Liberation Sans Narrow"/>
              </a:rPr>
              <a:t>МБУ ЦРФКиС </a:t>
            </a:r>
            <a:r>
              <a:rPr sz="1200" b="1">
                <a:latin typeface="Liberation Sans Narrow"/>
                <a:ea typeface="Liberation Sans Narrow"/>
                <a:cs typeface="Liberation Sans Narrow"/>
              </a:rPr>
              <a:t>                  </a:t>
            </a:r>
            <a:r>
              <a:rPr sz="1200" b="0">
                <a:latin typeface="Liberation Sans Narrow"/>
                <a:ea typeface="Liberation Sans Narrow"/>
                <a:cs typeface="Liberation Sans Narrow"/>
              </a:rPr>
              <a:t>т..:8(34940) 20 - 85 - 9;</a:t>
            </a:r>
            <a:endParaRPr sz="1200" b="0">
              <a:latin typeface="Liberation Sans Narrow"/>
              <a:ea typeface="Liberation Sans Narrow"/>
              <a:cs typeface="Liberation Sans Narrow"/>
            </a:endParaRPr>
          </a:p>
          <a:p>
            <a:pPr marL="332104" marR="1151889">
              <a:lnSpc>
                <a:spcPct val="101699"/>
              </a:lnSpc>
              <a:spcBef>
                <a:spcPts val="654"/>
              </a:spcBef>
              <a:defRPr/>
            </a:pPr>
            <a:r>
              <a:rPr sz="1200" b="1">
                <a:latin typeface="Liberation Sans Narrow"/>
                <a:ea typeface="Liberation Sans Narrow"/>
                <a:cs typeface="Liberation Sans Narrow"/>
              </a:rPr>
              <a:t>Тарко - Сале, </a:t>
            </a:r>
            <a:r>
              <a:rPr sz="1200" b="0">
                <a:latin typeface="Liberation Sans Narrow"/>
                <a:ea typeface="Liberation Sans Narrow"/>
                <a:cs typeface="Liberation Sans Narrow"/>
              </a:rPr>
              <a:t>МАУ ДО Пуровская районная СШОР “Авангард”,                          т.: 8(34997) 24 - 44 - 0.</a:t>
            </a:r>
            <a:endParaRPr sz="1200" b="0" i="0" u="none" strike="noStrike" cap="none" spc="-23">
              <a:solidFill>
                <a:srgbClr val="000000"/>
              </a:solidFill>
              <a:latin typeface="Liberation Sans Narrow"/>
              <a:cs typeface="Liberation Sans Narrow"/>
            </a:endParaRPr>
          </a:p>
        </p:txBody>
      </p:sp>
      <p:sp>
        <p:nvSpPr>
          <p:cNvPr id="21" name="object 21" descr=""/>
          <p:cNvSpPr txBox="1"/>
          <p:nvPr/>
        </p:nvSpPr>
        <p:spPr bwMode="auto">
          <a:xfrm rot="0" flipH="0" flipV="0">
            <a:off x="3770312" y="5892114"/>
            <a:ext cx="3172327" cy="1424536"/>
          </a:xfrm>
          <a:prstGeom prst="rect">
            <a:avLst/>
          </a:prstGeom>
        </p:spPr>
        <p:txBody>
          <a:bodyPr vert="horz" wrap="square" lIns="0" tIns="15239" rIns="0" bIns="0" rtlCol="0">
            <a:spAutoFit/>
          </a:bodyPr>
          <a:lstStyle/>
          <a:p>
            <a:pPr marL="467358">
              <a:lnSpc>
                <a:spcPct val="100000"/>
              </a:lnSpc>
              <a:spcBef>
                <a:spcPts val="119"/>
              </a:spcBef>
              <a:defRPr/>
            </a:pPr>
            <a:r>
              <a:rPr sz="1600" b="1" spc="-9">
                <a:solidFill>
                  <a:srgbClr val="EC0944"/>
                </a:solidFill>
                <a:latin typeface="Times New Roman"/>
                <a:cs typeface="Times New Roman"/>
              </a:rPr>
              <a:t>    </a:t>
            </a:r>
            <a:r>
              <a:rPr lang="en-US" sz="1600" b="1" i="0" u="none" strike="noStrike" cap="none" spc="0">
                <a:solidFill>
                  <a:srgbClr val="EC0944"/>
                </a:solidFill>
                <a:latin typeface="Times New Roman"/>
                <a:ea typeface="Times New Roman"/>
                <a:cs typeface="Times New Roman"/>
              </a:rPr>
              <a:t>Населенные</a:t>
            </a:r>
            <a:r>
              <a:rPr lang="en-US" sz="1600" b="1" i="0" u="none" strike="noStrike" cap="none" spc="19">
                <a:solidFill>
                  <a:srgbClr val="EC0944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600" b="1" i="0" u="none" strike="noStrike" cap="none" spc="-9">
                <a:solidFill>
                  <a:srgbClr val="EC0944"/>
                </a:solidFill>
                <a:latin typeface="Times New Roman"/>
                <a:ea typeface="Times New Roman"/>
                <a:cs typeface="Times New Roman"/>
              </a:rPr>
              <a:t>пункты</a:t>
            </a:r>
            <a:endParaRPr sz="1600">
              <a:latin typeface="Times New Roman"/>
              <a:cs typeface="Times New Roman"/>
            </a:endParaRPr>
          </a:p>
          <a:p>
            <a:pPr marL="67945">
              <a:lnSpc>
                <a:spcPct val="100000"/>
              </a:lnSpc>
              <a:spcBef>
                <a:spcPts val="755"/>
              </a:spcBef>
              <a:defRPr/>
            </a:pPr>
            <a:r>
              <a:rPr sz="1200" b="1" spc="-10">
                <a:latin typeface="Liberation Sans Narrow"/>
                <a:ea typeface="Liberation Sans Narrow"/>
                <a:cs typeface="Liberation Sans Narrow"/>
              </a:rPr>
              <a:t>Приуральский</a:t>
            </a:r>
            <a:r>
              <a:rPr sz="1200" b="1" spc="-2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b="1" spc="120">
                <a:latin typeface="Liberation Sans Narrow"/>
                <a:ea typeface="Liberation Sans Narrow"/>
                <a:cs typeface="Liberation Sans Narrow"/>
              </a:rPr>
              <a:t>р</a:t>
            </a:r>
            <a:r>
              <a:rPr sz="1200" spc="120">
                <a:latin typeface="Liberation Sans Narrow"/>
                <a:ea typeface="Liberation Sans Narrow"/>
                <a:cs typeface="Liberation Sans Narrow"/>
              </a:rPr>
              <a:t>-</a:t>
            </a:r>
            <a:r>
              <a:rPr sz="1200" b="1" spc="-100">
                <a:latin typeface="Liberation Sans Narrow"/>
                <a:ea typeface="Liberation Sans Narrow"/>
                <a:cs typeface="Liberation Sans Narrow"/>
              </a:rPr>
              <a:t>н</a:t>
            </a:r>
            <a:r>
              <a:rPr sz="1200" spc="-100">
                <a:latin typeface="Liberation Sans Narrow"/>
                <a:ea typeface="Liberation Sans Narrow"/>
                <a:cs typeface="Liberation Sans Narrow"/>
              </a:rPr>
              <a:t>,</a:t>
            </a:r>
            <a:r>
              <a:rPr sz="1200" spc="-70">
                <a:latin typeface="Liberation Sans Narrow"/>
                <a:ea typeface="Liberation Sans Narrow"/>
                <a:cs typeface="Liberation Sans Narrow"/>
              </a:rPr>
              <a:t> т.:  </a:t>
            </a:r>
            <a:r>
              <a:rPr sz="1200" spc="-20">
                <a:latin typeface="Liberation Sans Narrow"/>
                <a:ea typeface="Liberation Sans Narrow"/>
                <a:cs typeface="Liberation Sans Narrow"/>
              </a:rPr>
              <a:t>8</a:t>
            </a:r>
            <a:r>
              <a:rPr sz="1200" spc="-60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20">
                <a:latin typeface="Liberation Sans Narrow"/>
                <a:ea typeface="Liberation Sans Narrow"/>
                <a:cs typeface="Liberation Sans Narrow"/>
              </a:rPr>
              <a:t>(34993)</a:t>
            </a:r>
            <a:r>
              <a:rPr sz="1200" spc="-6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110">
                <a:latin typeface="Liberation Sans Narrow"/>
                <a:ea typeface="Liberation Sans Narrow"/>
                <a:cs typeface="Liberation Sans Narrow"/>
              </a:rPr>
              <a:t>22 -</a:t>
            </a:r>
            <a:r>
              <a:rPr sz="1200" spc="-25">
                <a:latin typeface="Liberation Sans Narrow"/>
                <a:ea typeface="Liberation Sans Narrow"/>
                <a:cs typeface="Liberation Sans Narrow"/>
              </a:rPr>
              <a:t> 78 - 2</a:t>
            </a:r>
            <a:endParaRPr sz="1200">
              <a:latin typeface="Lucida Sans Unicode"/>
              <a:cs typeface="Lucida Sans Unicode"/>
            </a:endParaRPr>
          </a:p>
          <a:p>
            <a:pPr marL="67945">
              <a:lnSpc>
                <a:spcPct val="100000"/>
              </a:lnSpc>
              <a:spcBef>
                <a:spcPts val="760"/>
              </a:spcBef>
              <a:defRPr/>
            </a:pPr>
            <a:r>
              <a:rPr sz="1200" b="1" spc="-10">
                <a:latin typeface="Liberation Sans Narrow"/>
                <a:ea typeface="Liberation Sans Narrow"/>
                <a:cs typeface="Liberation Sans Narrow"/>
              </a:rPr>
              <a:t>Шурышкарский</a:t>
            </a:r>
            <a:r>
              <a:rPr sz="1200" b="1" spc="-2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b="1" spc="120">
                <a:latin typeface="Liberation Sans Narrow"/>
                <a:ea typeface="Liberation Sans Narrow"/>
                <a:cs typeface="Liberation Sans Narrow"/>
              </a:rPr>
              <a:t>р</a:t>
            </a:r>
            <a:r>
              <a:rPr sz="1200" spc="120">
                <a:latin typeface="Liberation Sans Narrow"/>
                <a:ea typeface="Liberation Sans Narrow"/>
                <a:cs typeface="Liberation Sans Narrow"/>
              </a:rPr>
              <a:t>-</a:t>
            </a:r>
            <a:r>
              <a:rPr sz="1200" b="1" spc="-100">
                <a:latin typeface="Liberation Sans Narrow"/>
                <a:ea typeface="Liberation Sans Narrow"/>
                <a:cs typeface="Liberation Sans Narrow"/>
              </a:rPr>
              <a:t>н</a:t>
            </a:r>
            <a:r>
              <a:rPr sz="1200" spc="-100">
                <a:latin typeface="Liberation Sans Narrow"/>
                <a:ea typeface="Liberation Sans Narrow"/>
                <a:cs typeface="Liberation Sans Narrow"/>
              </a:rPr>
              <a:t>,</a:t>
            </a:r>
            <a:r>
              <a:rPr sz="1200" spc="-6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20">
                <a:latin typeface="Liberation Sans Narrow"/>
                <a:ea typeface="Liberation Sans Narrow"/>
                <a:cs typeface="Liberation Sans Narrow"/>
              </a:rPr>
              <a:t>т.: 8</a:t>
            </a:r>
            <a:r>
              <a:rPr sz="1200" spc="-6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20">
                <a:latin typeface="Liberation Sans Narrow"/>
                <a:ea typeface="Liberation Sans Narrow"/>
                <a:cs typeface="Liberation Sans Narrow"/>
              </a:rPr>
              <a:t>(34994)</a:t>
            </a:r>
            <a:r>
              <a:rPr sz="1200" spc="-110">
                <a:latin typeface="Liberation Sans Narrow"/>
                <a:ea typeface="Liberation Sans Narrow"/>
                <a:cs typeface="Liberation Sans Narrow"/>
              </a:rPr>
              <a:t> 22 -</a:t>
            </a:r>
            <a:r>
              <a:rPr sz="1200" spc="-25">
                <a:latin typeface="Liberation Sans Narrow"/>
                <a:ea typeface="Liberation Sans Narrow"/>
                <a:cs typeface="Liberation Sans Narrow"/>
              </a:rPr>
              <a:t> 13 - 9</a:t>
            </a:r>
            <a:endParaRPr sz="1200" spc="-23">
              <a:latin typeface="Liberation Sans Narrow"/>
              <a:cs typeface="Liberation Sans Narrow"/>
            </a:endParaRPr>
          </a:p>
          <a:p>
            <a:pPr marL="67944">
              <a:lnSpc>
                <a:spcPct val="100000"/>
              </a:lnSpc>
              <a:spcBef>
                <a:spcPts val="759"/>
              </a:spcBef>
              <a:defRPr/>
            </a:pPr>
            <a:r>
              <a:rPr sz="1200" b="1" spc="-9">
                <a:latin typeface="Liberation Sans Narrow"/>
                <a:ea typeface="Liberation Sans Narrow"/>
                <a:cs typeface="Liberation Sans Narrow"/>
              </a:rPr>
              <a:t>Ямальский</a:t>
            </a:r>
            <a:r>
              <a:rPr sz="1200" b="1" spc="-23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b="1" spc="119">
                <a:latin typeface="Liberation Sans Narrow"/>
                <a:ea typeface="Liberation Sans Narrow"/>
                <a:cs typeface="Liberation Sans Narrow"/>
              </a:rPr>
              <a:t>р</a:t>
            </a:r>
            <a:r>
              <a:rPr sz="1200" spc="119">
                <a:latin typeface="Liberation Sans Narrow"/>
                <a:ea typeface="Liberation Sans Narrow"/>
                <a:cs typeface="Liberation Sans Narrow"/>
              </a:rPr>
              <a:t>-</a:t>
            </a:r>
            <a:r>
              <a:rPr sz="1200" b="1" spc="-99">
                <a:latin typeface="Liberation Sans Narrow"/>
                <a:ea typeface="Liberation Sans Narrow"/>
                <a:cs typeface="Liberation Sans Narrow"/>
              </a:rPr>
              <a:t>н</a:t>
            </a:r>
            <a:r>
              <a:rPr sz="1200" spc="-99">
                <a:latin typeface="Liberation Sans Narrow"/>
                <a:ea typeface="Liberation Sans Narrow"/>
                <a:cs typeface="Liberation Sans Narrow"/>
              </a:rPr>
              <a:t>,</a:t>
            </a:r>
            <a:r>
              <a:rPr sz="1200" spc="-69">
                <a:latin typeface="Liberation Sans Narrow"/>
                <a:ea typeface="Liberation Sans Narrow"/>
                <a:cs typeface="Liberation Sans Narrow"/>
              </a:rPr>
              <a:t> т.: </a:t>
            </a:r>
            <a:r>
              <a:rPr sz="1200" spc="-19">
                <a:latin typeface="Liberation Sans Narrow"/>
                <a:ea typeface="Liberation Sans Narrow"/>
                <a:cs typeface="Liberation Sans Narrow"/>
              </a:rPr>
              <a:t>8</a:t>
            </a:r>
            <a:r>
              <a:rPr sz="1200" spc="-64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19">
                <a:latin typeface="Liberation Sans Narrow"/>
                <a:ea typeface="Liberation Sans Narrow"/>
                <a:cs typeface="Liberation Sans Narrow"/>
              </a:rPr>
              <a:t>(34996)</a:t>
            </a:r>
            <a:r>
              <a:rPr sz="1200" spc="-59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209">
                <a:latin typeface="Liberation Sans Narrow"/>
                <a:ea typeface="Liberation Sans Narrow"/>
                <a:cs typeface="Liberation Sans Narrow"/>
              </a:rPr>
              <a:t>3  1 </a:t>
            </a:r>
            <a:r>
              <a:rPr sz="1200" spc="-23">
                <a:latin typeface="Liberation Sans Narrow"/>
                <a:ea typeface="Liberation Sans Narrow"/>
                <a:cs typeface="Liberation Sans Narrow"/>
              </a:rPr>
              <a:t> - 22 - 7</a:t>
            </a:r>
            <a:endParaRPr sz="1200">
              <a:latin typeface="Liberation Sans Narrow"/>
              <a:cs typeface="Liberation Sans Narrow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  <a:defRPr/>
            </a:pPr>
            <a:r>
              <a:rPr sz="1200" b="1" spc="-10">
                <a:latin typeface="Liberation Sans Narrow"/>
                <a:ea typeface="Liberation Sans Narrow"/>
                <a:cs typeface="Liberation Sans Narrow"/>
              </a:rPr>
              <a:t>Красноселькупский</a:t>
            </a:r>
            <a:r>
              <a:rPr sz="1200" b="1" spc="-20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b="1" spc="120">
                <a:latin typeface="Liberation Sans Narrow"/>
                <a:ea typeface="Liberation Sans Narrow"/>
                <a:cs typeface="Liberation Sans Narrow"/>
              </a:rPr>
              <a:t>р</a:t>
            </a:r>
            <a:r>
              <a:rPr sz="1200" spc="120">
                <a:latin typeface="Liberation Sans Narrow"/>
                <a:ea typeface="Liberation Sans Narrow"/>
                <a:cs typeface="Liberation Sans Narrow"/>
              </a:rPr>
              <a:t>-</a:t>
            </a:r>
            <a:r>
              <a:rPr sz="1200" b="1" spc="-100">
                <a:latin typeface="Liberation Sans Narrow"/>
                <a:ea typeface="Liberation Sans Narrow"/>
                <a:cs typeface="Liberation Sans Narrow"/>
              </a:rPr>
              <a:t>н</a:t>
            </a:r>
            <a:r>
              <a:rPr sz="1200" spc="-100">
                <a:latin typeface="Liberation Sans Narrow"/>
                <a:ea typeface="Liberation Sans Narrow"/>
                <a:cs typeface="Liberation Sans Narrow"/>
              </a:rPr>
              <a:t>,</a:t>
            </a:r>
            <a:r>
              <a:rPr sz="1200" spc="-6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20">
                <a:latin typeface="Liberation Sans Narrow"/>
                <a:ea typeface="Liberation Sans Narrow"/>
                <a:cs typeface="Liberation Sans Narrow"/>
              </a:rPr>
              <a:t>т.: 8</a:t>
            </a:r>
            <a:r>
              <a:rPr sz="1200" spc="-55">
                <a:latin typeface="Liberation Sans Narrow"/>
                <a:ea typeface="Liberation Sans Narrow"/>
                <a:cs typeface="Liberation Sans Narrow"/>
              </a:rPr>
              <a:t> </a:t>
            </a:r>
            <a:r>
              <a:rPr sz="1200" spc="-30">
                <a:latin typeface="Liberation Sans Narrow"/>
                <a:ea typeface="Liberation Sans Narrow"/>
                <a:cs typeface="Liberation Sans Narrow"/>
              </a:rPr>
              <a:t>(34932) </a:t>
            </a:r>
            <a:r>
              <a:rPr sz="1200" spc="-100">
                <a:latin typeface="Liberation Sans Narrow"/>
                <a:ea typeface="Liberation Sans Narrow"/>
                <a:cs typeface="Liberation Sans Narrow"/>
              </a:rPr>
              <a:t>23</a:t>
            </a:r>
            <a:r>
              <a:rPr sz="1200" spc="-75">
                <a:latin typeface="Liberation Sans Narrow"/>
                <a:ea typeface="Liberation Sans Narrow"/>
                <a:cs typeface="Liberation Sans Narrow"/>
              </a:rPr>
              <a:t> - 11 - 6</a:t>
            </a:r>
            <a:endParaRPr sz="1200">
              <a:latin typeface="Lucida Sans Unicode"/>
              <a:cs typeface="Lucida Sans Unicode"/>
            </a:endParaRPr>
          </a:p>
        </p:txBody>
      </p:sp>
      <p:pic>
        <p:nvPicPr>
          <p:cNvPr id="422951409" name="object 17" descr=""/>
          <p:cNvPicPr/>
          <p:nvPr/>
        </p:nvPicPr>
        <p:blipFill>
          <a:blip r:embed="rId9"/>
          <a:stretch/>
        </p:blipFill>
        <p:spPr bwMode="auto">
          <a:xfrm>
            <a:off x="3712332" y="4775547"/>
            <a:ext cx="247281" cy="237771"/>
          </a:xfrm>
          <a:prstGeom prst="rect">
            <a:avLst/>
          </a:prstGeom>
        </p:spPr>
      </p:pic>
      <p:pic>
        <p:nvPicPr>
          <p:cNvPr id="314517267" name="object 17" descr=""/>
          <p:cNvPicPr/>
          <p:nvPr/>
        </p:nvPicPr>
        <p:blipFill>
          <a:blip r:embed="rId9"/>
          <a:stretch/>
        </p:blipFill>
        <p:spPr bwMode="auto">
          <a:xfrm>
            <a:off x="3712332" y="5221095"/>
            <a:ext cx="247281" cy="237771"/>
          </a:xfrm>
          <a:prstGeom prst="rect">
            <a:avLst/>
          </a:prstGeom>
        </p:spPr>
      </p:pic>
      <p:pic>
        <p:nvPicPr>
          <p:cNvPr id="370564039" name="object 17" descr=""/>
          <p:cNvPicPr/>
          <p:nvPr/>
        </p:nvPicPr>
        <p:blipFill>
          <a:blip r:embed="rId9"/>
          <a:stretch/>
        </p:blipFill>
        <p:spPr bwMode="auto">
          <a:xfrm>
            <a:off x="3570809" y="6216443"/>
            <a:ext cx="247281" cy="237771"/>
          </a:xfrm>
          <a:prstGeom prst="rect">
            <a:avLst/>
          </a:prstGeom>
        </p:spPr>
      </p:pic>
      <p:pic>
        <p:nvPicPr>
          <p:cNvPr id="171569469" name="object 17" descr=""/>
          <p:cNvPicPr/>
          <p:nvPr/>
        </p:nvPicPr>
        <p:blipFill>
          <a:blip r:embed="rId9"/>
          <a:stretch/>
        </p:blipFill>
        <p:spPr bwMode="auto">
          <a:xfrm>
            <a:off x="3568368" y="6509421"/>
            <a:ext cx="247281" cy="237771"/>
          </a:xfrm>
          <a:prstGeom prst="rect">
            <a:avLst/>
          </a:prstGeom>
        </p:spPr>
      </p:pic>
      <p:pic>
        <p:nvPicPr>
          <p:cNvPr id="851387771" name="object 17" descr=""/>
          <p:cNvPicPr/>
          <p:nvPr/>
        </p:nvPicPr>
        <p:blipFill>
          <a:blip r:embed="rId9"/>
          <a:stretch/>
        </p:blipFill>
        <p:spPr bwMode="auto">
          <a:xfrm>
            <a:off x="3570809" y="6752802"/>
            <a:ext cx="247281" cy="237771"/>
          </a:xfrm>
          <a:prstGeom prst="rect">
            <a:avLst/>
          </a:prstGeom>
        </p:spPr>
      </p:pic>
      <p:pic>
        <p:nvPicPr>
          <p:cNvPr id="235590261" name="object 17" descr=""/>
          <p:cNvPicPr/>
          <p:nvPr/>
        </p:nvPicPr>
        <p:blipFill>
          <a:blip r:embed="rId9"/>
          <a:stretch/>
        </p:blipFill>
        <p:spPr bwMode="auto">
          <a:xfrm rot="21116563">
            <a:off x="3568368" y="7090956"/>
            <a:ext cx="247281" cy="2377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 bwMode="auto">
          <a:xfrm>
            <a:off x="7248163" y="1714662"/>
            <a:ext cx="3403600" cy="1109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899"/>
              </a:lnSpc>
              <a:spcBef>
                <a:spcPts val="95"/>
              </a:spcBef>
              <a:defRPr/>
            </a:pPr>
            <a:r>
              <a:rPr sz="2350" b="1">
                <a:solidFill>
                  <a:srgbClr val="EC0944"/>
                </a:solidFill>
                <a:latin typeface="Times New Roman"/>
                <a:cs typeface="Times New Roman"/>
              </a:rPr>
              <a:t>Перед</a:t>
            </a:r>
            <a:r>
              <a:rPr sz="2350" b="1" spc="385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350" b="1" spc="-10">
                <a:solidFill>
                  <a:srgbClr val="EC0944"/>
                </a:solidFill>
                <a:latin typeface="Times New Roman"/>
                <a:cs typeface="Times New Roman"/>
              </a:rPr>
              <a:t>началом </a:t>
            </a:r>
            <a:r>
              <a:rPr sz="2350" b="1">
                <a:solidFill>
                  <a:srgbClr val="EC0944"/>
                </a:solidFill>
                <a:latin typeface="Times New Roman"/>
                <a:cs typeface="Times New Roman"/>
              </a:rPr>
              <a:t>тестирования</a:t>
            </a:r>
            <a:r>
              <a:rPr sz="2350" b="1" spc="-60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350" b="1" spc="-10">
                <a:solidFill>
                  <a:srgbClr val="EC0944"/>
                </a:solidFill>
                <a:latin typeface="Times New Roman"/>
                <a:cs typeface="Times New Roman"/>
              </a:rPr>
              <a:t>оцените </a:t>
            </a:r>
            <a:r>
              <a:rPr sz="2350" b="1">
                <a:solidFill>
                  <a:srgbClr val="EC0944"/>
                </a:solidFill>
                <a:latin typeface="Times New Roman"/>
                <a:cs typeface="Times New Roman"/>
              </a:rPr>
              <a:t>общее</a:t>
            </a:r>
            <a:r>
              <a:rPr sz="2350" b="1" spc="-105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350" b="1">
                <a:solidFill>
                  <a:srgbClr val="EC0944"/>
                </a:solidFill>
                <a:latin typeface="Times New Roman"/>
                <a:cs typeface="Times New Roman"/>
              </a:rPr>
              <a:t>состояние</a:t>
            </a:r>
            <a:r>
              <a:rPr sz="2350" b="1" spc="-100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2350" b="1" spc="-10">
                <a:solidFill>
                  <a:srgbClr val="EC0944"/>
                </a:solidFill>
                <a:latin typeface="Times New Roman"/>
                <a:cs typeface="Times New Roman"/>
              </a:rPr>
              <a:t>ребёнка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14300" marR="5080" indent="-102235">
              <a:lnSpc>
                <a:spcPct val="112000"/>
              </a:lnSpc>
              <a:spcBef>
                <a:spcPts val="90"/>
              </a:spcBef>
              <a:defRPr/>
            </a:pPr>
            <a:r>
              <a:rPr/>
              <a:t>Документы</a:t>
            </a:r>
            <a:r>
              <a:rPr spc="15"/>
              <a:t> </a:t>
            </a:r>
            <a:r>
              <a:rPr/>
              <a:t>необходимые</a:t>
            </a:r>
            <a:r>
              <a:rPr spc="20"/>
              <a:t> </a:t>
            </a:r>
            <a:r>
              <a:rPr spc="-25"/>
              <a:t>для </a:t>
            </a:r>
            <a:r>
              <a:rPr/>
              <a:t>прохождения</a:t>
            </a:r>
            <a:r>
              <a:rPr spc="-15"/>
              <a:t> </a:t>
            </a:r>
            <a:r>
              <a:rPr spc="-10"/>
              <a:t>тестирования</a:t>
            </a:r>
            <a:endParaRPr/>
          </a:p>
        </p:txBody>
      </p:sp>
      <p:sp>
        <p:nvSpPr>
          <p:cNvPr id="4" name="object 4" descr=""/>
          <p:cNvSpPr txBox="1"/>
          <p:nvPr/>
        </p:nvSpPr>
        <p:spPr bwMode="auto">
          <a:xfrm>
            <a:off x="4544922" y="3629711"/>
            <a:ext cx="2248535" cy="463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7715" marR="5080" indent="-755650">
              <a:lnSpc>
                <a:spcPct val="102499"/>
              </a:lnSpc>
              <a:spcBef>
                <a:spcPts val="95"/>
              </a:spcBef>
              <a:defRPr/>
            </a:pPr>
            <a:r>
              <a:rPr sz="1400" b="1">
                <a:latin typeface="Times New Roman"/>
                <a:cs typeface="Times New Roman"/>
              </a:rPr>
              <a:t>Свидетельство</a:t>
            </a:r>
            <a:r>
              <a:rPr sz="1400" b="1" spc="65">
                <a:latin typeface="Times New Roman"/>
                <a:cs typeface="Times New Roman"/>
              </a:rPr>
              <a:t> </a:t>
            </a:r>
            <a:r>
              <a:rPr sz="1400" b="1">
                <a:latin typeface="Times New Roman"/>
                <a:cs typeface="Times New Roman"/>
              </a:rPr>
              <a:t>о</a:t>
            </a:r>
            <a:r>
              <a:rPr sz="1400" b="1" spc="70">
                <a:latin typeface="Times New Roman"/>
                <a:cs typeface="Times New Roman"/>
              </a:rPr>
              <a:t> </a:t>
            </a:r>
            <a:r>
              <a:rPr sz="1400" b="1" spc="-10">
                <a:latin typeface="Times New Roman"/>
                <a:cs typeface="Times New Roman"/>
              </a:rPr>
              <a:t>рождении ребёнка</a:t>
            </a:r>
            <a:r>
              <a:rPr sz="1400" spc="-10">
                <a:latin typeface="Arial Black"/>
                <a:cs typeface="Arial Black"/>
              </a:rPr>
              <a:t>;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5" name="object 5" descr=""/>
          <p:cNvSpPr txBox="1"/>
          <p:nvPr/>
        </p:nvSpPr>
        <p:spPr bwMode="auto">
          <a:xfrm>
            <a:off x="4651755" y="2420213"/>
            <a:ext cx="2177415" cy="463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4139">
              <a:lnSpc>
                <a:spcPct val="102499"/>
              </a:lnSpc>
              <a:spcBef>
                <a:spcPts val="95"/>
              </a:spcBef>
              <a:defRPr/>
            </a:pPr>
            <a:r>
              <a:rPr sz="1400" b="1">
                <a:latin typeface="Times New Roman"/>
                <a:cs typeface="Times New Roman"/>
              </a:rPr>
              <a:t>Паспорт</a:t>
            </a:r>
            <a:r>
              <a:rPr sz="1400" b="1" spc="45">
                <a:latin typeface="Times New Roman"/>
                <a:cs typeface="Times New Roman"/>
              </a:rPr>
              <a:t> </a:t>
            </a:r>
            <a:r>
              <a:rPr sz="1400" b="1">
                <a:latin typeface="Times New Roman"/>
                <a:cs typeface="Times New Roman"/>
              </a:rPr>
              <a:t>родителей</a:t>
            </a:r>
            <a:r>
              <a:rPr sz="1400" b="1" spc="50">
                <a:latin typeface="Times New Roman"/>
                <a:cs typeface="Times New Roman"/>
              </a:rPr>
              <a:t> </a:t>
            </a:r>
            <a:r>
              <a:rPr sz="1400" b="1" spc="-25">
                <a:latin typeface="Times New Roman"/>
                <a:cs typeface="Times New Roman"/>
              </a:rPr>
              <a:t>или </a:t>
            </a:r>
            <a:r>
              <a:rPr sz="1400" b="1">
                <a:latin typeface="Times New Roman"/>
                <a:cs typeface="Times New Roman"/>
              </a:rPr>
              <a:t>законного</a:t>
            </a:r>
            <a:r>
              <a:rPr sz="1400" b="1" spc="10">
                <a:latin typeface="Times New Roman"/>
                <a:cs typeface="Times New Roman"/>
              </a:rPr>
              <a:t> </a:t>
            </a:r>
            <a:r>
              <a:rPr sz="1400" b="1" spc="-10">
                <a:latin typeface="Times New Roman"/>
                <a:cs typeface="Times New Roman"/>
              </a:rPr>
              <a:t>представителя</a:t>
            </a:r>
            <a:r>
              <a:rPr sz="1400" spc="-10">
                <a:latin typeface="Arial Black"/>
                <a:cs typeface="Arial Black"/>
              </a:rPr>
              <a:t>;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6" name="object 6" descr=""/>
          <p:cNvSpPr txBox="1"/>
          <p:nvPr/>
        </p:nvSpPr>
        <p:spPr bwMode="auto">
          <a:xfrm>
            <a:off x="4430745" y="4831201"/>
            <a:ext cx="2447374" cy="668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2499"/>
              </a:lnSpc>
              <a:spcBef>
                <a:spcPts val="95"/>
              </a:spcBef>
              <a:defRPr/>
            </a:pPr>
            <a:r>
              <a:rPr sz="1400" b="1">
                <a:latin typeface="Times New Roman"/>
                <a:cs typeface="Times New Roman"/>
              </a:rPr>
              <a:t>Медицинская</a:t>
            </a:r>
            <a:r>
              <a:rPr sz="1400" b="1" spc="40">
                <a:latin typeface="Times New Roman"/>
                <a:cs typeface="Times New Roman"/>
              </a:rPr>
              <a:t> </a:t>
            </a:r>
            <a:r>
              <a:rPr sz="1400" b="1">
                <a:latin typeface="Times New Roman"/>
                <a:cs typeface="Times New Roman"/>
              </a:rPr>
              <a:t>справка</a:t>
            </a:r>
            <a:r>
              <a:rPr sz="1400" b="1" spc="40">
                <a:latin typeface="Times New Roman"/>
                <a:cs typeface="Times New Roman"/>
              </a:rPr>
              <a:t> </a:t>
            </a:r>
            <a:r>
              <a:rPr sz="1400" b="1" spc="-25">
                <a:latin typeface="Times New Roman"/>
                <a:cs typeface="Times New Roman"/>
              </a:rPr>
              <a:t>об </a:t>
            </a:r>
            <a:r>
              <a:rPr sz="1400" b="1">
                <a:latin typeface="Times New Roman"/>
                <a:cs typeface="Times New Roman"/>
              </a:rPr>
              <a:t>отсуствии</a:t>
            </a:r>
            <a:r>
              <a:rPr sz="1400" b="1" spc="10">
                <a:latin typeface="Times New Roman"/>
                <a:cs typeface="Times New Roman"/>
              </a:rPr>
              <a:t> </a:t>
            </a:r>
            <a:r>
              <a:rPr sz="1400" b="1" spc="-10">
                <a:latin typeface="Times New Roman"/>
                <a:cs typeface="Times New Roman"/>
              </a:rPr>
              <a:t>противопоказаний </a:t>
            </a:r>
            <a:r>
              <a:rPr sz="1400" b="1">
                <a:latin typeface="Times New Roman"/>
                <a:cs typeface="Times New Roman"/>
              </a:rPr>
              <a:t>к</a:t>
            </a:r>
            <a:r>
              <a:rPr sz="1400" b="1" spc="10">
                <a:latin typeface="Times New Roman"/>
                <a:cs typeface="Times New Roman"/>
              </a:rPr>
              <a:t> </a:t>
            </a:r>
            <a:r>
              <a:rPr sz="1400" b="1">
                <a:latin typeface="Times New Roman"/>
                <a:cs typeface="Times New Roman"/>
              </a:rPr>
              <a:t>занятию</a:t>
            </a:r>
            <a:r>
              <a:rPr sz="1400" b="1" spc="10">
                <a:latin typeface="Times New Roman"/>
                <a:cs typeface="Times New Roman"/>
              </a:rPr>
              <a:t> </a:t>
            </a:r>
            <a:r>
              <a:rPr sz="1400" b="1" spc="-10">
                <a:latin typeface="Times New Roman"/>
                <a:cs typeface="Times New Roman"/>
              </a:rPr>
              <a:t>спортом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/>
          <a:stretch/>
        </p:blipFill>
        <p:spPr bwMode="auto">
          <a:xfrm>
            <a:off x="81180" y="3487184"/>
            <a:ext cx="264024" cy="1113157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 bwMode="auto">
          <a:xfrm flipH="0" flipV="0">
            <a:off x="81180" y="2721432"/>
            <a:ext cx="3255952" cy="1918005"/>
          </a:xfrm>
          <a:prstGeom prst="rect">
            <a:avLst/>
          </a:prstGeom>
        </p:spPr>
        <p:txBody>
          <a:bodyPr vert="horz" wrap="square" lIns="0" tIns="10794" rIns="0" bIns="0" rtlCol="0">
            <a:spAutoFit/>
          </a:bodyPr>
          <a:lstStyle/>
          <a:p>
            <a:pPr marL="12700" marR="325120" algn="ctr">
              <a:lnSpc>
                <a:spcPct val="101099"/>
              </a:lnSpc>
              <a:spcBef>
                <a:spcPts val="85"/>
              </a:spcBef>
              <a:defRPr/>
            </a:pPr>
            <a:r>
              <a:rPr sz="1450" b="1">
                <a:solidFill>
                  <a:srgbClr val="EC0944"/>
                </a:solidFill>
                <a:latin typeface="Times New Roman"/>
                <a:cs typeface="Times New Roman"/>
              </a:rPr>
              <a:t>Тестирование</a:t>
            </a:r>
            <a:r>
              <a:rPr sz="1450" b="1" spc="90">
                <a:solidFill>
                  <a:srgbClr val="EC0944"/>
                </a:solidFill>
                <a:latin typeface="Times New Roman"/>
                <a:cs typeface="Times New Roman"/>
              </a:rPr>
              <a:t>  </a:t>
            </a:r>
            <a:r>
              <a:rPr sz="1450" b="1">
                <a:solidFill>
                  <a:srgbClr val="EC0944"/>
                </a:solidFill>
                <a:latin typeface="Times New Roman"/>
                <a:cs typeface="Times New Roman"/>
              </a:rPr>
              <a:t>на</a:t>
            </a:r>
            <a:r>
              <a:rPr sz="1450" b="1" spc="90">
                <a:solidFill>
                  <a:srgbClr val="EC0944"/>
                </a:solidFill>
                <a:latin typeface="Times New Roman"/>
                <a:cs typeface="Times New Roman"/>
              </a:rPr>
              <a:t>  </a:t>
            </a:r>
            <a:r>
              <a:rPr sz="1450" b="1">
                <a:solidFill>
                  <a:srgbClr val="EC0944"/>
                </a:solidFill>
                <a:latin typeface="Times New Roman"/>
                <a:cs typeface="Times New Roman"/>
              </a:rPr>
              <a:t>АПК</a:t>
            </a:r>
            <a:r>
              <a:rPr sz="1450" b="1" spc="95">
                <a:solidFill>
                  <a:srgbClr val="EC0944"/>
                </a:solidFill>
                <a:latin typeface="Times New Roman"/>
                <a:cs typeface="Times New Roman"/>
              </a:rPr>
              <a:t>  </a:t>
            </a:r>
            <a:r>
              <a:rPr sz="1450" spc="-20">
                <a:solidFill>
                  <a:srgbClr val="EC0944"/>
                </a:solidFill>
                <a:latin typeface="Arial Black"/>
                <a:cs typeface="Arial Black"/>
              </a:rPr>
              <a:t>"</a:t>
            </a:r>
            <a:r>
              <a:rPr sz="1450" b="1" spc="-20">
                <a:solidFill>
                  <a:srgbClr val="EC0944"/>
                </a:solidFill>
                <a:latin typeface="Times New Roman"/>
                <a:cs typeface="Times New Roman"/>
              </a:rPr>
              <a:t>СТАНЬ </a:t>
            </a:r>
            <a:r>
              <a:rPr sz="1450" b="1">
                <a:solidFill>
                  <a:srgbClr val="EC0944"/>
                </a:solidFill>
                <a:latin typeface="Times New Roman"/>
                <a:cs typeface="Times New Roman"/>
              </a:rPr>
              <a:t>ЧЕМПИОНОМ</a:t>
            </a:r>
            <a:r>
              <a:rPr sz="1450">
                <a:solidFill>
                  <a:srgbClr val="EC0944"/>
                </a:solidFill>
                <a:latin typeface="Arial Black"/>
                <a:cs typeface="Arial Black"/>
              </a:rPr>
              <a:t>"</a:t>
            </a:r>
            <a:r>
              <a:rPr sz="1450" b="1" spc="-10">
                <a:solidFill>
                  <a:srgbClr val="EC0944"/>
                </a:solidFill>
                <a:latin typeface="Times New Roman"/>
                <a:cs typeface="Times New Roman"/>
              </a:rPr>
              <a:t> подразделяется </a:t>
            </a:r>
            <a:r>
              <a:rPr sz="1450" b="1">
                <a:solidFill>
                  <a:srgbClr val="EC0944"/>
                </a:solidFill>
                <a:latin typeface="Times New Roman"/>
                <a:cs typeface="Times New Roman"/>
              </a:rPr>
              <a:t>на</a:t>
            </a:r>
            <a:r>
              <a:rPr sz="1450" b="1" spc="-70">
                <a:solidFill>
                  <a:srgbClr val="EC0944"/>
                </a:solidFill>
                <a:latin typeface="Times New Roman"/>
                <a:cs typeface="Times New Roman"/>
              </a:rPr>
              <a:t> </a:t>
            </a:r>
            <a:r>
              <a:rPr sz="1450">
                <a:solidFill>
                  <a:srgbClr val="EC0944"/>
                </a:solidFill>
                <a:latin typeface="Arial Black"/>
                <a:cs typeface="Arial Black"/>
              </a:rPr>
              <a:t>4</a:t>
            </a:r>
            <a:r>
              <a:rPr sz="1450" spc="-185">
                <a:solidFill>
                  <a:srgbClr val="EC0944"/>
                </a:solidFill>
                <a:latin typeface="Arial Black"/>
                <a:cs typeface="Arial Black"/>
              </a:rPr>
              <a:t> </a:t>
            </a:r>
            <a:r>
              <a:rPr sz="1450" b="1" spc="-10">
                <a:solidFill>
                  <a:srgbClr val="EC0944"/>
                </a:solidFill>
                <a:latin typeface="Times New Roman"/>
                <a:cs typeface="Times New Roman"/>
              </a:rPr>
              <a:t>Этапа</a:t>
            </a:r>
            <a:r>
              <a:rPr sz="1450" spc="-10">
                <a:solidFill>
                  <a:srgbClr val="EC0944"/>
                </a:solidFill>
                <a:latin typeface="Arial Black"/>
                <a:cs typeface="Arial Black"/>
              </a:rPr>
              <a:t>:</a:t>
            </a:r>
            <a:endParaRPr sz="1450">
              <a:latin typeface="Arial Black"/>
              <a:cs typeface="Arial Black"/>
            </a:endParaRPr>
          </a:p>
          <a:p>
            <a:pPr marL="252729" marR="5080" indent="20955" algn="just">
              <a:lnSpc>
                <a:spcPct val="151800"/>
              </a:lnSpc>
              <a:spcBef>
                <a:spcPts val="135"/>
              </a:spcBef>
              <a:defRPr/>
            </a:pPr>
            <a:r>
              <a:rPr sz="1350" b="1" spc="-10">
                <a:latin typeface="Times New Roman"/>
                <a:cs typeface="Times New Roman"/>
              </a:rPr>
              <a:t>Антропоментрическое</a:t>
            </a:r>
            <a:r>
              <a:rPr sz="1350" b="1" spc="-10">
                <a:latin typeface="Times New Roman"/>
                <a:cs typeface="Times New Roman"/>
              </a:rPr>
              <a:t> исследование</a:t>
            </a:r>
            <a:r>
              <a:rPr sz="1350" spc="-10">
                <a:latin typeface="Arial Black"/>
                <a:cs typeface="Arial Black"/>
              </a:rPr>
              <a:t>; </a:t>
            </a:r>
            <a:r>
              <a:rPr sz="1350" b="1" spc="-10">
                <a:latin typeface="Times New Roman"/>
                <a:cs typeface="Times New Roman"/>
              </a:rPr>
              <a:t>Функционнальное исследование</a:t>
            </a:r>
            <a:r>
              <a:rPr sz="1350" spc="-10">
                <a:latin typeface="Arial Black"/>
                <a:cs typeface="Arial Black"/>
              </a:rPr>
              <a:t>;</a:t>
            </a:r>
            <a:endParaRPr sz="1350">
              <a:latin typeface="Arial Black"/>
              <a:cs typeface="Arial Black"/>
            </a:endParaRPr>
          </a:p>
          <a:p>
            <a:pPr marL="255270" marR="5080" indent="3175" algn="just">
              <a:lnSpc>
                <a:spcPct val="123800"/>
              </a:lnSpc>
              <a:spcBef>
                <a:spcPts val="480"/>
              </a:spcBef>
              <a:defRPr/>
            </a:pPr>
            <a:r>
              <a:rPr sz="1350" b="1" spc="-20">
                <a:latin typeface="Times New Roman"/>
                <a:cs typeface="Times New Roman"/>
              </a:rPr>
              <a:t>Психофизиологическое</a:t>
            </a:r>
            <a:r>
              <a:rPr sz="1350" b="1" spc="125">
                <a:latin typeface="Times New Roman"/>
                <a:cs typeface="Times New Roman"/>
              </a:rPr>
              <a:t> </a:t>
            </a:r>
            <a:r>
              <a:rPr sz="1350" b="1" spc="-10">
                <a:latin typeface="Times New Roman"/>
                <a:cs typeface="Times New Roman"/>
              </a:rPr>
              <a:t>тестирование</a:t>
            </a:r>
            <a:r>
              <a:rPr sz="1350" spc="-10">
                <a:latin typeface="Arial Black"/>
                <a:cs typeface="Arial Black"/>
              </a:rPr>
              <a:t>: </a:t>
            </a:r>
            <a:r>
              <a:rPr sz="1350" b="1" spc="-10">
                <a:latin typeface="Times New Roman"/>
                <a:cs typeface="Times New Roman"/>
              </a:rPr>
              <a:t>Спортивное</a:t>
            </a:r>
            <a:r>
              <a:rPr sz="1350" b="1" spc="-40">
                <a:latin typeface="Times New Roman"/>
                <a:cs typeface="Times New Roman"/>
              </a:rPr>
              <a:t> </a:t>
            </a:r>
            <a:r>
              <a:rPr sz="1350" b="1" spc="-10">
                <a:latin typeface="Times New Roman"/>
                <a:cs typeface="Times New Roman"/>
              </a:rPr>
              <a:t>тестирование</a:t>
            </a:r>
            <a:r>
              <a:rPr sz="1350" spc="-10">
                <a:latin typeface="Arial Black"/>
                <a:cs typeface="Arial Black"/>
              </a:rPr>
              <a:t>.</a:t>
            </a:r>
            <a:endParaRPr sz="1350">
              <a:latin typeface="Arial Black"/>
              <a:cs typeface="Arial Black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3"/>
          <a:stretch/>
        </p:blipFill>
        <p:spPr bwMode="auto">
          <a:xfrm>
            <a:off x="3493587" y="4656033"/>
            <a:ext cx="884511" cy="883916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4"/>
          <a:stretch/>
        </p:blipFill>
        <p:spPr bwMode="auto">
          <a:xfrm>
            <a:off x="3622487" y="2115498"/>
            <a:ext cx="1036682" cy="845870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5"/>
          <a:stretch/>
        </p:blipFill>
        <p:spPr bwMode="auto">
          <a:xfrm>
            <a:off x="3618920" y="3369777"/>
            <a:ext cx="732336" cy="880497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6"/>
          <a:stretch/>
        </p:blipFill>
        <p:spPr bwMode="auto">
          <a:xfrm>
            <a:off x="7248662" y="3011939"/>
            <a:ext cx="951085" cy="950491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 bwMode="auto">
          <a:xfrm>
            <a:off x="8228754" y="3101096"/>
            <a:ext cx="2398395" cy="681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2499"/>
              </a:lnSpc>
              <a:spcBef>
                <a:spcPts val="95"/>
              </a:spcBef>
              <a:defRPr/>
            </a:pPr>
            <a:r>
              <a:rPr sz="1400" b="1">
                <a:latin typeface="Times New Roman"/>
                <a:cs typeface="Times New Roman"/>
              </a:rPr>
              <a:t>Наличие</a:t>
            </a:r>
            <a:r>
              <a:rPr sz="1400" b="1" spc="75">
                <a:latin typeface="Times New Roman"/>
                <a:cs typeface="Times New Roman"/>
              </a:rPr>
              <a:t> </a:t>
            </a:r>
            <a:r>
              <a:rPr sz="1400" b="1">
                <a:latin typeface="Times New Roman"/>
                <a:cs typeface="Times New Roman"/>
              </a:rPr>
              <a:t>спортивной</a:t>
            </a:r>
            <a:r>
              <a:rPr sz="1400" b="1" spc="75">
                <a:latin typeface="Times New Roman"/>
                <a:cs typeface="Times New Roman"/>
              </a:rPr>
              <a:t> </a:t>
            </a:r>
            <a:r>
              <a:rPr sz="1400" b="1" spc="-20">
                <a:latin typeface="Times New Roman"/>
                <a:cs typeface="Times New Roman"/>
              </a:rPr>
              <a:t>формы </a:t>
            </a:r>
            <a:r>
              <a:rPr sz="1400">
                <a:latin typeface="Arial Black"/>
                <a:cs typeface="Arial Black"/>
              </a:rPr>
              <a:t>(</a:t>
            </a:r>
            <a:r>
              <a:rPr sz="1400" b="1">
                <a:latin typeface="Times New Roman"/>
                <a:cs typeface="Times New Roman"/>
              </a:rPr>
              <a:t>шорты</a:t>
            </a:r>
            <a:r>
              <a:rPr sz="1400" b="1" spc="35">
                <a:latin typeface="Times New Roman"/>
                <a:cs typeface="Times New Roman"/>
              </a:rPr>
              <a:t> </a:t>
            </a:r>
            <a:r>
              <a:rPr sz="1400" b="1">
                <a:latin typeface="Times New Roman"/>
                <a:cs typeface="Times New Roman"/>
              </a:rPr>
              <a:t>или</a:t>
            </a:r>
            <a:r>
              <a:rPr sz="1400" b="1" spc="35">
                <a:latin typeface="Times New Roman"/>
                <a:cs typeface="Times New Roman"/>
              </a:rPr>
              <a:t> </a:t>
            </a:r>
            <a:r>
              <a:rPr sz="1400" b="1" spc="-10">
                <a:latin typeface="Times New Roman"/>
                <a:cs typeface="Times New Roman"/>
              </a:rPr>
              <a:t>спортивные </a:t>
            </a:r>
            <a:r>
              <a:rPr sz="1400" b="1" spc="-20">
                <a:latin typeface="Times New Roman"/>
                <a:cs typeface="Times New Roman"/>
              </a:rPr>
              <a:t>брюки</a:t>
            </a:r>
            <a:r>
              <a:rPr sz="1400" spc="-20">
                <a:latin typeface="Arial Black"/>
                <a:cs typeface="Arial Black"/>
              </a:rPr>
              <a:t>,</a:t>
            </a:r>
            <a:r>
              <a:rPr sz="1400" spc="-114">
                <a:latin typeface="Arial Black"/>
                <a:cs typeface="Arial Black"/>
              </a:rPr>
              <a:t> </a:t>
            </a:r>
            <a:r>
              <a:rPr sz="1400" b="1" spc="-10">
                <a:latin typeface="Times New Roman"/>
                <a:cs typeface="Times New Roman"/>
              </a:rPr>
              <a:t>кроссовки</a:t>
            </a:r>
            <a:r>
              <a:rPr sz="1400" spc="-10">
                <a:latin typeface="Arial Black"/>
                <a:cs typeface="Arial Black"/>
              </a:rPr>
              <a:t>)</a:t>
            </a:r>
            <a:endParaRPr sz="1400">
              <a:latin typeface="Arial Black"/>
              <a:cs typeface="Arial Black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7"/>
          <a:stretch/>
        </p:blipFill>
        <p:spPr bwMode="auto">
          <a:xfrm>
            <a:off x="7261006" y="4108704"/>
            <a:ext cx="937265" cy="931468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 bwMode="auto">
          <a:xfrm>
            <a:off x="8518496" y="4256502"/>
            <a:ext cx="1891664" cy="463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4610" marR="5080" indent="-42545">
              <a:lnSpc>
                <a:spcPct val="102499"/>
              </a:lnSpc>
              <a:spcBef>
                <a:spcPts val="95"/>
              </a:spcBef>
              <a:defRPr/>
            </a:pPr>
            <a:r>
              <a:rPr sz="1400" b="1">
                <a:latin typeface="Times New Roman"/>
                <a:cs typeface="Times New Roman"/>
              </a:rPr>
              <a:t>Отсутствие</a:t>
            </a:r>
            <a:r>
              <a:rPr sz="1400" b="1" spc="120">
                <a:latin typeface="Times New Roman"/>
                <a:cs typeface="Times New Roman"/>
              </a:rPr>
              <a:t> </a:t>
            </a:r>
            <a:r>
              <a:rPr sz="1400" b="1" spc="-10">
                <a:latin typeface="Times New Roman"/>
                <a:cs typeface="Times New Roman"/>
              </a:rPr>
              <a:t>признаков </a:t>
            </a:r>
            <a:r>
              <a:rPr sz="1400" b="1">
                <a:latin typeface="Times New Roman"/>
                <a:cs typeface="Times New Roman"/>
              </a:rPr>
              <a:t>вирустных</a:t>
            </a:r>
            <a:r>
              <a:rPr sz="1400" b="1" spc="45">
                <a:latin typeface="Times New Roman"/>
                <a:cs typeface="Times New Roman"/>
              </a:rPr>
              <a:t> </a:t>
            </a:r>
            <a:r>
              <a:rPr sz="1400" b="1" spc="-10">
                <a:latin typeface="Times New Roman"/>
                <a:cs typeface="Times New Roman"/>
              </a:rPr>
              <a:t>инфекций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8"/>
          <a:stretch/>
        </p:blipFill>
        <p:spPr bwMode="auto">
          <a:xfrm>
            <a:off x="7212299" y="5277276"/>
            <a:ext cx="986009" cy="986009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 bwMode="auto">
          <a:xfrm>
            <a:off x="8490718" y="5438760"/>
            <a:ext cx="1866900" cy="681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2499"/>
              </a:lnSpc>
              <a:spcBef>
                <a:spcPts val="95"/>
              </a:spcBef>
              <a:defRPr/>
            </a:pPr>
            <a:r>
              <a:rPr sz="1400" b="1">
                <a:latin typeface="Times New Roman"/>
                <a:cs typeface="Times New Roman"/>
              </a:rPr>
              <a:t>Перед</a:t>
            </a:r>
            <a:r>
              <a:rPr sz="1400" b="1" spc="25">
                <a:latin typeface="Times New Roman"/>
                <a:cs typeface="Times New Roman"/>
              </a:rPr>
              <a:t> </a:t>
            </a:r>
            <a:r>
              <a:rPr sz="1400" b="1" spc="-10">
                <a:latin typeface="Times New Roman"/>
                <a:cs typeface="Times New Roman"/>
              </a:rPr>
              <a:t>тестированием </a:t>
            </a:r>
            <a:r>
              <a:rPr sz="1400" b="1">
                <a:latin typeface="Times New Roman"/>
                <a:cs typeface="Times New Roman"/>
              </a:rPr>
              <a:t>рекомендуется</a:t>
            </a:r>
            <a:r>
              <a:rPr sz="1400" b="1" spc="70">
                <a:latin typeface="Times New Roman"/>
                <a:cs typeface="Times New Roman"/>
              </a:rPr>
              <a:t> </a:t>
            </a:r>
            <a:r>
              <a:rPr sz="1400" b="1" spc="-10">
                <a:latin typeface="Times New Roman"/>
                <a:cs typeface="Times New Roman"/>
              </a:rPr>
              <a:t>легкий перекус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8" name="object 18" descr=""/>
          <p:cNvGrpSpPr/>
          <p:nvPr/>
        </p:nvGrpSpPr>
        <p:grpSpPr bwMode="auto">
          <a:xfrm>
            <a:off x="2090" y="5568434"/>
            <a:ext cx="2393950" cy="1979930"/>
            <a:chOff x="2090" y="5568434"/>
            <a:chExt cx="2393950" cy="1979930"/>
          </a:xfrm>
        </p:grpSpPr>
        <p:pic>
          <p:nvPicPr>
            <p:cNvPr id="19" name="object 19" descr=""/>
            <p:cNvPicPr/>
            <p:nvPr/>
          </p:nvPicPr>
          <p:blipFill>
            <a:blip r:embed="rId9"/>
            <a:stretch/>
          </p:blipFill>
          <p:spPr bwMode="auto">
            <a:xfrm>
              <a:off x="1083064" y="7281154"/>
              <a:ext cx="235534" cy="266700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0"/>
            <a:stretch/>
          </p:blipFill>
          <p:spPr bwMode="auto">
            <a:xfrm>
              <a:off x="412933" y="5579353"/>
              <a:ext cx="1982943" cy="1968500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1"/>
            <a:stretch/>
          </p:blipFill>
          <p:spPr bwMode="auto">
            <a:xfrm>
              <a:off x="2090" y="5568434"/>
              <a:ext cx="1449514" cy="1979620"/>
            </a:xfrm>
            <a:prstGeom prst="rect">
              <a:avLst/>
            </a:prstGeom>
          </p:spPr>
        </p:pic>
      </p:grpSp>
      <p:grpSp>
        <p:nvGrpSpPr>
          <p:cNvPr id="22" name="object 22" descr=""/>
          <p:cNvGrpSpPr/>
          <p:nvPr/>
        </p:nvGrpSpPr>
        <p:grpSpPr bwMode="auto">
          <a:xfrm>
            <a:off x="8907383" y="23039"/>
            <a:ext cx="1720850" cy="1426210"/>
            <a:chOff x="8907383" y="23039"/>
            <a:chExt cx="1720850" cy="1426210"/>
          </a:xfrm>
        </p:grpSpPr>
        <p:pic>
          <p:nvPicPr>
            <p:cNvPr id="23" name="object 23" descr=""/>
            <p:cNvPicPr/>
            <p:nvPr/>
          </p:nvPicPr>
          <p:blipFill>
            <a:blip r:embed="rId12"/>
            <a:stretch/>
          </p:blipFill>
          <p:spPr bwMode="auto">
            <a:xfrm>
              <a:off x="8907383" y="23039"/>
              <a:ext cx="1426628" cy="1426034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3"/>
            <a:stretch/>
          </p:blipFill>
          <p:spPr bwMode="auto">
            <a:xfrm>
              <a:off x="9670206" y="476158"/>
              <a:ext cx="957672" cy="807829"/>
            </a:xfrm>
            <a:prstGeom prst="rect">
              <a:avLst/>
            </a:prstGeom>
          </p:spPr>
        </p:pic>
      </p:grpSp>
      <p:pic>
        <p:nvPicPr>
          <p:cNvPr id="25" name="object 25" descr=""/>
          <p:cNvPicPr/>
          <p:nvPr/>
        </p:nvPicPr>
        <p:blipFill>
          <a:blip r:embed="rId14"/>
          <a:stretch/>
        </p:blipFill>
        <p:spPr bwMode="auto">
          <a:xfrm>
            <a:off x="10234973" y="6059674"/>
            <a:ext cx="370831" cy="1360711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15"/>
          <a:stretch/>
        </p:blipFill>
        <p:spPr bwMode="auto">
          <a:xfrm>
            <a:off x="8729893" y="7018911"/>
            <a:ext cx="1455498" cy="399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Р7-Офис/2024.4.1.630</Application>
  <DocSecurity>0</DocSecurity>
  <PresentationFormat>On-screen Show (4:3)</PresentationFormat>
  <Paragraphs>0</Paragraphs>
  <Slides>2</Slides>
  <Notes>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Theme 1</vt:lpstr>
      <vt:lpstr>Slide 1</vt:lpstr>
      <vt:lpstr>Slide 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>csp-yamal</cp:lastModifiedBy>
  <cp:revision>3</cp:revision>
  <dcterms:created xsi:type="dcterms:W3CDTF">2025-05-12T05:30:15Z</dcterms:created>
  <dcterms:modified xsi:type="dcterms:W3CDTF">2025-05-13T05:38:54Z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2023-04-13T00:00:00Z</vt:filetime>
  </property>
  <property fmtid="{D5CDD505-2E9C-101B-9397-08002B2CF9AE}" pid="3" name="Creator">
    <vt:lpwstr>Chromium</vt:lpwstr>
  </property>
  <property fmtid="{D5CDD505-2E9C-101B-9397-08002B2CF9AE}" pid="4" name="LastSaved">
    <vt:filetime>2025-05-12T00:00:00Z</vt:filetime>
  </property>
  <property fmtid="{D5CDD505-2E9C-101B-9397-08002B2CF9AE}" pid="5" name="Producer">
    <vt:lpwstr>3-Heights(TM) PDF Security Shell 4.8.25.2 (http://www.pdf-tools.com)</vt:lpwstr>
  </property>
</Properties>
</file>