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57" r:id="rId3"/>
    <p:sldId id="259" r:id="rId4"/>
    <p:sldId id="265" r:id="rId5"/>
    <p:sldId id="260" r:id="rId6"/>
    <p:sldId id="261" r:id="rId7"/>
    <p:sldId id="266" r:id="rId8"/>
    <p:sldId id="267" r:id="rId9"/>
    <p:sldId id="263" r:id="rId10"/>
    <p:sldId id="268" r:id="rId11"/>
    <p:sldId id="264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5" autoAdjust="0"/>
  </p:normalViewPr>
  <p:slideViewPr>
    <p:cSldViewPr>
      <p:cViewPr varScale="1">
        <p:scale>
          <a:sx n="90" d="100"/>
          <a:sy n="90" d="100"/>
        </p:scale>
        <p:origin x="-7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">
              <a:schemeClr val="bg2">
                <a:tint val="100000"/>
                <a:shade val="90000"/>
                <a:hueMod val="100000"/>
                <a:satMod val="130000"/>
                <a:lumMod val="90000"/>
              </a:schemeClr>
            </a:gs>
            <a:gs pos="19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089882"/>
            <a:ext cx="7560840" cy="133911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Аналитическая деятельность инструктора-методиста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затруднений в МБУ «СШ «Муравленко»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</a:t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«Спортивная школа «Муравленко»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5148115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Инструктор-методист Горбунова Ольга Александровна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 descr="http://muravlenko.sportsng.ru/img/upload/87/image_image_6329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bright="10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3888432" cy="2588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Описание: http://www.heraldicum.ru/russia/subjects/towns/images/muravl.gif"/>
          <p:cNvPicPr/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29" y="3597868"/>
            <a:ext cx="662372" cy="79172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49133"/>
            <a:ext cx="778086" cy="105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0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597869"/>
            <a:ext cx="74075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3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Итоги</a:t>
            </a: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496944" cy="41227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Тренировочная деятельность МБУ «СШ «Муравленко» находится на хорошем  уровне;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результате мониторинга были выявлены незначительные затруднения работы тренерского состава;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Решение затруднений будет осуществляться через систему мер нормативного, научного и программно-методического обеспечения.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84984"/>
            <a:ext cx="4680520" cy="317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99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25" y="2492896"/>
            <a:ext cx="7776864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8634"/>
            <a:ext cx="7810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4304"/>
            <a:ext cx="665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64" y="499477"/>
            <a:ext cx="7445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5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13620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Цель, предмет и объект  аналитической деятельности МБУ «СШ «Муравленко»</a:t>
            </a:r>
            <a:endParaRPr lang="ru-RU" sz="28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8472111" cy="2898059"/>
          </a:xfrm>
        </p:spPr>
        <p:txBody>
          <a:bodyPr>
            <a:normAutofit/>
          </a:bodyPr>
          <a:lstStyle/>
          <a:p>
            <a:pPr marL="365760" lvl="1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65760" lvl="1" indent="0" algn="just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Целью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 является оценка эффективности тренировочных занятий, выявление затруднений, возникающих при организации и осуществлении тренировочной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деятельности.</a:t>
            </a:r>
          </a:p>
          <a:p>
            <a:pPr marL="365760" lvl="1" indent="0" algn="just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Объект: тренировочный процесс и профессиональная деятельность тренерского состава МБУ «СШ «Муравленко».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0" algn="just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Предмет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деятельности: организация и осуществление тренировочной деятельности.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17032"/>
            <a:ext cx="2040227" cy="306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4146701"/>
            <a:ext cx="3512806" cy="2558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64" y="3795680"/>
            <a:ext cx="2256251" cy="306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88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 деятельности в МБУ «СШ «Муравленко»</a:t>
            </a: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8280920" cy="525658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приёма вступительных, контрольно-переводных нормативов по общей и специальной физической подготовке согласно федеральных стандартов, с целью выявления перспективных спортсменов и отслеживания уровня динамики их физического развития;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участия в соревнованиях;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выполнения содержания программ спортивной подготовки, спортивно-оздоровительных программ.</a:t>
            </a:r>
          </a:p>
          <a:p>
            <a:pPr marL="4572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Информацию о результатах тренировочного процесса инструкторы-методисты могут видеть в системе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L-sport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так же  в МБУ «СШ «Муравленко» были разработаны специальные  листы результативности.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40" y="260648"/>
            <a:ext cx="9001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Лист результативности МБУ «СШ «Муравленко»</a:t>
            </a: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467992" cy="4968552"/>
          </a:xfrm>
        </p:spPr>
      </p:pic>
    </p:spTree>
    <p:extLst>
      <p:ext uri="{BB962C8B-B14F-4D97-AF65-F5344CB8AC3E}">
        <p14:creationId xmlns:p14="http://schemas.microsoft.com/office/powerpoint/2010/main" val="30407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328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Параметры контроля отделений</a:t>
            </a:r>
            <a:endParaRPr lang="ru-RU" sz="28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1514" y="1124744"/>
            <a:ext cx="8064896" cy="34747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Результативность тренировочного и соревновательного процесса по итогам сдачи нормативов и участия в соревнованиях;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Выполнение государственных стандартов спортивной подготовки;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Выполнение  разрядных требований воспитанников в соответствии с ЕВСК.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21164"/>
            <a:ext cx="4537769" cy="302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7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48872" cy="1215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Анкетирование </a:t>
            </a: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784976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       Для выявления затруднений выборочно тренерам                 МБУ «СШ «Муравленко» было предложено пройти анкетирование, состоящее из 7 вопросов с вариантами ответов «Да», «Нет», «Затрудняюсь ответить».</a:t>
            </a:r>
          </a:p>
          <a:p>
            <a:pPr marL="45720" indent="0" algn="just">
              <a:buNone/>
            </a:pPr>
            <a:r>
              <a:rPr lang="ru-RU" dirty="0" smtClean="0"/>
              <a:t> 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992543"/>
              </p:ext>
            </p:extLst>
          </p:nvPr>
        </p:nvGraphicFramePr>
        <p:xfrm>
          <a:off x="971600" y="2492896"/>
          <a:ext cx="6984776" cy="39855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5019"/>
                <a:gridCol w="1212135"/>
                <a:gridCol w="1279475"/>
                <a:gridCol w="1328147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Затрудняюсь ответить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Умеете ли  вы составлять программу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спортивной подготовки?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488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Знание нормативной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документации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Применяете ли вы знания в области психологии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процессе тренировочной деятельности с занимающимися</a:t>
                      </a:r>
                      <a:r>
                        <a:rPr lang="en-US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спортсменами?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7318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Используете ли вы в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тренировочном процессе инновационные методы?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50 %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5) Использование различных технологий тренировок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7890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6) Умеет ли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 разрешать конфликты с родителями?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689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7) Знание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применение компьютерной техники 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3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тренировочного процесса  </a:t>
            </a: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874925"/>
            <a:ext cx="8443458" cy="30243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тренировочного процесса включает в себя: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тренировочного занятия (распределение нагрузки в разных частях тренировочного занятия);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тренировочного занятия (соответствие требованиям программы спортивной подготовки);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Качественное ведение документации;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Личностные качества тренера (профессиональное общение, принципы тренировки, регулирование нагрузки, соблюдение требований, умение управлять).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85071"/>
            <a:ext cx="1944216" cy="2919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85276"/>
            <a:ext cx="4248472" cy="2819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9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4076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Реестр затруднений </a:t>
            </a: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7992888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На основе анализа тренировочного процесса и анкетирования тренеров мы составили реестр затруднений  МБУ «СШ «Муравленко».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08221"/>
              </p:ext>
            </p:extLst>
          </p:nvPr>
        </p:nvGraphicFramePr>
        <p:xfrm>
          <a:off x="467545" y="2204865"/>
          <a:ext cx="8208911" cy="415382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24135"/>
                <a:gridCol w="1391093"/>
                <a:gridCol w="2179357"/>
                <a:gridCol w="1234969"/>
                <a:gridCol w="2179357"/>
              </a:tblGrid>
              <a:tr h="5310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 сбора информации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Пути решения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задач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01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Плохая посещаемость тренировочных занятий на отделениях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-Однообразные тренировочные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занятия;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-Отсутствие игровой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специфики;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Большой объем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нагрузки.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-Наблюдение за тренировочным процессом;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-Анализ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журналов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посещаемости, плана-конспекта тренировочного занятия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30 %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Сформировать методические рекомендации тренерскому составу по привлечению и сохранению контингента;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Повысить эмоциональную насыщенность учебно-тренировочных занятий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21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Незнание нормативной документации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Нехватка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времени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;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Отсутствие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возможности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тренерского состава в изучении нормативной документации.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-Анкетирование;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-Тестирование;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Опрос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40 %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Проведение курсов повышения квалификации в офлайн формате;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Проведение методических дней различными подведомственными органами.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3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32656"/>
            <a:ext cx="7776864" cy="3816424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Реестр </a:t>
            </a:r>
            <a:r>
              <a:rPr lang="ru-RU" sz="2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затруднений (2)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427035"/>
              </p:ext>
            </p:extLst>
          </p:nvPr>
        </p:nvGraphicFramePr>
        <p:xfrm>
          <a:off x="467544" y="1340768"/>
          <a:ext cx="8208911" cy="514006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96144"/>
                <a:gridCol w="1319084"/>
                <a:gridCol w="2179357"/>
                <a:gridCol w="1234969"/>
                <a:gridCol w="2179357"/>
              </a:tblGrid>
              <a:tr h="5310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 сбора информации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Пути решения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задач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39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Отсутствие инновационных методов в тренировочном процессе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-Отсутствие новизны тренировочных занятий;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- Неумение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оценивать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 прогнозировать внедрение новых методик в тренировочном процессе.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Анкетирование;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- Наблюдение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 тренировочным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процессом; -Опрос.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50 %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Помощь инструкторов-методистов;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Изучение новых тренировочных занятий, самообразование;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Внедрение новых целей, содержания, методов и форм тренировочных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занятий.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21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Неумение применять знания в области психологии в процессе тренировочной деятельности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-Малый стаж работы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тренеров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;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-Незнание особенностей поведения своих спортсменов;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Отсутствие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спортивного психолога.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Имитационное моделирование;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- Наблюдение;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Анкетирование;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Опрос.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30 %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Психолого-образовательные работы специалистов  с тренерским составом;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Соблюдение всех принципов психологической подготовки спортсменов;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Введение в штат спортивного психолога.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8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2150</TotalTime>
  <Words>640</Words>
  <Application>Microsoft Office PowerPoint</Application>
  <PresentationFormat>Экран (4:3)</PresentationFormat>
  <Paragraphs>132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Муниципальное бюджетное учреждение  «Спортивная школа «Муравленко»</vt:lpstr>
      <vt:lpstr>Цель, предмет и объект  аналитической деятельности МБУ «СШ «Муравленко»</vt:lpstr>
      <vt:lpstr>Мониторинг деятельности в МБУ «СШ «Муравленко»</vt:lpstr>
      <vt:lpstr>Лист результативности МБУ «СШ «Муравленко»</vt:lpstr>
      <vt:lpstr>Параметры контроля отделений</vt:lpstr>
      <vt:lpstr>Анкетирование </vt:lpstr>
      <vt:lpstr>Анализ тренировочного процесса  </vt:lpstr>
      <vt:lpstr>Реестр затруднений </vt:lpstr>
      <vt:lpstr>Презентация PowerPoint</vt:lpstr>
      <vt:lpstr>Итоги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 «Спортивная школа «Муравленко»</dc:title>
  <dc:creator>SKM</dc:creator>
  <cp:lastModifiedBy>SKM</cp:lastModifiedBy>
  <cp:revision>101</cp:revision>
  <cp:lastPrinted>2021-04-15T11:48:07Z</cp:lastPrinted>
  <dcterms:created xsi:type="dcterms:W3CDTF">2021-03-24T11:02:01Z</dcterms:created>
  <dcterms:modified xsi:type="dcterms:W3CDTF">2021-05-11T09:06:20Z</dcterms:modified>
</cp:coreProperties>
</file>