
<file path=[Content_Types].xml><?xml version="1.0" encoding="utf-8"?>
<Types xmlns="http://schemas.openxmlformats.org/package/2006/content-types">
  <Default Extension="wmf" ContentType="image/x-wmf"/>
  <Default Extension="png" ContentType="image/png"/>
  <Default Extension="jpg" ContentType="image/jpeg"/>
  <Default Extension="jpeg" ContentType="image/jpeg"/>
  <Default Extension="xml" ContentType="application/xml"/>
  <Default Extension="rels" ContentType="application/vnd.openxmlformats-package.relationships+xml"/>
  <Default Extension="bin" ContentType="application/vnd.openxmlformats-officedocument.oleObject"/>
  <Override PartName="/ppt/slides/slide9.xml" ContentType="application/vnd.openxmlformats-officedocument.presentationml.slide+xml"/>
  <Override PartName="/ppt/slides/slide6.xml" ContentType="application/vnd.openxmlformats-officedocument.presentationml.slide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slideLayouts/slideLayout10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s/slide8.xml" ContentType="application/vnd.openxmlformats-officedocument.presentationml.slide+xml"/>
  <Override PartName="/docProps/app.xml" ContentType="application/vnd.openxmlformats-officedocument.extended-properties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docProps/core.xml" ContentType="application/vnd.openxmlformats-package.core-properties+xml"/>
  <Override PartName="/ppt/viewProps.xml" ContentType="application/vnd.openxmlformats-officedocument.presentationml.viewProps+xml"/>
  <Override PartName="/ppt/slides/slide7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slideMasters/slideMaster1.xml" ContentType="application/vnd.openxmlformats-officedocument.presentationml.slideMaster+xml"/>
  <Override PartName="/ppt/presentation.xml" ContentType="application/vnd.openxmlformats-officedocument.presentationml.presentation.main+xml"/>
  <Override PartName="/ppt/tableStyles.xml" ContentType="application/vnd.openxmlformats-officedocument.presentationml.tableStyles+xml"/>
  <Override PartName="/ppt/theme/theme1.xml" ContentType="application/vnd.openxmlformats-officedocument.theme+xml"/>
</Types>
</file>

<file path=_rels/.rels><?xml version="1.0" encoding="UTF-8" standalone="yes"?><Relationships xmlns="http://schemas.openxmlformats.org/package/2006/relationships"><Relationship Id="rId3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autoCompressPictures="0" embedTrueTypeFonts="1" saveSubsetFonts="1" strictFirstAndLastChars="0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</p:sldIdLst>
  <p:sldSz cx="9144000" cy="5143500" type="screen16x9"/>
  <p:notesSz cx="9144000" cy="5143500"/>
  <p:defaultTextStyle>
    <a:defPPr marR="0" lvl="0" algn="l">
      <a:lnSpc>
        <a:spcPct val="100000"/>
      </a:lnSpc>
      <a:spcBef>
        <a:spcPts val="0"/>
      </a:spcBef>
      <a:spcAft>
        <a:spcPts val="0"/>
      </a:spcAft>
    </a:defPPr>
    <a:lvl1pPr marR="0" lv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</a:defRPr>
    </a:lvl1pPr>
    <a:lvl2pPr marR="0" lvl="1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</a:defRPr>
    </a:lvl2pPr>
    <a:lvl3pPr marR="0" lvl="2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</a:defRPr>
    </a:lvl3pPr>
    <a:lvl4pPr marR="0" lvl="3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</a:defRPr>
    </a:lvl4pPr>
    <a:lvl5pPr marR="0" lvl="4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</a:defRPr>
    </a:lvl5pPr>
    <a:lvl6pPr marR="0" lvl="5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</a:defRPr>
    </a:lvl6pPr>
    <a:lvl7pPr marR="0" lvl="6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</a:defRPr>
    </a:lvl7pPr>
    <a:lvl8pPr marR="0" lvl="7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</a:defRPr>
    </a:lvl8pPr>
    <a:lvl9pPr marR="0" lvl="8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236" y="-90"/>
      </p:cViewPr>
      <p:guideLst>
        <p:guide pos="2160" orient="horz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presProps" Target="presProps.xml" /><Relationship Id="rId13" Type="http://schemas.openxmlformats.org/officeDocument/2006/relationships/tableStyles" Target="tableStyles.xml" /><Relationship Id="rId14" Type="http://schemas.openxmlformats.org/officeDocument/2006/relationships/viewProps" Target="viewProps.xml" /></Relationships>
</file>

<file path=ppt/slideLayouts/_rels/slideLayout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Title slide" preserve="0" showMasterPhAnim="0" type="title" userDrawn="1">
  <p:cSld name="TITLE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0" name="Google Shape;10;p2" hidden="0"/>
          <p:cNvSpPr/>
          <p:nvPr isPhoto="0" userDrawn="0"/>
        </p:nvSpPr>
        <p:spPr bwMode="auto">
          <a:xfrm>
            <a:off x="1524800" y="672606"/>
            <a:ext cx="1081625" cy="1124950"/>
          </a:xfrm>
          <a:custGeom>
            <a:avLst/>
            <a:gdLst/>
            <a:ahLst/>
            <a:cxnLst/>
            <a:rect l="l" t="t" r="r" b="b"/>
            <a:pathLst>
              <a:path w="43265" h="44998" fill="norm" stroke="1" extrusionOk="0">
                <a:moveTo>
                  <a:pt x="0" y="44998"/>
                </a:moveTo>
                <a:lnTo>
                  <a:pt x="0" y="0"/>
                </a:lnTo>
                <a:lnTo>
                  <a:pt x="43265" y="0"/>
                </a:lnTo>
              </a:path>
            </a:pathLst>
          </a:custGeom>
          <a:noFill/>
          <a:ln w="28575" cap="flat" cmpd="sng">
            <a:solidFill>
              <a:schemeClr val="accent5"/>
            </a:solidFill>
            <a:prstDash val="solid"/>
            <a:miter lim="8000"/>
            <a:headEnd type="none" w="sm" len="sm"/>
            <a:tailEnd type="none" w="sm" len="sm"/>
          </a:ln>
        </p:spPr>
      </p:sp>
      <p:sp>
        <p:nvSpPr>
          <p:cNvPr id="11" name="Google Shape;11;p2" hidden="0"/>
          <p:cNvSpPr/>
          <p:nvPr isPhoto="0" userDrawn="0"/>
        </p:nvSpPr>
        <p:spPr bwMode="auto">
          <a:xfrm rot="10800000">
            <a:off x="6537563" y="3342925"/>
            <a:ext cx="1081625" cy="1124950"/>
          </a:xfrm>
          <a:custGeom>
            <a:avLst/>
            <a:gdLst/>
            <a:ahLst/>
            <a:cxnLst/>
            <a:rect l="l" t="t" r="r" b="b"/>
            <a:pathLst>
              <a:path w="43265" h="44998" fill="norm" stroke="1" extrusionOk="0">
                <a:moveTo>
                  <a:pt x="0" y="44998"/>
                </a:moveTo>
                <a:lnTo>
                  <a:pt x="0" y="0"/>
                </a:lnTo>
                <a:lnTo>
                  <a:pt x="43265" y="0"/>
                </a:lnTo>
              </a:path>
            </a:pathLst>
          </a:custGeom>
          <a:noFill/>
          <a:ln w="28575" cap="flat" cmpd="sng">
            <a:solidFill>
              <a:schemeClr val="accent5"/>
            </a:solidFill>
            <a:prstDash val="solid"/>
            <a:miter lim="8000"/>
            <a:headEnd type="none" w="sm" len="sm"/>
            <a:tailEnd type="none" w="sm" len="sm"/>
          </a:ln>
        </p:spPr>
      </p:sp>
      <p:cxnSp>
        <p:nvCxnSpPr>
          <p:cNvPr id="12" name="Google Shape;12;p2" hidden="0"/>
          <p:cNvCxnSpPr>
            <a:cxnSpLocks/>
          </p:cNvCxnSpPr>
          <p:nvPr isPhoto="0" userDrawn="0"/>
        </p:nvCxnSpPr>
        <p:spPr bwMode="auto">
          <a:xfrm>
            <a:off x="4359602" y="2817464"/>
            <a:ext cx="424800" cy="0"/>
          </a:xfrm>
          <a:prstGeom prst="straightConnector1">
            <a:avLst/>
          </a:prstGeom>
          <a:noFill/>
          <a:ln w="38100" cap="flat" cmpd="sng">
            <a:solidFill>
              <a:schemeClr val="accent4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13" name="Google Shape;13;p2" hidden="0"/>
          <p:cNvSpPr txBox="1">
            <a:spLocks noGrp="1"/>
          </p:cNvSpPr>
          <p:nvPr isPhoto="0" userDrawn="0">
            <p:ph type="ctrTitle" hasCustomPrompt="0"/>
          </p:nvPr>
        </p:nvSpPr>
        <p:spPr bwMode="auto">
          <a:xfrm>
            <a:off x="1680301" y="1188925"/>
            <a:ext cx="5783400" cy="1457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1pPr>
            <a:lvl2pPr lvl="1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2pPr>
            <a:lvl3pPr lvl="2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3pPr>
            <a:lvl4pPr lvl="3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4pPr>
            <a:lvl5pPr lvl="4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5pPr>
            <a:lvl6pPr lvl="5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6pPr>
            <a:lvl7pPr lvl="6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7pPr>
            <a:lvl8pPr lvl="7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8pPr>
            <a:lvl9pPr lvl="8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9pPr>
          </a:lstStyle>
          <a:p>
            <a:pPr>
              <a:defRPr/>
            </a:pPr>
            <a:endParaRPr/>
          </a:p>
        </p:txBody>
      </p:sp>
      <p:sp>
        <p:nvSpPr>
          <p:cNvPr id="14" name="Google Shape;14;p2" hidden="0"/>
          <p:cNvSpPr txBox="1">
            <a:spLocks noGrp="1"/>
          </p:cNvSpPr>
          <p:nvPr isPhoto="0" userDrawn="0">
            <p:ph type="subTitle" idx="1" hasCustomPrompt="0"/>
          </p:nvPr>
        </p:nvSpPr>
        <p:spPr bwMode="auto">
          <a:xfrm>
            <a:off x="1680301" y="3049450"/>
            <a:ext cx="5783400" cy="909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400"/>
              <a:buFont typeface="Roboto Slab"/>
              <a:buNone/>
              <a:defRPr sz="2400">
                <a:solidFill>
                  <a:schemeClr val="accent5"/>
                </a:solidFill>
                <a:latin typeface="Roboto Slab"/>
                <a:ea typeface="Roboto Slab"/>
                <a:cs typeface="Roboto Slab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400"/>
              <a:buFont typeface="Roboto Slab"/>
              <a:buNone/>
              <a:defRPr sz="2400">
                <a:solidFill>
                  <a:schemeClr val="accent5"/>
                </a:solidFill>
                <a:latin typeface="Roboto Slab"/>
                <a:ea typeface="Roboto Slab"/>
                <a:cs typeface="Roboto Slab"/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400"/>
              <a:buFont typeface="Roboto Slab"/>
              <a:buNone/>
              <a:defRPr sz="2400">
                <a:solidFill>
                  <a:schemeClr val="accent5"/>
                </a:solidFill>
                <a:latin typeface="Roboto Slab"/>
                <a:ea typeface="Roboto Slab"/>
                <a:cs typeface="Roboto Slab"/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400"/>
              <a:buFont typeface="Roboto Slab"/>
              <a:buNone/>
              <a:defRPr sz="2400">
                <a:solidFill>
                  <a:schemeClr val="accent5"/>
                </a:solidFill>
                <a:latin typeface="Roboto Slab"/>
                <a:ea typeface="Roboto Slab"/>
                <a:cs typeface="Roboto Slab"/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400"/>
              <a:buFont typeface="Roboto Slab"/>
              <a:buNone/>
              <a:defRPr sz="2400">
                <a:solidFill>
                  <a:schemeClr val="accent5"/>
                </a:solidFill>
                <a:latin typeface="Roboto Slab"/>
                <a:ea typeface="Roboto Slab"/>
                <a:cs typeface="Roboto Slab"/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400"/>
              <a:buFont typeface="Roboto Slab"/>
              <a:buNone/>
              <a:defRPr sz="2400">
                <a:solidFill>
                  <a:schemeClr val="accent5"/>
                </a:solidFill>
                <a:latin typeface="Roboto Slab"/>
                <a:ea typeface="Roboto Slab"/>
                <a:cs typeface="Roboto Slab"/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400"/>
              <a:buFont typeface="Roboto Slab"/>
              <a:buNone/>
              <a:defRPr sz="2400">
                <a:solidFill>
                  <a:schemeClr val="accent5"/>
                </a:solidFill>
                <a:latin typeface="Roboto Slab"/>
                <a:ea typeface="Roboto Slab"/>
                <a:cs typeface="Roboto Slab"/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400"/>
              <a:buFont typeface="Roboto Slab"/>
              <a:buNone/>
              <a:defRPr sz="2400">
                <a:solidFill>
                  <a:schemeClr val="accent5"/>
                </a:solidFill>
                <a:latin typeface="Roboto Slab"/>
                <a:ea typeface="Roboto Slab"/>
                <a:cs typeface="Roboto Slab"/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400"/>
              <a:buFont typeface="Roboto Slab"/>
              <a:buNone/>
              <a:defRPr sz="2400">
                <a:solidFill>
                  <a:schemeClr val="accent5"/>
                </a:solidFill>
                <a:latin typeface="Roboto Slab"/>
                <a:ea typeface="Roboto Slab"/>
                <a:cs typeface="Roboto Slab"/>
              </a:defRPr>
            </a:lvl9pPr>
          </a:lstStyle>
          <a:p>
            <a:pPr>
              <a:defRPr/>
            </a:pPr>
            <a:endParaRPr/>
          </a:p>
        </p:txBody>
      </p:sp>
      <p:sp>
        <p:nvSpPr>
          <p:cNvPr id="15" name="Google Shape;15;p2" hidden="0"/>
          <p:cNvSpPr txBox="1">
            <a:spLocks noGrp="1"/>
          </p:cNvSpPr>
          <p:nvPr isPhoto="0" userDrawn="0">
            <p:ph type="sldNum" idx="12" hasCustomPrompt="0"/>
          </p:nvPr>
        </p:nvSpPr>
        <p:spPr bwMode="auto"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>
              <a:spcBef>
                <a:spcPts val="0"/>
              </a:spcBef>
              <a:spcAft>
                <a:spcPts val="0"/>
              </a:spcAft>
              <a:buNone/>
              <a:defRPr/>
            </a:pPr>
            <a:fld id="{00000000-1234-1234-1234-123412341234}" type="slidenum">
              <a:rPr lang="ru"/>
              <a:t/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Big number" preserve="0" showMasterPhAnim="0" userDrawn="1">
  <p:cSld name="BIG_NUMBER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53" name="Google Shape;53;p11" hidden="0"/>
          <p:cNvSpPr/>
          <p:nvPr isPhoto="0" userDrawn="0"/>
        </p:nvSpPr>
        <p:spPr bwMode="auto">
          <a:xfrm>
            <a:off x="150" y="5076825"/>
            <a:ext cx="9143700" cy="666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>
              <a:spcBef>
                <a:spcPts val="0"/>
              </a:spcBef>
              <a:spcAft>
                <a:spcPts val="0"/>
              </a:spcAft>
              <a:buNone/>
              <a:defRPr/>
            </a:pPr>
            <a:endParaRPr/>
          </a:p>
        </p:txBody>
      </p:sp>
      <p:sp>
        <p:nvSpPr>
          <p:cNvPr id="54" name="Google Shape;54;p11" hidden="0"/>
          <p:cNvSpPr txBox="1">
            <a:spLocks noGrp="1"/>
          </p:cNvSpPr>
          <p:nvPr isPhoto="0" userDrawn="0">
            <p:ph type="title" hasCustomPrompt="1"/>
          </p:nvPr>
        </p:nvSpPr>
        <p:spPr bwMode="auto">
          <a:xfrm>
            <a:off x="387900" y="1152450"/>
            <a:ext cx="8368200" cy="1538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3000"/>
              <a:buNone/>
              <a:defRPr sz="13000">
                <a:solidFill>
                  <a:schemeClr val="accent5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3000"/>
              <a:buNone/>
              <a:defRPr sz="13000">
                <a:solidFill>
                  <a:schemeClr val="accent5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3000"/>
              <a:buNone/>
              <a:defRPr sz="13000">
                <a:solidFill>
                  <a:schemeClr val="accent5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3000"/>
              <a:buNone/>
              <a:defRPr sz="13000">
                <a:solidFill>
                  <a:schemeClr val="accent5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3000"/>
              <a:buNone/>
              <a:defRPr sz="13000">
                <a:solidFill>
                  <a:schemeClr val="accent5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3000"/>
              <a:buNone/>
              <a:defRPr sz="13000">
                <a:solidFill>
                  <a:schemeClr val="accent5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3000"/>
              <a:buNone/>
              <a:defRPr sz="13000">
                <a:solidFill>
                  <a:schemeClr val="accent5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3000"/>
              <a:buNone/>
              <a:defRPr sz="13000">
                <a:solidFill>
                  <a:schemeClr val="accent5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3000"/>
              <a:buNone/>
              <a:defRPr sz="13000">
                <a:solidFill>
                  <a:schemeClr val="accent5"/>
                </a:solidFill>
              </a:defRPr>
            </a:lvl9pPr>
          </a:lstStyle>
          <a:p>
            <a:pPr>
              <a:defRPr/>
            </a:pPr>
            <a:r>
              <a:rPr/>
              <a:t>xx%</a:t>
            </a:r>
            <a:endParaRPr/>
          </a:p>
        </p:txBody>
      </p:sp>
      <p:sp>
        <p:nvSpPr>
          <p:cNvPr id="55" name="Google Shape;55;p11" hidden="0"/>
          <p:cNvSpPr txBox="1">
            <a:spLocks noGrp="1"/>
          </p:cNvSpPr>
          <p:nvPr isPhoto="0" userDrawn="0">
            <p:ph type="body" idx="1" hasCustomPrompt="0"/>
          </p:nvPr>
        </p:nvSpPr>
        <p:spPr bwMode="auto">
          <a:xfrm>
            <a:off x="387900" y="2919450"/>
            <a:ext cx="8368200" cy="1071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pPr>
              <a:defRPr/>
            </a:pPr>
            <a:endParaRPr/>
          </a:p>
        </p:txBody>
      </p:sp>
      <p:sp>
        <p:nvSpPr>
          <p:cNvPr id="56" name="Google Shape;56;p11" hidden="0"/>
          <p:cNvSpPr txBox="1">
            <a:spLocks noGrp="1"/>
          </p:cNvSpPr>
          <p:nvPr isPhoto="0" userDrawn="0">
            <p:ph type="sldNum" idx="12" hasCustomPrompt="0"/>
          </p:nvPr>
        </p:nvSpPr>
        <p:spPr bwMode="auto"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>
              <a:spcBef>
                <a:spcPts val="0"/>
              </a:spcBef>
              <a:spcAft>
                <a:spcPts val="0"/>
              </a:spcAft>
              <a:buNone/>
              <a:defRPr/>
            </a:pPr>
            <a:fld id="{00000000-1234-1234-1234-123412341234}" type="slidenum">
              <a:rPr lang="ru"/>
              <a:t/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Blank" preserve="0" showMasterPhAnim="0" type="blank" userDrawn="1">
  <p:cSld name="BLANK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58" name="Google Shape;58;p12" hidden="0"/>
          <p:cNvSpPr txBox="1">
            <a:spLocks noGrp="1"/>
          </p:cNvSpPr>
          <p:nvPr isPhoto="0" userDrawn="0">
            <p:ph type="sldNum" idx="12" hasCustomPrompt="0"/>
          </p:nvPr>
        </p:nvSpPr>
        <p:spPr bwMode="auto"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>
              <a:spcBef>
                <a:spcPts val="0"/>
              </a:spcBef>
              <a:spcAft>
                <a:spcPts val="0"/>
              </a:spcAft>
              <a:buNone/>
              <a:defRPr/>
            </a:pPr>
            <a:fld id="{00000000-1234-1234-1234-123412341234}" type="slidenum">
              <a:rPr lang="ru"/>
              <a:t/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Section header" preserve="0" showMasterPhAnim="0" type="secHead" userDrawn="1">
  <p:cSld name="SECTION_HEADER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cxnSp>
        <p:nvCxnSpPr>
          <p:cNvPr id="17" name="Google Shape;17;p3" hidden="0"/>
          <p:cNvCxnSpPr>
            <a:cxnSpLocks/>
          </p:cNvCxnSpPr>
          <p:nvPr isPhoto="0" userDrawn="0"/>
        </p:nvCxnSpPr>
        <p:spPr bwMode="auto">
          <a:xfrm>
            <a:off x="4359602" y="2817464"/>
            <a:ext cx="424800" cy="0"/>
          </a:xfrm>
          <a:prstGeom prst="straightConnector1">
            <a:avLst/>
          </a:prstGeom>
          <a:noFill/>
          <a:ln w="38100" cap="flat" cmpd="sng">
            <a:solidFill>
              <a:schemeClr val="accent4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18" name="Google Shape;18;p3" hidden="0"/>
          <p:cNvSpPr txBox="1">
            <a:spLocks noGrp="1"/>
          </p:cNvSpPr>
          <p:nvPr isPhoto="0" userDrawn="0">
            <p:ph type="title" hasCustomPrompt="0"/>
          </p:nvPr>
        </p:nvSpPr>
        <p:spPr bwMode="auto">
          <a:xfrm>
            <a:off x="480750" y="1764950"/>
            <a:ext cx="8222100" cy="907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pPr>
              <a:defRPr/>
            </a:pPr>
            <a:endParaRPr/>
          </a:p>
        </p:txBody>
      </p:sp>
      <p:sp>
        <p:nvSpPr>
          <p:cNvPr id="19" name="Google Shape;19;p3" hidden="0"/>
          <p:cNvSpPr txBox="1">
            <a:spLocks noGrp="1"/>
          </p:cNvSpPr>
          <p:nvPr isPhoto="0" userDrawn="0">
            <p:ph type="sldNum" idx="12" hasCustomPrompt="0"/>
          </p:nvPr>
        </p:nvSpPr>
        <p:spPr bwMode="auto"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>
              <a:spcBef>
                <a:spcPts val="0"/>
              </a:spcBef>
              <a:spcAft>
                <a:spcPts val="0"/>
              </a:spcAft>
              <a:buNone/>
              <a:defRPr/>
            </a:pPr>
            <a:fld id="{00000000-1234-1234-1234-123412341234}" type="slidenum">
              <a:rPr lang="ru"/>
              <a:t/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Title and body" preserve="0" showMasterPhAnim="0" type="tx" userDrawn="1">
  <p:cSld name="TITLE_AND_BODY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cxnSp>
        <p:nvCxnSpPr>
          <p:cNvPr id="21" name="Google Shape;21;p4" hidden="0"/>
          <p:cNvCxnSpPr>
            <a:cxnSpLocks/>
          </p:cNvCxnSpPr>
          <p:nvPr isPhoto="0" userDrawn="0"/>
        </p:nvCxnSpPr>
        <p:spPr bwMode="auto">
          <a:xfrm>
            <a:off x="492563" y="1260283"/>
            <a:ext cx="424800" cy="0"/>
          </a:xfrm>
          <a:prstGeom prst="straightConnector1">
            <a:avLst/>
          </a:prstGeom>
          <a:noFill/>
          <a:ln w="38100" cap="flat" cmpd="sng">
            <a:solidFill>
              <a:schemeClr val="accent4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22" name="Google Shape;22;p4" hidden="0"/>
          <p:cNvSpPr txBox="1">
            <a:spLocks noGrp="1"/>
          </p:cNvSpPr>
          <p:nvPr isPhoto="0" userDrawn="0">
            <p:ph type="title" hasCustomPrompt="0"/>
          </p:nvPr>
        </p:nvSpPr>
        <p:spPr bwMode="auto">
          <a:xfrm>
            <a:off x="387900" y="458025"/>
            <a:ext cx="8368200" cy="6861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pPr>
              <a:defRPr/>
            </a:pPr>
            <a:endParaRPr/>
          </a:p>
        </p:txBody>
      </p:sp>
      <p:sp>
        <p:nvSpPr>
          <p:cNvPr id="23" name="Google Shape;23;p4" hidden="0"/>
          <p:cNvSpPr txBox="1">
            <a:spLocks noGrp="1"/>
          </p:cNvSpPr>
          <p:nvPr isPhoto="0" userDrawn="0">
            <p:ph type="body" idx="1" hasCustomPrompt="0"/>
          </p:nvPr>
        </p:nvSpPr>
        <p:spPr bwMode="auto">
          <a:xfrm>
            <a:off x="387900" y="1489824"/>
            <a:ext cx="8368200" cy="3078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pPr>
              <a:defRPr/>
            </a:pPr>
            <a:endParaRPr/>
          </a:p>
        </p:txBody>
      </p:sp>
      <p:sp>
        <p:nvSpPr>
          <p:cNvPr id="24" name="Google Shape;24;p4" hidden="0"/>
          <p:cNvSpPr txBox="1">
            <a:spLocks noGrp="1"/>
          </p:cNvSpPr>
          <p:nvPr isPhoto="0" userDrawn="0">
            <p:ph type="sldNum" idx="12" hasCustomPrompt="0"/>
          </p:nvPr>
        </p:nvSpPr>
        <p:spPr bwMode="auto"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>
              <a:spcBef>
                <a:spcPts val="0"/>
              </a:spcBef>
              <a:spcAft>
                <a:spcPts val="0"/>
              </a:spcAft>
              <a:buNone/>
              <a:defRPr/>
            </a:pPr>
            <a:fld id="{00000000-1234-1234-1234-123412341234}" type="slidenum">
              <a:rPr lang="ru"/>
              <a:t/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Title and two columns" preserve="0" showMasterPhAnim="0" type="twoColTx" userDrawn="1">
  <p:cSld name="TITLE_AND_TWO_COLUMNS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cxnSp>
        <p:nvCxnSpPr>
          <p:cNvPr id="26" name="Google Shape;26;p5" hidden="0"/>
          <p:cNvCxnSpPr>
            <a:cxnSpLocks/>
          </p:cNvCxnSpPr>
          <p:nvPr isPhoto="0" userDrawn="0"/>
        </p:nvCxnSpPr>
        <p:spPr bwMode="auto">
          <a:xfrm>
            <a:off x="492563" y="1260283"/>
            <a:ext cx="424800" cy="0"/>
          </a:xfrm>
          <a:prstGeom prst="straightConnector1">
            <a:avLst/>
          </a:prstGeom>
          <a:noFill/>
          <a:ln w="38100" cap="flat" cmpd="sng">
            <a:solidFill>
              <a:schemeClr val="accent4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27" name="Google Shape;27;p5" hidden="0"/>
          <p:cNvSpPr txBox="1">
            <a:spLocks noGrp="1"/>
          </p:cNvSpPr>
          <p:nvPr isPhoto="0" userDrawn="0">
            <p:ph type="title" hasCustomPrompt="0"/>
          </p:nvPr>
        </p:nvSpPr>
        <p:spPr bwMode="auto">
          <a:xfrm>
            <a:off x="387900" y="458025"/>
            <a:ext cx="8368200" cy="6861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pPr>
              <a:defRPr/>
            </a:pPr>
            <a:endParaRPr/>
          </a:p>
        </p:txBody>
      </p:sp>
      <p:sp>
        <p:nvSpPr>
          <p:cNvPr id="28" name="Google Shape;28;p5" hidden="0"/>
          <p:cNvSpPr txBox="1">
            <a:spLocks noGrp="1"/>
          </p:cNvSpPr>
          <p:nvPr isPhoto="0" userDrawn="0">
            <p:ph type="body" idx="1" hasCustomPrompt="0"/>
          </p:nvPr>
        </p:nvSpPr>
        <p:spPr bwMode="auto">
          <a:xfrm>
            <a:off x="387900" y="1489824"/>
            <a:ext cx="3999900" cy="3078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pPr>
              <a:defRPr/>
            </a:pPr>
            <a:endParaRPr/>
          </a:p>
        </p:txBody>
      </p:sp>
      <p:sp>
        <p:nvSpPr>
          <p:cNvPr id="29" name="Google Shape;29;p5" hidden="0"/>
          <p:cNvSpPr txBox="1">
            <a:spLocks noGrp="1"/>
          </p:cNvSpPr>
          <p:nvPr isPhoto="0" userDrawn="0">
            <p:ph type="body" idx="2" hasCustomPrompt="0"/>
          </p:nvPr>
        </p:nvSpPr>
        <p:spPr bwMode="auto">
          <a:xfrm>
            <a:off x="4756200" y="1489824"/>
            <a:ext cx="3999900" cy="3078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pPr>
              <a:defRPr/>
            </a:pPr>
            <a:endParaRPr/>
          </a:p>
        </p:txBody>
      </p:sp>
      <p:sp>
        <p:nvSpPr>
          <p:cNvPr id="30" name="Google Shape;30;p5" hidden="0"/>
          <p:cNvSpPr txBox="1">
            <a:spLocks noGrp="1"/>
          </p:cNvSpPr>
          <p:nvPr isPhoto="0" userDrawn="0">
            <p:ph type="sldNum" idx="12" hasCustomPrompt="0"/>
          </p:nvPr>
        </p:nvSpPr>
        <p:spPr bwMode="auto"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>
              <a:spcBef>
                <a:spcPts val="0"/>
              </a:spcBef>
              <a:spcAft>
                <a:spcPts val="0"/>
              </a:spcAft>
              <a:buNone/>
              <a:defRPr/>
            </a:pPr>
            <a:fld id="{00000000-1234-1234-1234-123412341234}" type="slidenum">
              <a:rPr lang="ru"/>
              <a:t/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Title only" preserve="0" showMasterPhAnim="0" type="titleOnly" userDrawn="1">
  <p:cSld name="TITLE_ONLY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2" name="Google Shape;32;p6" hidden="0"/>
          <p:cNvSpPr txBox="1">
            <a:spLocks noGrp="1"/>
          </p:cNvSpPr>
          <p:nvPr isPhoto="0" userDrawn="0">
            <p:ph type="title" hasCustomPrompt="0"/>
          </p:nvPr>
        </p:nvSpPr>
        <p:spPr bwMode="auto">
          <a:xfrm>
            <a:off x="387900" y="458025"/>
            <a:ext cx="8368200" cy="6861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pPr>
              <a:defRPr/>
            </a:pPr>
            <a:endParaRPr/>
          </a:p>
        </p:txBody>
      </p:sp>
      <p:sp>
        <p:nvSpPr>
          <p:cNvPr id="33" name="Google Shape;33;p6" hidden="0"/>
          <p:cNvSpPr txBox="1">
            <a:spLocks noGrp="1"/>
          </p:cNvSpPr>
          <p:nvPr isPhoto="0" userDrawn="0">
            <p:ph type="sldNum" idx="12" hasCustomPrompt="0"/>
          </p:nvPr>
        </p:nvSpPr>
        <p:spPr bwMode="auto"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>
              <a:spcBef>
                <a:spcPts val="0"/>
              </a:spcBef>
              <a:spcAft>
                <a:spcPts val="0"/>
              </a:spcAft>
              <a:buNone/>
              <a:defRPr/>
            </a:pPr>
            <a:fld id="{00000000-1234-1234-1234-123412341234}" type="slidenum">
              <a:rPr lang="ru"/>
              <a:t/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One column text" preserve="0" showMasterPhAnim="0" userDrawn="1">
  <p:cSld name="ONE_COLUMN_TEXT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cxnSp>
        <p:nvCxnSpPr>
          <p:cNvPr id="35" name="Google Shape;35;p7" hidden="0"/>
          <p:cNvCxnSpPr>
            <a:cxnSpLocks/>
          </p:cNvCxnSpPr>
          <p:nvPr isPhoto="0" userDrawn="0"/>
        </p:nvCxnSpPr>
        <p:spPr bwMode="auto">
          <a:xfrm>
            <a:off x="489218" y="1412277"/>
            <a:ext cx="331500" cy="0"/>
          </a:xfrm>
          <a:prstGeom prst="straightConnector1">
            <a:avLst/>
          </a:prstGeom>
          <a:noFill/>
          <a:ln w="38100" cap="flat" cmpd="sng">
            <a:solidFill>
              <a:schemeClr val="accent4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36" name="Google Shape;36;p7" hidden="0"/>
          <p:cNvSpPr txBox="1">
            <a:spLocks noGrp="1"/>
          </p:cNvSpPr>
          <p:nvPr isPhoto="0" userDrawn="0">
            <p:ph type="title" hasCustomPrompt="0"/>
          </p:nvPr>
        </p:nvSpPr>
        <p:spPr bwMode="auto">
          <a:xfrm>
            <a:off x="3879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pPr>
              <a:defRPr/>
            </a:pPr>
            <a:endParaRPr/>
          </a:p>
        </p:txBody>
      </p:sp>
      <p:sp>
        <p:nvSpPr>
          <p:cNvPr id="37" name="Google Shape;37;p7" hidden="0"/>
          <p:cNvSpPr txBox="1">
            <a:spLocks noGrp="1"/>
          </p:cNvSpPr>
          <p:nvPr isPhoto="0" userDrawn="0">
            <p:ph type="body" idx="1" hasCustomPrompt="0"/>
          </p:nvPr>
        </p:nvSpPr>
        <p:spPr bwMode="auto">
          <a:xfrm>
            <a:off x="387900" y="1594025"/>
            <a:ext cx="2808000" cy="2681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pPr>
              <a:defRPr/>
            </a:pPr>
            <a:endParaRPr/>
          </a:p>
        </p:txBody>
      </p:sp>
      <p:sp>
        <p:nvSpPr>
          <p:cNvPr id="38" name="Google Shape;38;p7" hidden="0"/>
          <p:cNvSpPr txBox="1">
            <a:spLocks noGrp="1"/>
          </p:cNvSpPr>
          <p:nvPr isPhoto="0" userDrawn="0">
            <p:ph type="sldNum" idx="12" hasCustomPrompt="0"/>
          </p:nvPr>
        </p:nvSpPr>
        <p:spPr bwMode="auto"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>
              <a:spcBef>
                <a:spcPts val="0"/>
              </a:spcBef>
              <a:spcAft>
                <a:spcPts val="0"/>
              </a:spcAft>
              <a:buNone/>
              <a:defRPr/>
            </a:pPr>
            <a:fld id="{00000000-1234-1234-1234-123412341234}" type="slidenum">
              <a:rPr lang="ru"/>
              <a:t/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Main point" preserve="0" showMasterPhAnim="0" userDrawn="1">
  <p:cSld name="MAIN_POINT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0" name="Google Shape;40;p8" hidden="0"/>
          <p:cNvSpPr txBox="1">
            <a:spLocks noGrp="1"/>
          </p:cNvSpPr>
          <p:nvPr isPhoto="0" userDrawn="0">
            <p:ph type="title" hasCustomPrompt="0"/>
          </p:nvPr>
        </p:nvSpPr>
        <p:spPr bwMode="auto">
          <a:xfrm>
            <a:off x="490250" y="526350"/>
            <a:ext cx="56187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pPr>
              <a:defRPr/>
            </a:pPr>
            <a:endParaRPr/>
          </a:p>
        </p:txBody>
      </p:sp>
      <p:sp>
        <p:nvSpPr>
          <p:cNvPr id="41" name="Google Shape;41;p8" hidden="0"/>
          <p:cNvSpPr txBox="1">
            <a:spLocks noGrp="1"/>
          </p:cNvSpPr>
          <p:nvPr isPhoto="0" userDrawn="0">
            <p:ph type="sldNum" idx="12" hasCustomPrompt="0"/>
          </p:nvPr>
        </p:nvSpPr>
        <p:spPr bwMode="auto"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>
              <a:spcBef>
                <a:spcPts val="0"/>
              </a:spcBef>
              <a:spcAft>
                <a:spcPts val="0"/>
              </a:spcAft>
              <a:buNone/>
              <a:defRPr/>
            </a:pPr>
            <a:fld id="{00000000-1234-1234-1234-123412341234}" type="slidenum">
              <a:rPr lang="ru"/>
              <a:t/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Section title and description" preserve="0" showMasterPhAnim="0" userDrawn="1">
  <p:cSld name="SECTION_TITLE_AND_DESCRIPTION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3" name="Google Shape;43;p9" hidden="0"/>
          <p:cNvSpPr/>
          <p:nvPr isPhoto="0" userDrawn="0"/>
        </p:nvSpPr>
        <p:spPr bwMode="auto">
          <a:xfrm>
            <a:off x="4572000" y="-75"/>
            <a:ext cx="4572000" cy="51435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>
              <a:spcBef>
                <a:spcPts val="0"/>
              </a:spcBef>
              <a:spcAft>
                <a:spcPts val="0"/>
              </a:spcAft>
              <a:buNone/>
              <a:defRPr/>
            </a:pPr>
            <a:endParaRPr/>
          </a:p>
        </p:txBody>
      </p:sp>
      <p:cxnSp>
        <p:nvCxnSpPr>
          <p:cNvPr id="44" name="Google Shape;44;p9" hidden="0"/>
          <p:cNvCxnSpPr>
            <a:cxnSpLocks/>
          </p:cNvCxnSpPr>
          <p:nvPr isPhoto="0" userDrawn="0"/>
        </p:nvCxnSpPr>
        <p:spPr bwMode="auto">
          <a:xfrm>
            <a:off x="5029675" y="4495503"/>
            <a:ext cx="540900" cy="0"/>
          </a:xfrm>
          <a:prstGeom prst="straightConnector1">
            <a:avLst/>
          </a:prstGeom>
          <a:noFill/>
          <a:ln w="38100" cap="flat" cmpd="sng">
            <a:solidFill>
              <a:schemeClr val="accent5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45" name="Google Shape;45;p9" hidden="0"/>
          <p:cNvSpPr txBox="1">
            <a:spLocks noGrp="1"/>
          </p:cNvSpPr>
          <p:nvPr isPhoto="0" userDrawn="0">
            <p:ph type="title" hasCustomPrompt="0"/>
          </p:nvPr>
        </p:nvSpPr>
        <p:spPr bwMode="auto">
          <a:xfrm>
            <a:off x="265500" y="1209075"/>
            <a:ext cx="4045199" cy="1506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1pPr>
            <a:lvl2pPr lvl="1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2pPr>
            <a:lvl3pPr lvl="2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3pPr>
            <a:lvl4pPr lvl="3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4pPr>
            <a:lvl5pPr lvl="4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5pPr>
            <a:lvl6pPr lvl="5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6pPr>
            <a:lvl7pPr lvl="6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7pPr>
            <a:lvl8pPr lvl="7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8pPr>
            <a:lvl9pPr lvl="8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9pPr>
          </a:lstStyle>
          <a:p>
            <a:pPr>
              <a:defRPr/>
            </a:pPr>
            <a:endParaRPr/>
          </a:p>
        </p:txBody>
      </p:sp>
      <p:sp>
        <p:nvSpPr>
          <p:cNvPr id="46" name="Google Shape;46;p9" hidden="0"/>
          <p:cNvSpPr txBox="1">
            <a:spLocks noGrp="1"/>
          </p:cNvSpPr>
          <p:nvPr isPhoto="0" userDrawn="0">
            <p:ph type="subTitle" idx="1" hasCustomPrompt="0"/>
          </p:nvPr>
        </p:nvSpPr>
        <p:spPr bwMode="auto">
          <a:xfrm>
            <a:off x="265500" y="2769001"/>
            <a:ext cx="4045199" cy="1345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100"/>
              <a:buNone/>
              <a:defRPr sz="2100">
                <a:solidFill>
                  <a:schemeClr val="accent5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100"/>
              <a:buNone/>
              <a:defRPr sz="2100">
                <a:solidFill>
                  <a:schemeClr val="accent5"/>
                </a:solidFill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100"/>
              <a:buNone/>
              <a:defRPr sz="2100">
                <a:solidFill>
                  <a:schemeClr val="accent5"/>
                </a:solidFill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100"/>
              <a:buNone/>
              <a:defRPr sz="2100">
                <a:solidFill>
                  <a:schemeClr val="accent5"/>
                </a:solidFill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100"/>
              <a:buNone/>
              <a:defRPr sz="2100">
                <a:solidFill>
                  <a:schemeClr val="accent5"/>
                </a:solidFill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100"/>
              <a:buNone/>
              <a:defRPr sz="2100">
                <a:solidFill>
                  <a:schemeClr val="accent5"/>
                </a:solidFill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100"/>
              <a:buNone/>
              <a:defRPr sz="2100">
                <a:solidFill>
                  <a:schemeClr val="accent5"/>
                </a:solidFill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100"/>
              <a:buNone/>
              <a:defRPr sz="2100">
                <a:solidFill>
                  <a:schemeClr val="accent5"/>
                </a:solidFill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100"/>
              <a:buNone/>
              <a:defRPr sz="2100">
                <a:solidFill>
                  <a:schemeClr val="accent5"/>
                </a:solidFill>
              </a:defRPr>
            </a:lvl9pPr>
          </a:lstStyle>
          <a:p>
            <a:pPr>
              <a:defRPr/>
            </a:pPr>
            <a:endParaRPr/>
          </a:p>
        </p:txBody>
      </p:sp>
      <p:sp>
        <p:nvSpPr>
          <p:cNvPr id="47" name="Google Shape;47;p9" hidden="0"/>
          <p:cNvSpPr txBox="1">
            <a:spLocks noGrp="1"/>
          </p:cNvSpPr>
          <p:nvPr isPhoto="0" userDrawn="0">
            <p:ph type="body" idx="2" hasCustomPrompt="0"/>
          </p:nvPr>
        </p:nvSpPr>
        <p:spPr bwMode="auto">
          <a:xfrm>
            <a:off x="4939500" y="724200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pPr>
              <a:defRPr/>
            </a:pPr>
            <a:endParaRPr/>
          </a:p>
        </p:txBody>
      </p:sp>
      <p:sp>
        <p:nvSpPr>
          <p:cNvPr id="48" name="Google Shape;48;p9" hidden="0"/>
          <p:cNvSpPr txBox="1">
            <a:spLocks noGrp="1"/>
          </p:cNvSpPr>
          <p:nvPr isPhoto="0" userDrawn="0">
            <p:ph type="sldNum" idx="12" hasCustomPrompt="0"/>
          </p:nvPr>
        </p:nvSpPr>
        <p:spPr bwMode="auto"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>
              <a:spcBef>
                <a:spcPts val="0"/>
              </a:spcBef>
              <a:spcAft>
                <a:spcPts val="0"/>
              </a:spcAft>
              <a:buNone/>
              <a:defRPr/>
            </a:pPr>
            <a:fld id="{00000000-1234-1234-1234-123412341234}" type="slidenum">
              <a:rPr lang="ru"/>
              <a:t/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Caption" preserve="0" showMasterPhAnim="0" userDrawn="1">
  <p:cSld name="CAPTION_ONLY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50" name="Google Shape;50;p10" hidden="0"/>
          <p:cNvSpPr txBox="1">
            <a:spLocks noGrp="1"/>
          </p:cNvSpPr>
          <p:nvPr isPhoto="0" userDrawn="0">
            <p:ph type="body" idx="1" hasCustomPrompt="0"/>
          </p:nvPr>
        </p:nvSpPr>
        <p:spPr bwMode="auto">
          <a:xfrm>
            <a:off x="319500" y="4233725"/>
            <a:ext cx="5998800" cy="598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Font typeface="Roboto Slab"/>
              <a:buNone/>
              <a:defRPr>
                <a:latin typeface="Roboto Slab"/>
                <a:ea typeface="Roboto Slab"/>
                <a:cs typeface="Roboto Slab"/>
              </a:defRPr>
            </a:lvl1pPr>
          </a:lstStyle>
          <a:p>
            <a:pPr>
              <a:defRPr/>
            </a:pPr>
            <a:endParaRPr/>
          </a:p>
        </p:txBody>
      </p:sp>
      <p:sp>
        <p:nvSpPr>
          <p:cNvPr id="51" name="Google Shape;51;p10" hidden="0"/>
          <p:cNvSpPr txBox="1">
            <a:spLocks noGrp="1"/>
          </p:cNvSpPr>
          <p:nvPr isPhoto="0" userDrawn="0">
            <p:ph type="sldNum" idx="12" hasCustomPrompt="0"/>
          </p:nvPr>
        </p:nvSpPr>
        <p:spPr bwMode="auto"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>
              <a:spcBef>
                <a:spcPts val="0"/>
              </a:spcBef>
              <a:spcAft>
                <a:spcPts val="0"/>
              </a:spcAft>
              <a:buNone/>
              <a:defRPr/>
            </a:pPr>
            <a:fld id="{00000000-1234-1234-1234-123412341234}" type="slidenum">
              <a:rPr lang="ru"/>
              <a:t/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preserve="0">
  <p:cSld name="marina">
    <p:bg>
      <p:bgPr shadeToTitle="0">
        <a:solidFill>
          <a:schemeClr val="lt1"/>
        </a:solidFill>
      </p:bgPr>
    </p:bg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6" name="Google Shape;6;p1" hidden="0"/>
          <p:cNvSpPr txBox="1">
            <a:spLocks noGrp="1"/>
          </p:cNvSpPr>
          <p:nvPr isPhoto="0" userDrawn="0">
            <p:ph type="title" hasCustomPrompt="0"/>
          </p:nvPr>
        </p:nvSpPr>
        <p:spPr bwMode="auto">
          <a:xfrm>
            <a:off x="387900" y="458025"/>
            <a:ext cx="8368200" cy="68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 Slab"/>
              <a:buNone/>
              <a:defRPr sz="3000">
                <a:solidFill>
                  <a:schemeClr val="dk1"/>
                </a:solidFill>
                <a:latin typeface="Roboto Slab"/>
                <a:ea typeface="Roboto Slab"/>
                <a:cs typeface="Roboto Slab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 Slab"/>
              <a:buNone/>
              <a:defRPr sz="3000">
                <a:solidFill>
                  <a:schemeClr val="dk1"/>
                </a:solidFill>
                <a:latin typeface="Roboto Slab"/>
                <a:ea typeface="Roboto Slab"/>
                <a:cs typeface="Roboto Slab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 Slab"/>
              <a:buNone/>
              <a:defRPr sz="3000">
                <a:solidFill>
                  <a:schemeClr val="dk1"/>
                </a:solidFill>
                <a:latin typeface="Roboto Slab"/>
                <a:ea typeface="Roboto Slab"/>
                <a:cs typeface="Roboto Slab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 Slab"/>
              <a:buNone/>
              <a:defRPr sz="3000">
                <a:solidFill>
                  <a:schemeClr val="dk1"/>
                </a:solidFill>
                <a:latin typeface="Roboto Slab"/>
                <a:ea typeface="Roboto Slab"/>
                <a:cs typeface="Roboto Slab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 Slab"/>
              <a:buNone/>
              <a:defRPr sz="3000">
                <a:solidFill>
                  <a:schemeClr val="dk1"/>
                </a:solidFill>
                <a:latin typeface="Roboto Slab"/>
                <a:ea typeface="Roboto Slab"/>
                <a:cs typeface="Roboto Slab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 Slab"/>
              <a:buNone/>
              <a:defRPr sz="3000">
                <a:solidFill>
                  <a:schemeClr val="dk1"/>
                </a:solidFill>
                <a:latin typeface="Roboto Slab"/>
                <a:ea typeface="Roboto Slab"/>
                <a:cs typeface="Roboto Slab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 Slab"/>
              <a:buNone/>
              <a:defRPr sz="3000">
                <a:solidFill>
                  <a:schemeClr val="dk1"/>
                </a:solidFill>
                <a:latin typeface="Roboto Slab"/>
                <a:ea typeface="Roboto Slab"/>
                <a:cs typeface="Roboto Slab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 Slab"/>
              <a:buNone/>
              <a:defRPr sz="3000">
                <a:solidFill>
                  <a:schemeClr val="dk1"/>
                </a:solidFill>
                <a:latin typeface="Roboto Slab"/>
                <a:ea typeface="Roboto Slab"/>
                <a:cs typeface="Roboto Slab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 Slab"/>
              <a:buNone/>
              <a:defRPr sz="3000">
                <a:solidFill>
                  <a:schemeClr val="dk1"/>
                </a:solidFill>
                <a:latin typeface="Roboto Slab"/>
                <a:ea typeface="Roboto Slab"/>
                <a:cs typeface="Roboto Slab"/>
              </a:defRPr>
            </a:lvl9pPr>
          </a:lstStyle>
          <a:p>
            <a:pPr>
              <a:defRPr/>
            </a:pPr>
            <a:endParaRPr/>
          </a:p>
        </p:txBody>
      </p:sp>
      <p:sp>
        <p:nvSpPr>
          <p:cNvPr id="7" name="Google Shape;7;p1" hidden="0"/>
          <p:cNvSpPr txBox="1">
            <a:spLocks noGrp="1"/>
          </p:cNvSpPr>
          <p:nvPr isPhoto="0" userDrawn="0">
            <p:ph type="body" idx="1" hasCustomPrompt="0"/>
          </p:nvPr>
        </p:nvSpPr>
        <p:spPr bwMode="auto">
          <a:xfrm>
            <a:off x="387900" y="1489824"/>
            <a:ext cx="8368200" cy="307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4999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Roboto"/>
              <a:buChar char="●"/>
              <a:defRPr sz="1800">
                <a:solidFill>
                  <a:schemeClr val="dk1"/>
                </a:solidFill>
                <a:latin typeface="Roboto"/>
                <a:ea typeface="Roboto"/>
                <a:cs typeface="Roboto"/>
              </a:defRPr>
            </a:lvl1pPr>
            <a:lvl2pPr marL="914400" lvl="1" indent="-317500">
              <a:lnSpc>
                <a:spcPct val="114999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○"/>
              <a:defRPr>
                <a:solidFill>
                  <a:schemeClr val="dk1"/>
                </a:solidFill>
                <a:latin typeface="Roboto"/>
                <a:ea typeface="Roboto"/>
                <a:cs typeface="Roboto"/>
              </a:defRPr>
            </a:lvl2pPr>
            <a:lvl3pPr marL="1371600" lvl="2" indent="-317500">
              <a:lnSpc>
                <a:spcPct val="114999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■"/>
              <a:defRPr>
                <a:solidFill>
                  <a:schemeClr val="dk1"/>
                </a:solidFill>
                <a:latin typeface="Roboto"/>
                <a:ea typeface="Roboto"/>
                <a:cs typeface="Roboto"/>
              </a:defRPr>
            </a:lvl3pPr>
            <a:lvl4pPr marL="1828800" lvl="3" indent="-317500">
              <a:lnSpc>
                <a:spcPct val="114999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●"/>
              <a:defRPr>
                <a:solidFill>
                  <a:schemeClr val="dk1"/>
                </a:solidFill>
                <a:latin typeface="Roboto"/>
                <a:ea typeface="Roboto"/>
                <a:cs typeface="Roboto"/>
              </a:defRPr>
            </a:lvl4pPr>
            <a:lvl5pPr marL="2286000" lvl="4" indent="-317500">
              <a:lnSpc>
                <a:spcPct val="114999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○"/>
              <a:defRPr>
                <a:solidFill>
                  <a:schemeClr val="dk1"/>
                </a:solidFill>
                <a:latin typeface="Roboto"/>
                <a:ea typeface="Roboto"/>
                <a:cs typeface="Roboto"/>
              </a:defRPr>
            </a:lvl5pPr>
            <a:lvl6pPr marL="2743200" lvl="5" indent="-317500">
              <a:lnSpc>
                <a:spcPct val="114999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■"/>
              <a:defRPr>
                <a:solidFill>
                  <a:schemeClr val="dk1"/>
                </a:solidFill>
                <a:latin typeface="Roboto"/>
                <a:ea typeface="Roboto"/>
                <a:cs typeface="Roboto"/>
              </a:defRPr>
            </a:lvl6pPr>
            <a:lvl7pPr marL="3200400" lvl="6" indent="-317500">
              <a:lnSpc>
                <a:spcPct val="114999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●"/>
              <a:defRPr>
                <a:solidFill>
                  <a:schemeClr val="dk1"/>
                </a:solidFill>
                <a:latin typeface="Roboto"/>
                <a:ea typeface="Roboto"/>
                <a:cs typeface="Roboto"/>
              </a:defRPr>
            </a:lvl7pPr>
            <a:lvl8pPr marL="3657600" lvl="7" indent="-317500">
              <a:lnSpc>
                <a:spcPct val="114999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○"/>
              <a:defRPr>
                <a:solidFill>
                  <a:schemeClr val="dk1"/>
                </a:solidFill>
                <a:latin typeface="Roboto"/>
                <a:ea typeface="Roboto"/>
                <a:cs typeface="Roboto"/>
              </a:defRPr>
            </a:lvl8pPr>
            <a:lvl9pPr marL="4114800" lvl="8" indent="-317500">
              <a:lnSpc>
                <a:spcPct val="114999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■"/>
              <a:defRPr>
                <a:solidFill>
                  <a:schemeClr val="dk1"/>
                </a:solidFill>
                <a:latin typeface="Roboto"/>
                <a:ea typeface="Roboto"/>
                <a:cs typeface="Roboto"/>
              </a:defRPr>
            </a:lvl9pPr>
          </a:lstStyle>
          <a:p>
            <a:pPr>
              <a:defRPr/>
            </a:pPr>
            <a:endParaRPr/>
          </a:p>
        </p:txBody>
      </p:sp>
      <p:sp>
        <p:nvSpPr>
          <p:cNvPr id="8" name="Google Shape;8;p1" hidden="0"/>
          <p:cNvSpPr txBox="1">
            <a:spLocks noGrp="1"/>
          </p:cNvSpPr>
          <p:nvPr isPhoto="0" userDrawn="0">
            <p:ph type="sldNum" idx="12" hasCustomPrompt="0"/>
          </p:nvPr>
        </p:nvSpPr>
        <p:spPr bwMode="auto"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1"/>
                </a:solidFill>
                <a:latin typeface="Roboto"/>
                <a:ea typeface="Roboto"/>
                <a:cs typeface="Roboto"/>
              </a:defRPr>
            </a:lvl1pPr>
            <a:lvl2pPr lvl="1" algn="r">
              <a:buNone/>
              <a:defRPr sz="1000">
                <a:solidFill>
                  <a:schemeClr val="dk1"/>
                </a:solidFill>
                <a:latin typeface="Roboto"/>
                <a:ea typeface="Roboto"/>
                <a:cs typeface="Roboto"/>
              </a:defRPr>
            </a:lvl2pPr>
            <a:lvl3pPr lvl="2" algn="r">
              <a:buNone/>
              <a:defRPr sz="1000">
                <a:solidFill>
                  <a:schemeClr val="dk1"/>
                </a:solidFill>
                <a:latin typeface="Roboto"/>
                <a:ea typeface="Roboto"/>
                <a:cs typeface="Roboto"/>
              </a:defRPr>
            </a:lvl3pPr>
            <a:lvl4pPr lvl="3" algn="r">
              <a:buNone/>
              <a:defRPr sz="1000">
                <a:solidFill>
                  <a:schemeClr val="dk1"/>
                </a:solidFill>
                <a:latin typeface="Roboto"/>
                <a:ea typeface="Roboto"/>
                <a:cs typeface="Roboto"/>
              </a:defRPr>
            </a:lvl4pPr>
            <a:lvl5pPr lvl="4" algn="r">
              <a:buNone/>
              <a:defRPr sz="1000">
                <a:solidFill>
                  <a:schemeClr val="dk1"/>
                </a:solidFill>
                <a:latin typeface="Roboto"/>
                <a:ea typeface="Roboto"/>
                <a:cs typeface="Roboto"/>
              </a:defRPr>
            </a:lvl5pPr>
            <a:lvl6pPr lvl="5" algn="r">
              <a:buNone/>
              <a:defRPr sz="1000">
                <a:solidFill>
                  <a:schemeClr val="dk1"/>
                </a:solidFill>
                <a:latin typeface="Roboto"/>
                <a:ea typeface="Roboto"/>
                <a:cs typeface="Roboto"/>
              </a:defRPr>
            </a:lvl6pPr>
            <a:lvl7pPr lvl="6" algn="r">
              <a:buNone/>
              <a:defRPr sz="1000">
                <a:solidFill>
                  <a:schemeClr val="dk1"/>
                </a:solidFill>
                <a:latin typeface="Roboto"/>
                <a:ea typeface="Roboto"/>
                <a:cs typeface="Roboto"/>
              </a:defRPr>
            </a:lvl7pPr>
            <a:lvl8pPr lvl="7" algn="r">
              <a:buNone/>
              <a:defRPr sz="1000">
                <a:solidFill>
                  <a:schemeClr val="dk1"/>
                </a:solidFill>
                <a:latin typeface="Roboto"/>
                <a:ea typeface="Roboto"/>
                <a:cs typeface="Roboto"/>
              </a:defRPr>
            </a:lvl8pPr>
            <a:lvl9pPr lvl="8" algn="r">
              <a:buNone/>
              <a:defRPr sz="1000">
                <a:solidFill>
                  <a:schemeClr val="dk1"/>
                </a:solidFill>
                <a:latin typeface="Roboto"/>
                <a:ea typeface="Roboto"/>
                <a:cs typeface="Roboto"/>
              </a:defRPr>
            </a:lvl9pPr>
          </a:lstStyle>
          <a:p>
            <a:pPr marL="0" lvl="0" indent="0" algn="r">
              <a:spcBef>
                <a:spcPts val="0"/>
              </a:spcBef>
              <a:spcAft>
                <a:spcPts val="0"/>
              </a:spcAft>
              <a:buNone/>
              <a:defRPr/>
            </a:pPr>
            <a:fld id="{00000000-1234-1234-1234-123412341234}" type="slidenum">
              <a:rPr lang="ru"/>
              <a:t/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marR="0" lvl="0" algn="l">
        <a:lnSpc>
          <a:spcPct val="100000"/>
        </a:lnSpc>
        <a:spcBef>
          <a:spcPts val="0"/>
        </a:spcBef>
        <a:spcAft>
          <a:spcPts val="0"/>
        </a:spcAft>
      </a:defPPr>
      <a:lvl1pPr marR="0" lv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1pPr>
      <a:lvl2pPr marR="0" lvl="1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2pPr>
      <a:lvl3pPr marR="0" lvl="2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3pPr>
      <a:lvl4pPr marR="0" lvl="3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4pPr>
      <a:lvl5pPr marR="0" lvl="4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5pPr>
      <a:lvl6pPr marR="0" lvl="5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6pPr>
      <a:lvl7pPr marR="0" lvl="6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7pPr>
      <a:lvl8pPr marR="0" lvl="7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8pPr>
      <a:lvl9pPr marR="0" lvl="8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9pPr>
    </p:titleStyle>
    <p:bodyStyle>
      <a:defPPr marR="0" lvl="0" algn="l">
        <a:lnSpc>
          <a:spcPct val="100000"/>
        </a:lnSpc>
        <a:spcBef>
          <a:spcPts val="0"/>
        </a:spcBef>
        <a:spcAft>
          <a:spcPts val="0"/>
        </a:spcAft>
      </a:defPPr>
      <a:lvl1pPr marR="0" lv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1pPr>
      <a:lvl2pPr marR="0" lvl="1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2pPr>
      <a:lvl3pPr marR="0" lvl="2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3pPr>
      <a:lvl4pPr marR="0" lvl="3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4pPr>
      <a:lvl5pPr marR="0" lvl="4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5pPr>
      <a:lvl6pPr marR="0" lvl="5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6pPr>
      <a:lvl7pPr marR="0" lvl="6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7pPr>
      <a:lvl8pPr marR="0" lvl="7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8pPr>
      <a:lvl9pPr marR="0" lvl="8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9pPr>
    </p:bodyStyle>
    <p:otherStyle>
      <a:defPPr marR="0" lvl="0" algn="l">
        <a:lnSpc>
          <a:spcPct val="100000"/>
        </a:lnSpc>
        <a:spcBef>
          <a:spcPts val="0"/>
        </a:spcBef>
        <a:spcAft>
          <a:spcPts val="0"/>
        </a:spcAft>
      </a:defPPr>
      <a:lvl1pPr marR="0" lv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1pPr>
      <a:lvl2pPr marR="0" lvl="1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2pPr>
      <a:lvl3pPr marR="0" lvl="2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3pPr>
      <a:lvl4pPr marR="0" lvl="3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4pPr>
      <a:lvl5pPr marR="0" lvl="4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5pPr>
      <a:lvl6pPr marR="0" lvl="5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6pPr>
      <a:lvl7pPr marR="0" lvl="6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7pPr>
      <a:lvl8pPr marR="0" lvl="7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8pPr>
      <a:lvl9pPr marR="0" lvl="8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1.jpg"/></Relationships>
</file>

<file path=ppt/slides/_rels/slide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image" Target="../media/image2.jpg"/></Relationships>
</file>

<file path=ppt/slides/_rels/slide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3.png"/></Relationships>
</file>

<file path=ppt/slides/_rels/slide5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4.png"/></Relationships>
</file>

<file path=ppt/slides/_rels/slide6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5.png"/></Relationships>
</file>

<file path=ppt/slides/_rels/slide7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6.jpg"/></Relationships>
</file>

<file path=ppt/slides/_rels/slide8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7.jpg"/></Relationships>
</file>

<file path=ppt/slides/_rels/slide9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8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63" name="Google Shape;63;p13" hidden="0"/>
          <p:cNvSpPr txBox="1">
            <a:spLocks noGrp="1"/>
          </p:cNvSpPr>
          <p:nvPr isPhoto="0" userDrawn="0">
            <p:ph type="ctrTitle" hasCustomPrompt="0"/>
          </p:nvPr>
        </p:nvSpPr>
        <p:spPr bwMode="auto">
          <a:xfrm>
            <a:off x="1680301" y="1188925"/>
            <a:ext cx="5783400" cy="1457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 fontScale="90000"/>
          </a:bodyPr>
          <a:lstStyle/>
          <a:p>
            <a:pPr marL="0" lvl="0" indent="0" algn="l">
              <a:lnSpc>
                <a:spcPct val="114999"/>
              </a:lnSpc>
              <a:spcBef>
                <a:spcPts val="1200"/>
              </a:spcBef>
              <a:spcAft>
                <a:spcPts val="0"/>
              </a:spcAft>
              <a:buNone/>
              <a:defRPr/>
            </a:pPr>
            <a:endParaRPr sz="1400" b="1">
              <a:solidFill>
                <a:srgbClr val="002060"/>
              </a:solidFill>
              <a:highlight>
                <a:srgbClr val="FFFFFF"/>
              </a:highlight>
              <a:latin typeface="Times New Roman"/>
              <a:ea typeface="Times New Roman"/>
              <a:cs typeface="Times New Roman"/>
            </a:endParaRPr>
          </a:p>
          <a:p>
            <a:pPr marL="0" lvl="0" indent="0" algn="ctr">
              <a:spcBef>
                <a:spcPts val="1200"/>
              </a:spcBef>
              <a:spcAft>
                <a:spcPts val="0"/>
              </a:spcAft>
              <a:buNone/>
              <a:defRPr/>
            </a:pPr>
            <a:r>
              <a:rPr lang="ru" sz="3650"/>
              <a:t>Роль руководителя в системе МР в спортивной организации</a:t>
            </a:r>
            <a:endParaRPr sz="3650"/>
          </a:p>
        </p:txBody>
      </p:sp>
      <p:sp>
        <p:nvSpPr>
          <p:cNvPr id="64" name="Google Shape;64;p13" hidden="0"/>
          <p:cNvSpPr txBox="1">
            <a:spLocks noGrp="1"/>
          </p:cNvSpPr>
          <p:nvPr isPhoto="0" userDrawn="0">
            <p:ph type="subTitle" idx="1" hasCustomPrompt="0"/>
          </p:nvPr>
        </p:nvSpPr>
        <p:spPr bwMode="auto">
          <a:xfrm>
            <a:off x="3192000" y="3638075"/>
            <a:ext cx="4271700" cy="654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77500" lnSpcReduction="20000"/>
          </a:bodyPr>
          <a:lstStyle/>
          <a:p>
            <a:pPr marL="0" lvl="0" indent="0" algn="ctr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ru"/>
              <a:t>Плеханова Е.В., заместитель директора ГАУ ЯНАО ЦСП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69" name="Google Shape;69;p14" hidden="0"/>
          <p:cNvSpPr txBox="1">
            <a:spLocks noGrp="1"/>
          </p:cNvSpPr>
          <p:nvPr isPhoto="0" userDrawn="0">
            <p:ph type="title" hasCustomPrompt="0"/>
          </p:nvPr>
        </p:nvSpPr>
        <p:spPr bwMode="auto">
          <a:xfrm>
            <a:off x="-883650" y="254325"/>
            <a:ext cx="8368200" cy="6861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/>
          <a:p>
            <a:pPr marL="0" lvl="0" indent="0" algn="ctr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ru"/>
              <a:t>Жизненный цикл системы</a:t>
            </a:r>
            <a:endParaRPr/>
          </a:p>
        </p:txBody>
      </p:sp>
      <p:sp>
        <p:nvSpPr>
          <p:cNvPr id="70" name="Google Shape;70;p14" hidden="0"/>
          <p:cNvSpPr txBox="1">
            <a:spLocks noGrp="1"/>
          </p:cNvSpPr>
          <p:nvPr isPhoto="0" userDrawn="0">
            <p:ph type="body" idx="1" hasCustomPrompt="0"/>
          </p:nvPr>
        </p:nvSpPr>
        <p:spPr bwMode="auto">
          <a:xfrm>
            <a:off x="415401" y="1345446"/>
            <a:ext cx="7484190" cy="3416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2500"/>
          </a:bodyPr>
          <a:lstStyle/>
          <a:p>
            <a:pPr marL="914400" lvl="0" indent="-228600" algn="l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ru" sz="7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	</a:t>
            </a:r>
            <a:endParaRPr sz="1400">
              <a:solidFill>
                <a:srgbClr val="000000"/>
              </a:solidFill>
              <a:latin typeface="Times New Roman"/>
              <a:ea typeface="Times New Roman"/>
              <a:cs typeface="Times New Roman"/>
            </a:endParaRPr>
          </a:p>
          <a:p>
            <a:pPr marL="88900" lvl="0" indent="0" algn="l">
              <a:spcBef>
                <a:spcPts val="300"/>
              </a:spcBef>
              <a:spcAft>
                <a:spcPts val="0"/>
              </a:spcAft>
              <a:buSzPts val="2200"/>
              <a:buNone/>
              <a:defRPr/>
            </a:pPr>
            <a:r>
              <a:rPr lang="ru" sz="2200">
                <a:solidFill>
                  <a:srgbClr val="FF0000"/>
                </a:solidFill>
              </a:rPr>
              <a:t>1</a:t>
            </a:r>
            <a:r>
              <a:rPr lang="ru" sz="2200"/>
              <a:t> Анализ </a:t>
            </a:r>
            <a:r>
              <a:rPr lang="ru" sz="2200"/>
              <a:t>и определение требований</a:t>
            </a:r>
            <a:br>
              <a:rPr lang="ru" sz="2200"/>
            </a:br>
            <a:r>
              <a:rPr lang="ru" sz="2200"/>
              <a:t> к системе</a:t>
            </a:r>
            <a:endParaRPr sz="2200"/>
          </a:p>
          <a:p>
            <a:pPr marL="88900" lvl="0" indent="0" algn="l">
              <a:spcBef>
                <a:spcPts val="0"/>
              </a:spcBef>
              <a:spcAft>
                <a:spcPts val="0"/>
              </a:spcAft>
              <a:buSzPts val="2200"/>
              <a:buNone/>
              <a:defRPr/>
            </a:pPr>
            <a:r>
              <a:rPr lang="ru" sz="2200">
                <a:solidFill>
                  <a:srgbClr val="FF0000"/>
                </a:solidFill>
              </a:rPr>
              <a:t>2</a:t>
            </a:r>
            <a:r>
              <a:rPr lang="ru" sz="2200"/>
              <a:t> Проектирование</a:t>
            </a:r>
            <a:endParaRPr sz="2200"/>
          </a:p>
          <a:p>
            <a:pPr marL="88900" lvl="0" indent="0" algn="l">
              <a:spcBef>
                <a:spcPts val="0"/>
              </a:spcBef>
              <a:spcAft>
                <a:spcPts val="0"/>
              </a:spcAft>
              <a:buSzPts val="2200"/>
              <a:buNone/>
              <a:defRPr/>
            </a:pPr>
            <a:r>
              <a:rPr lang="ru" sz="2200">
                <a:solidFill>
                  <a:srgbClr val="FF0000"/>
                </a:solidFill>
              </a:rPr>
              <a:t>3</a:t>
            </a:r>
            <a:r>
              <a:rPr lang="ru" sz="2200"/>
              <a:t> Построение</a:t>
            </a:r>
            <a:endParaRPr sz="2200"/>
          </a:p>
          <a:p>
            <a:pPr marL="88900" lvl="0" indent="0" algn="l">
              <a:spcBef>
                <a:spcPts val="0"/>
              </a:spcBef>
              <a:spcAft>
                <a:spcPts val="0"/>
              </a:spcAft>
              <a:buSzPts val="2200"/>
              <a:buNone/>
              <a:defRPr/>
            </a:pPr>
            <a:r>
              <a:rPr lang="ru" sz="2200">
                <a:solidFill>
                  <a:srgbClr val="FF0000"/>
                </a:solidFill>
              </a:rPr>
              <a:t>4</a:t>
            </a:r>
            <a:r>
              <a:rPr lang="ru" sz="2200"/>
              <a:t> Внедрение</a:t>
            </a:r>
            <a:endParaRPr sz="2200"/>
          </a:p>
          <a:p>
            <a:pPr marL="88900" lvl="0" indent="0" algn="l">
              <a:spcBef>
                <a:spcPts val="0"/>
              </a:spcBef>
              <a:spcAft>
                <a:spcPts val="0"/>
              </a:spcAft>
              <a:buSzPts val="2200"/>
              <a:buNone/>
              <a:defRPr/>
            </a:pPr>
            <a:r>
              <a:rPr lang="ru" sz="2200">
                <a:solidFill>
                  <a:srgbClr val="FF0000"/>
                </a:solidFill>
              </a:rPr>
              <a:t>5</a:t>
            </a:r>
            <a:r>
              <a:rPr lang="ru" sz="2200"/>
              <a:t> Поддержание </a:t>
            </a:r>
            <a:r>
              <a:rPr lang="ru" sz="2200"/>
              <a:t>и развитие</a:t>
            </a:r>
            <a:endParaRPr sz="2200"/>
          </a:p>
          <a:p>
            <a:pPr marL="88900" lvl="0" indent="0" algn="l">
              <a:spcBef>
                <a:spcPts val="0"/>
              </a:spcBef>
              <a:spcAft>
                <a:spcPts val="0"/>
              </a:spcAft>
              <a:buSzPts val="2200"/>
              <a:buNone/>
              <a:defRPr/>
            </a:pPr>
            <a:endParaRPr lang="ru" sz="2200">
              <a:solidFill>
                <a:srgbClr val="FF0000"/>
              </a:solidFill>
            </a:endParaRPr>
          </a:p>
          <a:p>
            <a:pPr marL="88900" lvl="0" indent="0" algn="l">
              <a:spcBef>
                <a:spcPts val="0"/>
              </a:spcBef>
              <a:spcAft>
                <a:spcPts val="0"/>
              </a:spcAft>
              <a:buSzPts val="2200"/>
              <a:buNone/>
              <a:defRPr/>
            </a:pPr>
            <a:r>
              <a:rPr lang="ru" sz="2200">
                <a:solidFill>
                  <a:srgbClr val="FF0000"/>
                </a:solidFill>
              </a:rPr>
              <a:t>6</a:t>
            </a:r>
            <a:r>
              <a:rPr lang="ru" sz="2200"/>
              <a:t> </a:t>
            </a:r>
            <a:r>
              <a:rPr lang="ru" sz="2200"/>
              <a:t>Системы </a:t>
            </a:r>
            <a:r>
              <a:rPr lang="ru" sz="2200"/>
              <a:t>работы нет, выполняются </a:t>
            </a:r>
            <a:r>
              <a:rPr lang="ru" sz="2200"/>
              <a:t>отдельные </a:t>
            </a:r>
            <a:r>
              <a:rPr lang="ru" sz="2200"/>
              <a:t>поручения</a:t>
            </a:r>
            <a:endParaRPr sz="2200"/>
          </a:p>
          <a:p>
            <a:pPr marL="0" lvl="0" indent="0" algn="l">
              <a:spcBef>
                <a:spcPts val="1200"/>
              </a:spcBef>
              <a:spcAft>
                <a:spcPts val="1200"/>
              </a:spcAft>
              <a:buNone/>
              <a:defRPr/>
            </a:pPr>
            <a:endParaRPr/>
          </a:p>
        </p:txBody>
      </p:sp>
      <p:pic>
        <p:nvPicPr>
          <p:cNvPr id="71" name="Google Shape;71;p14" hidden="0"/>
          <p:cNvPicPr/>
          <p:nvPr isPhoto="0" userDrawn="0"/>
        </p:nvPicPr>
        <p:blipFill>
          <a:blip r:embed="rId2">
            <a:alphaModFix/>
          </a:blip>
          <a:stretch/>
        </p:blipFill>
        <p:spPr bwMode="auto">
          <a:xfrm>
            <a:off x="6123875" y="940424"/>
            <a:ext cx="2826174" cy="179812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77" name="Google Shape;77;p15" hidden="0"/>
          <p:cNvSpPr txBox="1">
            <a:spLocks noGrp="1"/>
          </p:cNvSpPr>
          <p:nvPr isPhoto="0" userDrawn="0">
            <p:ph type="title" hasCustomPrompt="0"/>
          </p:nvPr>
        </p:nvSpPr>
        <p:spPr bwMode="auto">
          <a:xfrm>
            <a:off x="265500" y="1209075"/>
            <a:ext cx="4045199" cy="1506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 fontScale="90000"/>
          </a:bodyPr>
          <a:lstStyle/>
          <a:p>
            <a:pPr marL="0" lvl="0" indent="0" algn="ctr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ru" sz="3150"/>
              <a:t>Методист в системе методической работы в </a:t>
            </a:r>
            <a:r>
              <a:rPr lang="ru" sz="3150"/>
              <a:t>ФСО:</a:t>
            </a:r>
            <a:r>
              <a:rPr lang="ru"/>
              <a:t> </a:t>
            </a:r>
            <a:endParaRPr/>
          </a:p>
        </p:txBody>
      </p:sp>
      <p:sp>
        <p:nvSpPr>
          <p:cNvPr id="78" name="Google Shape;78;p15" hidden="0"/>
          <p:cNvSpPr txBox="1">
            <a:spLocks noGrp="1"/>
          </p:cNvSpPr>
          <p:nvPr isPhoto="0" userDrawn="0">
            <p:ph type="body" idx="2" hasCustomPrompt="0"/>
          </p:nvPr>
        </p:nvSpPr>
        <p:spPr bwMode="auto">
          <a:xfrm>
            <a:off x="4939500" y="724200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0" lvl="0" indent="0" algn="l">
              <a:spcBef>
                <a:spcPts val="0"/>
              </a:spcBef>
              <a:spcAft>
                <a:spcPts val="1200"/>
              </a:spcAft>
              <a:buNone/>
              <a:defRPr/>
            </a:pPr>
            <a:endParaRPr/>
          </a:p>
        </p:txBody>
      </p:sp>
      <p:sp>
        <p:nvSpPr>
          <p:cNvPr id="79" name="Google Shape;79;p15" hidden="0"/>
          <p:cNvSpPr txBox="1">
            <a:spLocks noGrp="1"/>
          </p:cNvSpPr>
          <p:nvPr isPhoto="0" userDrawn="0">
            <p:ph type="subTitle" idx="1" hasCustomPrompt="0"/>
          </p:nvPr>
        </p:nvSpPr>
        <p:spPr bwMode="auto">
          <a:xfrm>
            <a:off x="265500" y="2796876"/>
            <a:ext cx="4045199" cy="1345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ctr">
              <a:spcBef>
                <a:spcPts val="0"/>
              </a:spcBef>
              <a:spcAft>
                <a:spcPts val="0"/>
              </a:spcAft>
              <a:buNone/>
              <a:defRPr/>
            </a:pPr>
            <a:endParaRPr/>
          </a:p>
          <a:p>
            <a:pPr marL="0" lvl="0" indent="0" algn="ctr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ru"/>
              <a:t>один или участник команды?</a:t>
            </a:r>
            <a:endParaRPr/>
          </a:p>
        </p:txBody>
      </p:sp>
      <p:pic>
        <p:nvPicPr>
          <p:cNvPr id="80" name="Google Shape;80;p15" hidden="0"/>
          <p:cNvPicPr/>
          <p:nvPr isPhoto="0" userDrawn="0"/>
        </p:nvPicPr>
        <p:blipFill>
          <a:blip r:embed="rId2">
            <a:alphaModFix/>
          </a:blip>
          <a:stretch/>
        </p:blipFill>
        <p:spPr bwMode="auto">
          <a:xfrm>
            <a:off x="4939500" y="724200"/>
            <a:ext cx="3952200" cy="369509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85" name="Google Shape;85;p16" hidden="0"/>
          <p:cNvSpPr txBox="1">
            <a:spLocks noGrp="1"/>
          </p:cNvSpPr>
          <p:nvPr isPhoto="0" userDrawn="0">
            <p:ph type="title" hasCustomPrompt="0"/>
          </p:nvPr>
        </p:nvSpPr>
        <p:spPr bwMode="auto">
          <a:xfrm>
            <a:off x="393359" y="412511"/>
            <a:ext cx="8658600" cy="9489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 fontScale="90000"/>
          </a:bodyPr>
          <a:lstStyle/>
          <a:p>
            <a:pPr marL="0" lvl="0" indent="0" algn="l">
              <a:lnSpc>
                <a:spcPct val="114999"/>
              </a:lnSpc>
              <a:spcBef>
                <a:spcPts val="1200"/>
              </a:spcBef>
              <a:spcAft>
                <a:spcPts val="0"/>
              </a:spcAft>
              <a:buNone/>
              <a:defRPr/>
            </a:pPr>
            <a:endParaRPr sz="2100"/>
          </a:p>
          <a:p>
            <a:pPr marL="0" lvl="0" indent="0" algn="l">
              <a:lnSpc>
                <a:spcPct val="114999"/>
              </a:lnSpc>
              <a:spcBef>
                <a:spcPts val="1200"/>
              </a:spcBef>
              <a:spcAft>
                <a:spcPts val="0"/>
              </a:spcAft>
              <a:buNone/>
              <a:defRPr/>
            </a:pPr>
            <a:endParaRPr sz="1800"/>
          </a:p>
          <a:p>
            <a:pPr marL="0" lvl="0" indent="0" algn="ctr">
              <a:lnSpc>
                <a:spcPct val="114999"/>
              </a:lnSpc>
              <a:spcBef>
                <a:spcPts val="1200"/>
              </a:spcBef>
              <a:spcAft>
                <a:spcPts val="1200"/>
              </a:spcAft>
              <a:buNone/>
              <a:defRPr/>
            </a:pPr>
            <a:r>
              <a:rPr lang="ru" sz="2100"/>
              <a:t>Роль </a:t>
            </a:r>
            <a:r>
              <a:rPr lang="ru" sz="2100"/>
              <a:t>СПЕЦИАЛИСТОВ МЕТОДИЧЕСКОЙ НАПРАВЛЕННОСТИ </a:t>
            </a:r>
            <a:br>
              <a:rPr lang="ru" sz="2100"/>
            </a:br>
            <a:r>
              <a:rPr lang="ru" sz="2100"/>
              <a:t>в </a:t>
            </a:r>
            <a:r>
              <a:rPr lang="ru" sz="2100"/>
              <a:t>системе управления методической работой </a:t>
            </a:r>
            <a:br>
              <a:rPr lang="ru" sz="2100"/>
            </a:br>
            <a:r>
              <a:rPr lang="ru" sz="2100"/>
              <a:t>в спортивной школе</a:t>
            </a:r>
            <a:endParaRPr sz="1800"/>
          </a:p>
        </p:txBody>
      </p:sp>
      <p:pic>
        <p:nvPicPr>
          <p:cNvPr id="86" name="Google Shape;86;p16" hidden="0"/>
          <p:cNvPicPr/>
          <p:nvPr isPhoto="0" userDrawn="0"/>
        </p:nvPicPr>
        <p:blipFill>
          <a:blip r:embed="rId2">
            <a:alphaModFix/>
          </a:blip>
          <a:stretch/>
        </p:blipFill>
        <p:spPr bwMode="auto">
          <a:xfrm>
            <a:off x="1624923" y="1254053"/>
            <a:ext cx="6481649" cy="38193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91" name="Google Shape;91;p17" hidden="0"/>
          <p:cNvSpPr txBox="1">
            <a:spLocks noGrp="1"/>
          </p:cNvSpPr>
          <p:nvPr isPhoto="0" userDrawn="0">
            <p:ph type="title" hasCustomPrompt="0"/>
          </p:nvPr>
        </p:nvSpPr>
        <p:spPr bwMode="auto">
          <a:xfrm>
            <a:off x="139375" y="137450"/>
            <a:ext cx="8368200" cy="6861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/>
          <a:p>
            <a:pPr marL="0" lvl="0" indent="0" algn="ctr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ru"/>
              <a:t>Моделирование системы работы</a:t>
            </a:r>
            <a:endParaRPr/>
          </a:p>
        </p:txBody>
      </p:sp>
      <p:pic>
        <p:nvPicPr>
          <p:cNvPr id="92" name="Google Shape;92;p17" hidden="0"/>
          <p:cNvPicPr/>
          <p:nvPr isPhoto="0" userDrawn="0"/>
        </p:nvPicPr>
        <p:blipFill>
          <a:blip r:embed="rId2">
            <a:alphaModFix/>
          </a:blip>
          <a:stretch/>
        </p:blipFill>
        <p:spPr bwMode="auto">
          <a:xfrm>
            <a:off x="1560275" y="948075"/>
            <a:ext cx="6863664" cy="36945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02" name="Google Shape;102;p19" hidden="0"/>
          <p:cNvSpPr txBox="1">
            <a:spLocks noGrp="1"/>
          </p:cNvSpPr>
          <p:nvPr isPhoto="0" userDrawn="0">
            <p:ph type="title" hasCustomPrompt="0"/>
          </p:nvPr>
        </p:nvSpPr>
        <p:spPr bwMode="auto">
          <a:xfrm>
            <a:off x="668756" y="8640"/>
            <a:ext cx="7987105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>
              <a:spcBef>
                <a:spcPts val="0"/>
              </a:spcBef>
              <a:spcAft>
                <a:spcPts val="0"/>
              </a:spcAft>
              <a:buSzPts val="990"/>
              <a:buNone/>
              <a:defRPr/>
            </a:pPr>
            <a:r>
              <a:rPr lang="ru" sz="245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Условия эффективности методической работы</a:t>
            </a:r>
            <a:endParaRPr sz="2450" b="1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103" name="Google Shape;103;p19" hidden="0"/>
          <p:cNvSpPr txBox="1">
            <a:spLocks noGrp="1"/>
          </p:cNvSpPr>
          <p:nvPr isPhoto="0" userDrawn="0">
            <p:ph type="body" idx="1" hasCustomPrompt="0"/>
          </p:nvPr>
        </p:nvSpPr>
        <p:spPr bwMode="auto">
          <a:xfrm>
            <a:off x="569000" y="1485345"/>
            <a:ext cx="5856900" cy="3298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81000"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Clr>
                <a:srgbClr val="FCE5CD"/>
              </a:buClr>
              <a:buSzPts val="2400"/>
              <a:buChar char="➔"/>
              <a:defRPr/>
            </a:pPr>
            <a:r>
              <a:rPr lang="ru" sz="2400">
                <a:solidFill>
                  <a:srgbClr val="FCE5CD"/>
                </a:solidFill>
              </a:rPr>
              <a:t>плановость</a:t>
            </a:r>
            <a:endParaRPr sz="2400">
              <a:solidFill>
                <a:srgbClr val="FCE5CD"/>
              </a:solidFill>
            </a:endParaRPr>
          </a:p>
          <a:p>
            <a:pPr marL="457200" lvl="0" indent="-381000"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Clr>
                <a:srgbClr val="FCE5CD"/>
              </a:buClr>
              <a:buSzPts val="2400"/>
              <a:buChar char="➔"/>
              <a:defRPr/>
            </a:pPr>
            <a:r>
              <a:rPr lang="ru" sz="2400">
                <a:solidFill>
                  <a:srgbClr val="FCE5CD"/>
                </a:solidFill>
              </a:rPr>
              <a:t>целенаправленность</a:t>
            </a:r>
            <a:endParaRPr sz="2400">
              <a:solidFill>
                <a:srgbClr val="FCE5CD"/>
              </a:solidFill>
            </a:endParaRPr>
          </a:p>
          <a:p>
            <a:pPr marL="457200" lvl="0" indent="-381000"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Clr>
                <a:srgbClr val="FCE5CD"/>
              </a:buClr>
              <a:buSzPts val="2400"/>
              <a:buChar char="➔"/>
              <a:defRPr/>
            </a:pPr>
            <a:r>
              <a:rPr lang="ru" sz="2400">
                <a:solidFill>
                  <a:srgbClr val="FCE5CD"/>
                </a:solidFill>
              </a:rPr>
              <a:t>систематичность</a:t>
            </a:r>
            <a:endParaRPr sz="2400">
              <a:solidFill>
                <a:srgbClr val="FCE5CD"/>
              </a:solidFill>
            </a:endParaRPr>
          </a:p>
          <a:p>
            <a:pPr marL="457200" lvl="0" indent="-381000"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Clr>
                <a:srgbClr val="FCE5CD"/>
              </a:buClr>
              <a:buSzPts val="2400"/>
              <a:buChar char="➔"/>
              <a:defRPr/>
            </a:pPr>
            <a:r>
              <a:rPr lang="ru" sz="2400">
                <a:solidFill>
                  <a:srgbClr val="FCE5CD"/>
                </a:solidFill>
              </a:rPr>
              <a:t>дифференцированность</a:t>
            </a:r>
            <a:endParaRPr sz="2400">
              <a:solidFill>
                <a:srgbClr val="FCE5CD"/>
              </a:solidFill>
            </a:endParaRPr>
          </a:p>
          <a:p>
            <a:pPr marL="457200" lvl="0" indent="-381000"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Clr>
                <a:srgbClr val="FCE5CD"/>
              </a:buClr>
              <a:buSzPts val="2400"/>
              <a:buChar char="➔"/>
              <a:defRPr/>
            </a:pPr>
            <a:r>
              <a:rPr lang="ru" sz="2400">
                <a:solidFill>
                  <a:srgbClr val="FCE5CD"/>
                </a:solidFill>
              </a:rPr>
              <a:t>координированность</a:t>
            </a:r>
            <a:endParaRPr sz="2400">
              <a:solidFill>
                <a:srgbClr val="FCE5CD"/>
              </a:solidFill>
            </a:endParaRPr>
          </a:p>
          <a:p>
            <a:pPr marL="457200" lvl="0" indent="-381000"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Clr>
                <a:srgbClr val="FCE5CD"/>
              </a:buClr>
              <a:buSzPts val="2400"/>
              <a:buChar char="➔"/>
              <a:defRPr/>
            </a:pPr>
            <a:r>
              <a:rPr lang="ru" sz="2400">
                <a:solidFill>
                  <a:srgbClr val="FCE5CD"/>
                </a:solidFill>
              </a:rPr>
              <a:t>контроль</a:t>
            </a:r>
            <a:endParaRPr sz="2400">
              <a:solidFill>
                <a:srgbClr val="FCE5CD"/>
              </a:solidFill>
            </a:endParaRPr>
          </a:p>
          <a:p>
            <a:pPr marL="457200" lvl="0" indent="-381000"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Clr>
                <a:srgbClr val="FCE5CD"/>
              </a:buClr>
              <a:buSzPts val="2400"/>
              <a:buChar char="➔"/>
              <a:defRPr/>
            </a:pPr>
            <a:r>
              <a:rPr lang="ru" sz="2400">
                <a:solidFill>
                  <a:srgbClr val="FCE5CD"/>
                </a:solidFill>
              </a:rPr>
              <a:t>непрерывность повышения профмастерства</a:t>
            </a:r>
            <a:endParaRPr sz="2400">
              <a:solidFill>
                <a:srgbClr val="FCE5CD"/>
              </a:solidFill>
            </a:endParaRPr>
          </a:p>
        </p:txBody>
      </p:sp>
      <p:pic>
        <p:nvPicPr>
          <p:cNvPr id="104" name="Google Shape;104;p19" hidden="0"/>
          <p:cNvPicPr/>
          <p:nvPr isPhoto="0" userDrawn="0"/>
        </p:nvPicPr>
        <p:blipFill>
          <a:blip r:embed="rId2">
            <a:alphaModFix/>
          </a:blip>
          <a:stretch/>
        </p:blipFill>
        <p:spPr bwMode="auto">
          <a:xfrm>
            <a:off x="5742875" y="1004675"/>
            <a:ext cx="2983875" cy="2983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02" name="Google Shape;102;p19" hidden="0"/>
          <p:cNvSpPr txBox="1">
            <a:spLocks noGrp="1"/>
          </p:cNvSpPr>
          <p:nvPr isPhoto="0" userDrawn="0">
            <p:ph type="title" hasCustomPrompt="0"/>
          </p:nvPr>
        </p:nvSpPr>
        <p:spPr bwMode="auto">
          <a:xfrm>
            <a:off x="978140" y="188770"/>
            <a:ext cx="73911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>
              <a:spcBef>
                <a:spcPts val="0"/>
              </a:spcBef>
              <a:spcAft>
                <a:spcPts val="0"/>
              </a:spcAft>
              <a:buSzPts val="990"/>
              <a:buNone/>
              <a:defRPr/>
            </a:pPr>
            <a:r>
              <a:rPr lang="ru-RU" sz="3200" b="1">
                <a:solidFill>
                  <a:schemeClr val="bg2">
                    <a:lumMod val="25000"/>
                    <a:lumOff val="75000"/>
                  </a:schemeClr>
                </a:solidFill>
              </a:rPr>
              <a:t>Функции</a:t>
            </a:r>
            <a:r>
              <a:rPr lang="ru" sz="3200" b="1">
                <a:solidFill>
                  <a:schemeClr val="bg2">
                    <a:lumMod val="25000"/>
                    <a:lumOff val="75000"/>
                  </a:schemeClr>
                </a:solidFill>
              </a:rPr>
              <a:t> руководителя по МР</a:t>
            </a:r>
            <a:endParaRPr sz="3200" b="1">
              <a:solidFill>
                <a:schemeClr val="bg2">
                  <a:lumMod val="25000"/>
                  <a:lumOff val="75000"/>
                </a:schemeClr>
              </a:solidFill>
            </a:endParaRPr>
          </a:p>
        </p:txBody>
      </p:sp>
      <p:sp>
        <p:nvSpPr>
          <p:cNvPr id="103" name="Google Shape;103;p19" hidden="0"/>
          <p:cNvSpPr txBox="1">
            <a:spLocks noGrp="1"/>
          </p:cNvSpPr>
          <p:nvPr isPhoto="0" userDrawn="0">
            <p:ph type="body" idx="1" hasCustomPrompt="0"/>
          </p:nvPr>
        </p:nvSpPr>
        <p:spPr bwMode="auto">
          <a:xfrm>
            <a:off x="3392781" y="2001843"/>
            <a:ext cx="5333968" cy="215163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81000"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Clr>
                <a:srgbClr val="FCE5CD"/>
              </a:buClr>
              <a:buSzPts val="2400"/>
              <a:buChar char="➔"/>
              <a:defRPr/>
            </a:pPr>
            <a:r>
              <a:rPr lang="ru-RU" sz="2400">
                <a:solidFill>
                  <a:srgbClr val="FCE5CD"/>
                </a:solidFill>
              </a:rPr>
              <a:t>Что входит в функционал заместителя директора по НМР, спортивной работе, старшего инструктора-методиста?</a:t>
            </a:r>
            <a:endParaRPr sz="2400">
              <a:solidFill>
                <a:srgbClr val="FCE5CD"/>
              </a:solidFill>
            </a:endParaRPr>
          </a:p>
        </p:txBody>
      </p:sp>
      <p:pic>
        <p:nvPicPr>
          <p:cNvPr id="2" name="Рисунок 1" hidden="0"/>
          <p:cNvPicPr>
            <a:picLocks noChangeAspect="1"/>
          </p:cNvPicPr>
          <p:nvPr isPhoto="0" userDrawn="0"/>
        </p:nvPicPr>
        <p:blipFill>
          <a:blip r:embed="rId2"/>
          <a:stretch/>
        </p:blipFill>
        <p:spPr bwMode="auto">
          <a:xfrm>
            <a:off x="460208" y="1615669"/>
            <a:ext cx="2537804" cy="2537804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02" name="Google Shape;102;p19" hidden="0"/>
          <p:cNvSpPr txBox="1">
            <a:spLocks noGrp="1"/>
          </p:cNvSpPr>
          <p:nvPr isPhoto="0" userDrawn="0">
            <p:ph type="title" hasCustomPrompt="0"/>
          </p:nvPr>
        </p:nvSpPr>
        <p:spPr bwMode="auto">
          <a:xfrm>
            <a:off x="978140" y="635658"/>
            <a:ext cx="73911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>
              <a:spcBef>
                <a:spcPts val="0"/>
              </a:spcBef>
              <a:spcAft>
                <a:spcPts val="0"/>
              </a:spcAft>
              <a:buSzPts val="990"/>
              <a:buNone/>
              <a:defRPr/>
            </a:pPr>
            <a:r>
              <a:rPr lang="ru-RU" sz="3200" b="1">
                <a:solidFill>
                  <a:schemeClr val="bg2">
                    <a:lumMod val="25000"/>
                    <a:lumOff val="75000"/>
                  </a:schemeClr>
                </a:solidFill>
              </a:rPr>
              <a:t>Нормативное регулирование деятельности</a:t>
            </a:r>
            <a:endParaRPr sz="3200" b="1">
              <a:solidFill>
                <a:schemeClr val="bg2">
                  <a:lumMod val="25000"/>
                  <a:lumOff val="75000"/>
                </a:schemeClr>
              </a:solidFill>
            </a:endParaRPr>
          </a:p>
        </p:txBody>
      </p:sp>
      <p:sp>
        <p:nvSpPr>
          <p:cNvPr id="3" name="Текст 2" hidden="0"/>
          <p:cNvSpPr>
            <a:spLocks noGrp="1"/>
          </p:cNvSpPr>
          <p:nvPr isPhoto="0" userDrawn="0">
            <p:ph type="body" idx="1" hasCustomPrompt="0"/>
          </p:nvPr>
        </p:nvSpPr>
        <p:spPr bwMode="auto">
          <a:xfrm flipH="0" flipV="0">
            <a:off x="438722" y="1594024"/>
            <a:ext cx="5179653" cy="2681099"/>
          </a:xfrm>
        </p:spPr>
        <p:txBody>
          <a:bodyPr spcFirstLastPara="1" vertOverflow="overflow" horzOverflow="clip" vert="horz" wrap="square" lIns="91424" tIns="91424" rIns="91424" bIns="91424" numCol="1" spcCol="0" rtlCol="0" fromWordArt="0" anchor="t" anchorCtr="0" forceAA="0" upright="0" compatLnSpc="0">
            <a:normAutofit fontScale="95000" lnSpcReduction="1000"/>
          </a:bodyPr>
          <a:lstStyle/>
          <a:p>
            <a:pPr marL="152399" indent="0" algn="just">
              <a:buClr>
                <a:schemeClr val="dk1"/>
              </a:buClr>
              <a:buSzPts val="1200"/>
              <a:buFont typeface="Roboto"/>
              <a:buNone/>
              <a:defRPr/>
            </a:pPr>
            <a:r>
              <a:rPr lang="ru-RU" spc="70">
                <a:solidFill>
                  <a:schemeClr val="tx1"/>
                </a:solidFill>
                <a:latin typeface="Tahoma"/>
                <a:cs typeface="Tahoma"/>
              </a:rPr>
              <a:t>Функции</a:t>
            </a:r>
            <a:r>
              <a:rPr lang="ru-RU" spc="-20">
                <a:solidFill>
                  <a:schemeClr val="tx1"/>
                </a:solidFill>
                <a:latin typeface="Tahoma"/>
                <a:cs typeface="Tahoma"/>
              </a:rPr>
              <a:t> </a:t>
            </a:r>
            <a:r>
              <a:rPr lang="ru-RU" b="1" spc="60">
                <a:solidFill>
                  <a:schemeClr val="tx1"/>
                </a:solidFill>
                <a:latin typeface="Tahoma"/>
                <a:cs typeface="Tahoma"/>
              </a:rPr>
              <a:t>заместителя</a:t>
            </a:r>
            <a:r>
              <a:rPr lang="ru-RU" b="1" spc="-15">
                <a:solidFill>
                  <a:schemeClr val="tx1"/>
                </a:solidFill>
                <a:latin typeface="Tahoma"/>
                <a:cs typeface="Tahoma"/>
              </a:rPr>
              <a:t> </a:t>
            </a:r>
            <a:r>
              <a:rPr lang="ru-RU" b="1" spc="65">
                <a:solidFill>
                  <a:schemeClr val="tx1"/>
                </a:solidFill>
                <a:latin typeface="Tahoma"/>
                <a:cs typeface="Tahoma"/>
              </a:rPr>
              <a:t>директора</a:t>
            </a:r>
            <a:r>
              <a:rPr lang="ru-RU" spc="-15">
                <a:solidFill>
                  <a:schemeClr val="tx1"/>
                </a:solidFill>
                <a:latin typeface="Tahoma"/>
                <a:cs typeface="Tahoma"/>
              </a:rPr>
              <a:t> </a:t>
            </a:r>
            <a:r>
              <a:rPr lang="ru-RU" spc="55">
                <a:solidFill>
                  <a:schemeClr val="tx1"/>
                </a:solidFill>
                <a:latin typeface="Tahoma"/>
                <a:cs typeface="Tahoma"/>
              </a:rPr>
              <a:t>регламентированы</a:t>
            </a:r>
            <a:r>
              <a:rPr lang="ru-RU" spc="-15">
                <a:solidFill>
                  <a:schemeClr val="tx1"/>
                </a:solidFill>
                <a:latin typeface="Tahoma"/>
                <a:cs typeface="Tahoma"/>
              </a:rPr>
              <a:t> </a:t>
            </a:r>
            <a:r>
              <a:rPr lang="ru-RU" spc="-50">
                <a:solidFill>
                  <a:schemeClr val="tx1"/>
                </a:solidFill>
                <a:latin typeface="Tahoma"/>
                <a:cs typeface="Tahoma"/>
              </a:rPr>
              <a:t>в</a:t>
            </a:r>
            <a:r>
              <a:rPr lang="ru-RU" spc="-15">
                <a:solidFill>
                  <a:schemeClr val="tx1"/>
                </a:solidFill>
                <a:latin typeface="Tahoma"/>
                <a:cs typeface="Tahoma"/>
              </a:rPr>
              <a:t> </a:t>
            </a:r>
            <a:r>
              <a:rPr lang="ru-RU" spc="50">
                <a:solidFill>
                  <a:schemeClr val="tx1"/>
                </a:solidFill>
                <a:latin typeface="Tahoma"/>
                <a:cs typeface="Tahoma"/>
              </a:rPr>
              <a:t>профессиональном</a:t>
            </a:r>
            <a:r>
              <a:rPr lang="ru-RU" spc="-15">
                <a:solidFill>
                  <a:schemeClr val="tx1"/>
                </a:solidFill>
                <a:latin typeface="Tahoma"/>
                <a:cs typeface="Tahoma"/>
              </a:rPr>
              <a:t> </a:t>
            </a:r>
            <a:r>
              <a:rPr lang="ru-RU" spc="60">
                <a:solidFill>
                  <a:schemeClr val="tx1"/>
                </a:solidFill>
                <a:latin typeface="Tahoma"/>
                <a:cs typeface="Tahoma"/>
              </a:rPr>
              <a:t>стандарте </a:t>
            </a:r>
            <a:r>
              <a:rPr lang="ru-RU" spc="-595">
                <a:solidFill>
                  <a:schemeClr val="tx1"/>
                </a:solidFill>
                <a:latin typeface="Tahoma"/>
                <a:cs typeface="Tahoma"/>
              </a:rPr>
              <a:t> </a:t>
            </a:r>
            <a:r>
              <a:rPr lang="ru-RU" spc="65">
                <a:solidFill>
                  <a:schemeClr val="tx1"/>
                </a:solidFill>
                <a:latin typeface="Tahoma"/>
                <a:cs typeface="Tahoma"/>
              </a:rPr>
              <a:t>“Руководитель </a:t>
            </a:r>
            <a:r>
              <a:rPr lang="ru-RU" spc="40">
                <a:solidFill>
                  <a:schemeClr val="tx1"/>
                </a:solidFill>
                <a:latin typeface="Tahoma"/>
                <a:cs typeface="Tahoma"/>
              </a:rPr>
              <a:t>организации (подразделения </a:t>
            </a:r>
            <a:r>
              <a:rPr lang="ru-RU" spc="15">
                <a:solidFill>
                  <a:schemeClr val="tx1"/>
                </a:solidFill>
                <a:latin typeface="Tahoma"/>
                <a:cs typeface="Tahoma"/>
              </a:rPr>
              <a:t>организации), </a:t>
            </a:r>
            <a:r>
              <a:rPr lang="ru-RU" spc="75">
                <a:solidFill>
                  <a:schemeClr val="tx1"/>
                </a:solidFill>
                <a:latin typeface="Tahoma"/>
                <a:cs typeface="Tahoma"/>
              </a:rPr>
              <a:t>осуществляющей </a:t>
            </a:r>
            <a:r>
              <a:rPr lang="ru-RU" spc="80">
                <a:solidFill>
                  <a:schemeClr val="tx1"/>
                </a:solidFill>
                <a:latin typeface="Tahoma"/>
                <a:cs typeface="Tahoma"/>
              </a:rPr>
              <a:t> </a:t>
            </a:r>
            <a:r>
              <a:rPr lang="ru-RU" spc="60">
                <a:solidFill>
                  <a:schemeClr val="tx1"/>
                </a:solidFill>
                <a:latin typeface="Tahoma"/>
                <a:cs typeface="Tahoma"/>
              </a:rPr>
              <a:t>деятельность </a:t>
            </a:r>
            <a:r>
              <a:rPr lang="ru-RU" spc="-50">
                <a:solidFill>
                  <a:schemeClr val="tx1"/>
                </a:solidFill>
                <a:latin typeface="Tahoma"/>
                <a:cs typeface="Tahoma"/>
              </a:rPr>
              <a:t>в </a:t>
            </a:r>
            <a:r>
              <a:rPr lang="ru-RU" spc="70">
                <a:solidFill>
                  <a:schemeClr val="tx1"/>
                </a:solidFill>
                <a:latin typeface="Tahoma"/>
                <a:cs typeface="Tahoma"/>
              </a:rPr>
              <a:t>области </a:t>
            </a:r>
            <a:r>
              <a:rPr lang="ru-RU" spc="35">
                <a:solidFill>
                  <a:schemeClr val="tx1"/>
                </a:solidFill>
                <a:latin typeface="Tahoma"/>
                <a:cs typeface="Tahoma"/>
              </a:rPr>
              <a:t>физической </a:t>
            </a:r>
            <a:r>
              <a:rPr lang="ru-RU" spc="70">
                <a:solidFill>
                  <a:schemeClr val="tx1"/>
                </a:solidFill>
                <a:latin typeface="Tahoma"/>
                <a:cs typeface="Tahoma"/>
              </a:rPr>
              <a:t>культуры </a:t>
            </a:r>
            <a:r>
              <a:rPr lang="ru-RU" spc="30">
                <a:solidFill>
                  <a:schemeClr val="tx1"/>
                </a:solidFill>
                <a:latin typeface="Tahoma"/>
                <a:cs typeface="Tahoma"/>
              </a:rPr>
              <a:t>и </a:t>
            </a:r>
            <a:r>
              <a:rPr lang="ru-RU" spc="20">
                <a:solidFill>
                  <a:schemeClr val="tx1"/>
                </a:solidFill>
                <a:latin typeface="Tahoma"/>
                <a:cs typeface="Tahoma"/>
              </a:rPr>
              <a:t>спорта” (</a:t>
            </a:r>
            <a:r>
              <a:rPr lang="ru-RU" spc="60">
                <a:solidFill>
                  <a:schemeClr val="tx1"/>
                </a:solidFill>
                <a:latin typeface="Tahoma"/>
                <a:cs typeface="Tahoma"/>
              </a:rPr>
              <a:t>приказ </a:t>
            </a:r>
            <a:r>
              <a:rPr lang="ru-RU" spc="65">
                <a:solidFill>
                  <a:schemeClr val="tx1"/>
                </a:solidFill>
                <a:latin typeface="Tahoma"/>
                <a:cs typeface="Tahoma"/>
              </a:rPr>
              <a:t> </a:t>
            </a:r>
            <a:r>
              <a:rPr lang="ru-RU" spc="75">
                <a:solidFill>
                  <a:schemeClr val="tx1"/>
                </a:solidFill>
                <a:latin typeface="Tahoma"/>
                <a:cs typeface="Tahoma"/>
              </a:rPr>
              <a:t>Минтруда</a:t>
            </a:r>
            <a:r>
              <a:rPr lang="ru-RU" spc="65">
                <a:solidFill>
                  <a:schemeClr val="tx1"/>
                </a:solidFill>
                <a:latin typeface="Tahoma"/>
                <a:cs typeface="Tahoma"/>
              </a:rPr>
              <a:t> </a:t>
            </a:r>
            <a:r>
              <a:rPr lang="ru-RU" spc="85">
                <a:solidFill>
                  <a:schemeClr val="tx1"/>
                </a:solidFill>
                <a:latin typeface="Tahoma"/>
                <a:cs typeface="Tahoma"/>
              </a:rPr>
              <a:t>от </a:t>
            </a:r>
            <a:r>
              <a:rPr lang="ru-RU" spc="90">
                <a:solidFill>
                  <a:schemeClr val="tx1"/>
                </a:solidFill>
                <a:latin typeface="Tahoma"/>
                <a:cs typeface="Tahoma"/>
              </a:rPr>
              <a:t>29.10</a:t>
            </a:r>
            <a:r>
              <a:rPr lang="ru-RU" spc="100">
                <a:solidFill>
                  <a:schemeClr val="tx1"/>
                </a:solidFill>
                <a:latin typeface="Tahoma"/>
                <a:cs typeface="Tahoma"/>
              </a:rPr>
              <a:t>.2015</a:t>
            </a:r>
            <a:r>
              <a:rPr lang="ru-RU" spc="-35">
                <a:solidFill>
                  <a:schemeClr val="tx1"/>
                </a:solidFill>
                <a:latin typeface="Tahoma"/>
                <a:cs typeface="Tahoma"/>
              </a:rPr>
              <a:t> </a:t>
            </a:r>
            <a:r>
              <a:rPr lang="ru-RU" spc="45">
                <a:solidFill>
                  <a:schemeClr val="tx1"/>
                </a:solidFill>
                <a:latin typeface="Tahoma"/>
                <a:cs typeface="Tahoma"/>
              </a:rPr>
              <a:t>№</a:t>
            </a:r>
            <a:r>
              <a:rPr lang="ru-RU" spc="-30">
                <a:solidFill>
                  <a:schemeClr val="tx1"/>
                </a:solidFill>
                <a:latin typeface="Tahoma"/>
                <a:cs typeface="Tahoma"/>
              </a:rPr>
              <a:t> </a:t>
            </a:r>
            <a:r>
              <a:rPr lang="ru-RU" spc="45">
                <a:solidFill>
                  <a:schemeClr val="tx1"/>
                </a:solidFill>
                <a:latin typeface="Tahoma"/>
                <a:cs typeface="Tahoma"/>
              </a:rPr>
              <a:t>798н</a:t>
            </a:r>
            <a:r>
              <a:rPr lang="ru-RU" spc="95">
                <a:solidFill>
                  <a:schemeClr val="tx1"/>
                </a:solidFill>
                <a:latin typeface="Tahoma"/>
                <a:cs typeface="Tahoma"/>
              </a:rPr>
              <a:t>)</a:t>
            </a:r>
            <a:endParaRPr lang="ru-RU" spc="94">
              <a:solidFill>
                <a:schemeClr val="tx1"/>
              </a:solidFill>
              <a:latin typeface="Tahoma"/>
              <a:cs typeface="Tahoma"/>
            </a:endParaRPr>
          </a:p>
          <a:p>
            <a:pPr algn="just">
              <a:defRPr/>
            </a:pPr>
            <a:endParaRPr lang="ru-RU" spc="94">
              <a:solidFill>
                <a:schemeClr val="tx1"/>
              </a:solidFill>
              <a:latin typeface="Tahoma"/>
              <a:cs typeface="Tahoma"/>
            </a:endParaRPr>
          </a:p>
          <a:p>
            <a:pPr marL="152399" indent="0" algn="just">
              <a:buClr>
                <a:schemeClr val="dk1"/>
              </a:buClr>
              <a:buSzPts val="1200"/>
              <a:buFont typeface="Roboto"/>
              <a:buNone/>
              <a:defRPr/>
            </a:pPr>
            <a:r>
              <a:rPr lang="ru-RU" spc="94">
                <a:solidFill>
                  <a:schemeClr val="tx1"/>
                </a:solidFill>
                <a:latin typeface="Tahoma"/>
                <a:cs typeface="Tahoma"/>
              </a:rPr>
              <a:t>Функции </a:t>
            </a:r>
            <a:r>
              <a:rPr lang="ru-RU" b="1" spc="94">
                <a:solidFill>
                  <a:schemeClr val="tx1"/>
                </a:solidFill>
                <a:latin typeface="Tahoma"/>
                <a:cs typeface="Tahoma"/>
              </a:rPr>
              <a:t>старшего инструктора-методиста</a:t>
            </a:r>
            <a:r>
              <a:rPr lang="ru-RU" spc="94">
                <a:solidFill>
                  <a:schemeClr val="tx1"/>
                </a:solidFill>
                <a:latin typeface="Tahoma"/>
                <a:cs typeface="Tahoma"/>
              </a:rPr>
              <a:t> регламентированы в профессиональном стандарте «Специалист по инструкторской и методической работе в области физической культуры и спорта» (приказ </a:t>
            </a:r>
            <a:r>
              <a:rPr lang="ru-RU" spc="94">
                <a:solidFill>
                  <a:schemeClr val="tx1"/>
                </a:solidFill>
                <a:latin typeface="Tahoma"/>
                <a:cs typeface="Tahoma"/>
              </a:rPr>
              <a:t>Минтруда России от 21.04.2022 № 237н)</a:t>
            </a:r>
            <a:endParaRPr lang="ru-RU" spc="94">
              <a:solidFill>
                <a:schemeClr val="tx1"/>
              </a:solidFill>
              <a:latin typeface="Tahoma"/>
              <a:cs typeface="Tahoma"/>
            </a:endParaRPr>
          </a:p>
          <a:p>
            <a:pPr marL="152399" indent="0" algn="just">
              <a:buClr>
                <a:schemeClr val="dk1"/>
              </a:buClr>
              <a:buSzPts val="1200"/>
              <a:buFont typeface="Roboto"/>
              <a:buNone/>
              <a:defRPr/>
            </a:pPr>
            <a:endParaRPr lang="ru-RU">
              <a:solidFill>
                <a:schemeClr val="tx1"/>
              </a:solidFill>
              <a:latin typeface="Tahoma"/>
              <a:cs typeface="Tahoma"/>
            </a:endParaRPr>
          </a:p>
          <a:p>
            <a:pPr>
              <a:defRPr/>
            </a:pPr>
            <a:endParaRPr lang="ru-RU"/>
          </a:p>
        </p:txBody>
      </p:sp>
      <p:pic>
        <p:nvPicPr>
          <p:cNvPr id="4" name="Рисунок 3" hidden="0"/>
          <p:cNvPicPr>
            <a:picLocks noChangeAspect="1"/>
          </p:cNvPicPr>
          <p:nvPr isPhoto="0" userDrawn="0"/>
        </p:nvPicPr>
        <p:blipFill>
          <a:blip r:embed="rId2"/>
          <a:stretch/>
        </p:blipFill>
        <p:spPr bwMode="auto">
          <a:xfrm>
            <a:off x="5926412" y="1721857"/>
            <a:ext cx="2921954" cy="2251623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02" name="Google Shape;102;p19" hidden="0"/>
          <p:cNvSpPr txBox="1">
            <a:spLocks noGrp="1"/>
          </p:cNvSpPr>
          <p:nvPr isPhoto="0" userDrawn="0">
            <p:ph type="title" hasCustomPrompt="0"/>
          </p:nvPr>
        </p:nvSpPr>
        <p:spPr bwMode="auto">
          <a:xfrm>
            <a:off x="723759" y="181896"/>
            <a:ext cx="73911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lvl="0" algn="ctr">
              <a:buSzPts val="990"/>
              <a:defRPr/>
            </a:pPr>
            <a:r>
              <a:rPr lang="ru-RU" sz="3200" i="1">
                <a:solidFill>
                  <a:schemeClr val="bg2">
                    <a:lumMod val="25000"/>
                    <a:lumOff val="75000"/>
                  </a:schemeClr>
                </a:solidFill>
              </a:rPr>
              <a:t>Домашнее задание</a:t>
            </a:r>
            <a:endParaRPr sz="3200" b="1">
              <a:solidFill>
                <a:schemeClr val="bg2">
                  <a:lumMod val="25000"/>
                  <a:lumOff val="75000"/>
                </a:schemeClr>
              </a:solidFill>
            </a:endParaRPr>
          </a:p>
        </p:txBody>
      </p:sp>
      <p:sp>
        <p:nvSpPr>
          <p:cNvPr id="5" name="Прямоугольная выноска 4" hidden="0"/>
          <p:cNvSpPr/>
          <p:nvPr isPhoto="0" userDrawn="0"/>
        </p:nvSpPr>
        <p:spPr bwMode="auto">
          <a:xfrm>
            <a:off x="5617029" y="1471289"/>
            <a:ext cx="3300090" cy="2468193"/>
          </a:xfrm>
          <a:prstGeom prst="wedgeRectCallout">
            <a:avLst>
              <a:gd name="adj1" fmla="val -20833"/>
              <a:gd name="adj2" fmla="val 625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ru-RU" sz="2000">
                <a:solidFill>
                  <a:schemeClr val="tx1"/>
                </a:solidFill>
              </a:rPr>
              <a:t>Какому </a:t>
            </a:r>
            <a:br>
              <a:rPr lang="ru-RU" sz="2000">
                <a:solidFill>
                  <a:schemeClr val="tx1"/>
                </a:solidFill>
              </a:rPr>
            </a:br>
            <a:r>
              <a:rPr lang="ru-RU" sz="2000">
                <a:solidFill>
                  <a:schemeClr val="tx1"/>
                </a:solidFill>
              </a:rPr>
              <a:t>коду  </a:t>
            </a:r>
            <a:r>
              <a:rPr lang="ru-RU" sz="2000">
                <a:solidFill>
                  <a:schemeClr val="tx1"/>
                </a:solidFill>
              </a:rPr>
              <a:t>(ABCDEFG) </a:t>
            </a:r>
            <a:br>
              <a:rPr lang="ru-RU" sz="2000">
                <a:solidFill>
                  <a:schemeClr val="tx1"/>
                </a:solidFill>
              </a:rPr>
            </a:br>
            <a:r>
              <a:rPr lang="ru-RU" sz="2000">
                <a:solidFill>
                  <a:schemeClr val="tx1"/>
                </a:solidFill>
              </a:rPr>
              <a:t>и уровню квалификации(123456) профессионального стандарта соответствует ваша должностная инструкция </a:t>
            </a:r>
            <a:endParaRPr lang="ru-RU" sz="2000">
              <a:solidFill>
                <a:schemeClr val="tx1"/>
              </a:solidFill>
            </a:endParaRPr>
          </a:p>
        </p:txBody>
      </p:sp>
      <p:sp>
        <p:nvSpPr>
          <p:cNvPr id="6" name="Прямоугольная выноска 5" hidden="0"/>
          <p:cNvSpPr/>
          <p:nvPr isPhoto="0" userDrawn="0"/>
        </p:nvSpPr>
        <p:spPr bwMode="auto">
          <a:xfrm>
            <a:off x="185631" y="1519416"/>
            <a:ext cx="3238212" cy="2468193"/>
          </a:xfrm>
          <a:prstGeom prst="wedgeRectCallout">
            <a:avLst>
              <a:gd name="adj1" fmla="val -20833"/>
              <a:gd name="adj2" fmla="val 625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ru-RU" sz="2000">
                <a:solidFill>
                  <a:schemeClr val="tx1"/>
                </a:solidFill>
              </a:rPr>
              <a:t>соответствует </a:t>
            </a:r>
            <a:r>
              <a:rPr lang="ru-RU" sz="2000">
                <a:solidFill>
                  <a:schemeClr val="tx1"/>
                </a:solidFill>
              </a:rPr>
              <a:t>ли должностная инструкция профессиональному стандарту и выполняемым трудовым функциям</a:t>
            </a:r>
            <a:endParaRPr lang="ru-RU" sz="2000"/>
          </a:p>
        </p:txBody>
      </p:sp>
      <p:sp>
        <p:nvSpPr>
          <p:cNvPr id="8" name="Выноска со стрелками влево/вправо 7" hidden="0"/>
          <p:cNvSpPr/>
          <p:nvPr isPhoto="0" userDrawn="0"/>
        </p:nvSpPr>
        <p:spPr bwMode="auto">
          <a:xfrm>
            <a:off x="3107585" y="1001783"/>
            <a:ext cx="2653823" cy="1703602"/>
          </a:xfrm>
          <a:prstGeom prst="leftRightArrowCallout">
            <a:avLst>
              <a:gd name="adj1" fmla="val 25000"/>
              <a:gd name="adj2" fmla="val 25000"/>
              <a:gd name="adj3" fmla="val 25000"/>
              <a:gd name="adj4" fmla="val 4812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ru-RU" sz="900" b="1">
                <a:solidFill>
                  <a:srgbClr val="FFFF00"/>
                </a:solidFill>
              </a:rPr>
              <a:t>Проанализировать</a:t>
            </a:r>
            <a:endParaRPr lang="ru-RU" sz="900" b="1">
              <a:solidFill>
                <a:srgbClr val="FFFF00"/>
              </a:solidFill>
            </a:endParaRPr>
          </a:p>
        </p:txBody>
      </p:sp>
      <p:pic>
        <p:nvPicPr>
          <p:cNvPr id="9" name="Рисунок 8" hidden="0"/>
          <p:cNvPicPr>
            <a:picLocks noChangeAspect="1"/>
          </p:cNvPicPr>
          <p:nvPr isPhoto="0" userDrawn="0"/>
        </p:nvPicPr>
        <p:blipFill>
          <a:blip r:embed="rId2"/>
          <a:stretch/>
        </p:blipFill>
        <p:spPr bwMode="auto">
          <a:xfrm>
            <a:off x="3543944" y="2901759"/>
            <a:ext cx="1952983" cy="1952983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theme/_rels/theme1.xml.rels><?xml version="1.0" encoding="UTF-8" standalone="yes"?><Relationships xmlns="http://schemas.openxmlformats.org/package/2006/relationships"></Relationships>
</file>

<file path=ppt/theme/theme1.xml><?xml version="1.0" encoding="utf-8"?>
<a:theme xmlns:a="http://schemas.openxmlformats.org/drawingml/2006/main" xmlns:r="http://schemas.openxmlformats.org/officeDocument/2006/relationships" xmlns:p="http://schemas.openxmlformats.org/presentationml/2006/main" name="Marina">
  <a:themeElements>
    <a:clrScheme name="Marina">
      <a:dk1>
        <a:srgbClr val="FFFFFF"/>
      </a:dk1>
      <a:lt1>
        <a:srgbClr val="00517C"/>
      </a:lt1>
      <a:dk2>
        <a:srgbClr val="004065"/>
      </a:dk2>
      <a:lt2>
        <a:srgbClr val="CFD8DC"/>
      </a:lt2>
      <a:accent1>
        <a:srgbClr val="0277BD"/>
      </a:accent1>
      <a:accent2>
        <a:srgbClr val="558B2F"/>
      </a:accent2>
      <a:accent3>
        <a:srgbClr val="009688"/>
      </a:accent3>
      <a:accent4>
        <a:srgbClr val="039BE5"/>
      </a:accent4>
      <a:accent5>
        <a:srgbClr val="8BC34A"/>
      </a:accent5>
      <a:accent6>
        <a:srgbClr val="FFEB38"/>
      </a:accent6>
      <a:hlink>
        <a:srgbClr val="8BC34A"/>
      </a:hlink>
      <a:folHlink>
        <a:srgbClr val="8BC34A"/>
      </a:folHlink>
    </a:clrScheme>
    <a:fontScheme name="Office">
      <a:majorFont>
        <a:latin typeface="Arial"/>
        <a:ea typeface="Arial"/>
        <a:cs typeface="Arial"/>
      </a:majorFont>
      <a:minorFont>
        <a:latin typeface="Arial"/>
        <a:ea typeface="Arial"/>
        <a:cs typeface="Arial"/>
      </a:minorFont>
    </a:fontScheme>
    <a:fmtScheme name="Office">
      <a:fillStyleLst>
        <a:solidFill>
          <a:schemeClr val="phClr"/>
        </a:solidFill>
        <a:gradFill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/>
        </a:gradFill>
        <a:gradFill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/>
        </a:gradFill>
      </a:bgFillStyleLst>
    </a:fmtScheme>
  </a:themeElements>
  <a:objectDefaults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0</Words>
  <Application>Р7-Офис/7.1.1.35</Application>
  <DocSecurity>0</DocSecurity>
  <PresentationFormat>Экран (16:9)</PresentationFormat>
  <Paragraphs>0</Paragraphs>
  <Slides>9</Slides>
  <Notes>9</Notes>
  <HiddenSlides>0</HiddenSlides>
  <MMClips>2</MMClips>
  <ScaleCrop>0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Theme 1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</vt:vector>
  </TitlesOfParts>
  <Manager/>
  <Company/>
  <LinksUpToDate>0</LinksUpToDate>
  <SharedDoc>0</SharedDoc>
  <HyperlinkBase/>
  <HyperlinksChanged>0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Роль руководителя в системе МР в спортивной организации</dc:title>
  <dc:subject/>
  <dc:creator/>
  <cp:keywords/>
  <dc:description/>
  <dc:identifier/>
  <dc:language/>
  <cp:lastModifiedBy/>
  <cp:revision>10</cp:revision>
  <dcterms:modified xsi:type="dcterms:W3CDTF">2022-10-13T07:53:31Z</dcterms:modified>
  <cp:category/>
  <cp:contentStatus/>
  <cp:version/>
</cp:coreProperties>
</file>