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55" autoAdjust="0"/>
  </p:normalViewPr>
  <p:slideViewPr>
    <p:cSldViewPr>
      <p:cViewPr varScale="1">
        <p:scale>
          <a:sx n="94" d="100"/>
          <a:sy n="94" d="100"/>
        </p:scale>
        <p:origin x="-6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9F9F40-22F8-4D28-BA67-188198EB4C9A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D07BF2BC-6FE8-46BC-99B9-A3E106582C24}">
      <dgm:prSet phldrT="[Текст]" custT="1"/>
      <dgm:spPr/>
      <dgm:t>
        <a:bodyPr/>
        <a:lstStyle/>
        <a:p>
          <a:pPr algn="ctr"/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Директор</a:t>
          </a:r>
          <a:r>
            <a:rPr lang="ru-RU" sz="28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800" dirty="0">
            <a:solidFill>
              <a:schemeClr val="bg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89D573-F829-45D2-B885-B137F74A53D5}" type="parTrans" cxnId="{F4F33CE6-923F-4DDE-B981-0678776A73CB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8319F064-2B9F-4E7D-A4ED-4CBC73275CCC}" type="sibTrans" cxnId="{F4F33CE6-923F-4DDE-B981-0678776A73CB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586D9AFE-86F6-4443-BF54-20DAFC946AFC}" type="asst">
      <dgm:prSet phldrT="[Текст]" custT="1"/>
      <dgm:spPr/>
      <dgm:t>
        <a:bodyPr/>
        <a:lstStyle/>
        <a:p>
          <a:pPr algn="ctr"/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Зам. директора по спортивной работе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024A76-0B1F-4E6F-9AB7-9A263F6F45AC}" type="parTrans" cxnId="{DD2E0EFC-E9C6-48D7-AED2-36FAF1CD13D0}">
      <dgm:prSet/>
      <dgm:spPr>
        <a:ln>
          <a:noFill/>
        </a:ln>
      </dgm:spPr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6CEA82D0-9FC8-4EF3-A491-AEBBCA8B56B5}" type="sibTrans" cxnId="{DD2E0EFC-E9C6-48D7-AED2-36FAF1CD13D0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8ACF86E2-0DFD-473C-9E30-6846131A7E0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физкультурно-оздоровительных мероприятий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52E16A-BF31-49E5-A5D8-6D358787B2CB}" type="parTrans" cxnId="{11577195-F6AE-4DE1-8892-236B5DF6D3ED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EABA4E42-4979-4149-99A7-DAE6FAC926F9}" type="sibTrans" cxnId="{11577195-F6AE-4DE1-8892-236B5DF6D3ED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D0C44182-543C-4969-90DF-4AF77501A382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по спортивно-массовой работе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8736D7-7EED-426C-816B-9E68CBC5F6F5}" type="parTrans" cxnId="{CABE2E50-562D-4779-96FE-CF3E8E784C96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733D99A9-DCBD-4103-886B-354A5DC6B0E3}" type="sibTrans" cxnId="{CABE2E50-562D-4779-96FE-CF3E8E784C96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27C8E243-BF31-4FC7-BCD7-882AAC119F75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по спортивной подготовке</a:t>
          </a:r>
          <a:endParaRPr lang="ru-RU" sz="1400" b="1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D741C7-1E6A-4930-911B-FCACE186109A}" type="parTrans" cxnId="{ADBE9D3F-D7CC-4C4C-8926-8048BAF22585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2C27098F-C9E6-4F0C-BE65-82496ECB02E9}" type="sibTrans" cxnId="{ADBE9D3F-D7CC-4C4C-8926-8048BAF22585}">
      <dgm:prSet/>
      <dgm:spPr/>
      <dgm:t>
        <a:bodyPr/>
        <a:lstStyle/>
        <a:p>
          <a:endParaRPr lang="ru-RU">
            <a:solidFill>
              <a:schemeClr val="bg2">
                <a:lumMod val="50000"/>
              </a:schemeClr>
            </a:solidFill>
          </a:endParaRPr>
        </a:p>
      </dgm:t>
    </dgm:pt>
    <dgm:pt modelId="{E8F23917-C740-4BDD-8EE5-200270AA68B2}" type="pres">
      <dgm:prSet presAssocID="{C59F9F40-22F8-4D28-BA67-188198EB4C9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D68B0CD-A469-415E-BE3B-4BD7125230D6}" type="pres">
      <dgm:prSet presAssocID="{D07BF2BC-6FE8-46BC-99B9-A3E106582C24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E0D9EC4-A647-4B43-B96A-11241FA18E9F}" type="pres">
      <dgm:prSet presAssocID="{D07BF2BC-6FE8-46BC-99B9-A3E106582C24}" presName="rootComposite1" presStyleCnt="0"/>
      <dgm:spPr/>
      <dgm:t>
        <a:bodyPr/>
        <a:lstStyle/>
        <a:p>
          <a:endParaRPr lang="ru-RU"/>
        </a:p>
      </dgm:t>
    </dgm:pt>
    <dgm:pt modelId="{BB97B4E2-91AA-4BA6-B5CD-20362E4C1204}" type="pres">
      <dgm:prSet presAssocID="{D07BF2BC-6FE8-46BC-99B9-A3E106582C24}" presName="rootText1" presStyleLbl="node0" presStyleIdx="0" presStyleCnt="1" custScaleX="72976" custScaleY="28895" custLinFactNeighborX="7960" custLinFactNeighborY="-158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879167-7C38-4669-B0DA-44B51131D517}" type="pres">
      <dgm:prSet presAssocID="{D07BF2BC-6FE8-46BC-99B9-A3E106582C2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ECE5966-99AD-4F20-8E8E-45CCA0A19A25}" type="pres">
      <dgm:prSet presAssocID="{D07BF2BC-6FE8-46BC-99B9-A3E106582C24}" presName="hierChild2" presStyleCnt="0"/>
      <dgm:spPr/>
      <dgm:t>
        <a:bodyPr/>
        <a:lstStyle/>
        <a:p>
          <a:endParaRPr lang="ru-RU"/>
        </a:p>
      </dgm:t>
    </dgm:pt>
    <dgm:pt modelId="{BFC745D5-5879-4A02-B0FC-8CD18B1B1243}" type="pres">
      <dgm:prSet presAssocID="{5252E16A-BF31-49E5-A5D8-6D358787B2CB}" presName="Name37" presStyleLbl="parChTrans1D2" presStyleIdx="0" presStyleCnt="4"/>
      <dgm:spPr/>
      <dgm:t>
        <a:bodyPr/>
        <a:lstStyle/>
        <a:p>
          <a:endParaRPr lang="ru-RU"/>
        </a:p>
      </dgm:t>
    </dgm:pt>
    <dgm:pt modelId="{529702EF-ED1F-4968-A069-98029EF90722}" type="pres">
      <dgm:prSet presAssocID="{8ACF86E2-0DFD-473C-9E30-6846131A7E08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761B1BE-F4E3-4258-8338-5170CCD24948}" type="pres">
      <dgm:prSet presAssocID="{8ACF86E2-0DFD-473C-9E30-6846131A7E08}" presName="rootComposite" presStyleCnt="0"/>
      <dgm:spPr/>
      <dgm:t>
        <a:bodyPr/>
        <a:lstStyle/>
        <a:p>
          <a:endParaRPr lang="ru-RU"/>
        </a:p>
      </dgm:t>
    </dgm:pt>
    <dgm:pt modelId="{9711726A-D8B7-491A-9E33-F669B7C76B74}" type="pres">
      <dgm:prSet presAssocID="{8ACF86E2-0DFD-473C-9E30-6846131A7E08}" presName="rootText" presStyleLbl="node2" presStyleIdx="0" presStyleCnt="3" custScaleX="89909" custScaleY="62533" custLinFactNeighborX="4902" custLinFactNeighborY="-771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150855-C678-426B-9755-E571B0ED670D}" type="pres">
      <dgm:prSet presAssocID="{8ACF86E2-0DFD-473C-9E30-6846131A7E08}" presName="rootConnector" presStyleLbl="node2" presStyleIdx="0" presStyleCnt="3"/>
      <dgm:spPr/>
      <dgm:t>
        <a:bodyPr/>
        <a:lstStyle/>
        <a:p>
          <a:endParaRPr lang="ru-RU"/>
        </a:p>
      </dgm:t>
    </dgm:pt>
    <dgm:pt modelId="{4605D037-7406-4660-8210-924B3E05069A}" type="pres">
      <dgm:prSet presAssocID="{8ACF86E2-0DFD-473C-9E30-6846131A7E08}" presName="hierChild4" presStyleCnt="0"/>
      <dgm:spPr/>
      <dgm:t>
        <a:bodyPr/>
        <a:lstStyle/>
        <a:p>
          <a:endParaRPr lang="ru-RU"/>
        </a:p>
      </dgm:t>
    </dgm:pt>
    <dgm:pt modelId="{93FF7FFE-4A20-460E-B3EA-8F74BD78ACBA}" type="pres">
      <dgm:prSet presAssocID="{8ACF86E2-0DFD-473C-9E30-6846131A7E08}" presName="hierChild5" presStyleCnt="0"/>
      <dgm:spPr/>
      <dgm:t>
        <a:bodyPr/>
        <a:lstStyle/>
        <a:p>
          <a:endParaRPr lang="ru-RU"/>
        </a:p>
      </dgm:t>
    </dgm:pt>
    <dgm:pt modelId="{574F4FDA-FD0D-4C49-BCD1-1B529EBECB9F}" type="pres">
      <dgm:prSet presAssocID="{238736D7-7EED-426C-816B-9E68CBC5F6F5}" presName="Name37" presStyleLbl="parChTrans1D2" presStyleIdx="1" presStyleCnt="4"/>
      <dgm:spPr/>
      <dgm:t>
        <a:bodyPr/>
        <a:lstStyle/>
        <a:p>
          <a:endParaRPr lang="ru-RU"/>
        </a:p>
      </dgm:t>
    </dgm:pt>
    <dgm:pt modelId="{65501C84-6B67-43C4-B92C-10C9E2DD9A7F}" type="pres">
      <dgm:prSet presAssocID="{D0C44182-543C-4969-90DF-4AF77501A38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29E2F47-217D-483C-8F29-04E56CEC10AB}" type="pres">
      <dgm:prSet presAssocID="{D0C44182-543C-4969-90DF-4AF77501A382}" presName="rootComposite" presStyleCnt="0"/>
      <dgm:spPr/>
      <dgm:t>
        <a:bodyPr/>
        <a:lstStyle/>
        <a:p>
          <a:endParaRPr lang="ru-RU"/>
        </a:p>
      </dgm:t>
    </dgm:pt>
    <dgm:pt modelId="{29ABC0FF-20DC-4BF0-BC30-B32E54F14764}" type="pres">
      <dgm:prSet presAssocID="{D0C44182-543C-4969-90DF-4AF77501A382}" presName="rootText" presStyleLbl="node2" presStyleIdx="1" presStyleCnt="3" custScaleX="81277" custScaleY="65311" custLinFactNeighborX="-834" custLinFactNeighborY="-778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136B18-A695-405A-B1C5-D2E723015108}" type="pres">
      <dgm:prSet presAssocID="{D0C44182-543C-4969-90DF-4AF77501A382}" presName="rootConnector" presStyleLbl="node2" presStyleIdx="1" presStyleCnt="3"/>
      <dgm:spPr/>
      <dgm:t>
        <a:bodyPr/>
        <a:lstStyle/>
        <a:p>
          <a:endParaRPr lang="ru-RU"/>
        </a:p>
      </dgm:t>
    </dgm:pt>
    <dgm:pt modelId="{BCCF4BCB-E723-4A64-9558-4D7E0B680E17}" type="pres">
      <dgm:prSet presAssocID="{D0C44182-543C-4969-90DF-4AF77501A382}" presName="hierChild4" presStyleCnt="0"/>
      <dgm:spPr/>
      <dgm:t>
        <a:bodyPr/>
        <a:lstStyle/>
        <a:p>
          <a:endParaRPr lang="ru-RU"/>
        </a:p>
      </dgm:t>
    </dgm:pt>
    <dgm:pt modelId="{46A7D2BF-D2A7-4704-9582-C7380A2FFACE}" type="pres">
      <dgm:prSet presAssocID="{D0C44182-543C-4969-90DF-4AF77501A382}" presName="hierChild5" presStyleCnt="0"/>
      <dgm:spPr/>
      <dgm:t>
        <a:bodyPr/>
        <a:lstStyle/>
        <a:p>
          <a:endParaRPr lang="ru-RU"/>
        </a:p>
      </dgm:t>
    </dgm:pt>
    <dgm:pt modelId="{5793CA81-397E-401E-9293-BD9546EC89A9}" type="pres">
      <dgm:prSet presAssocID="{2FD741C7-1E6A-4930-911B-FCACE186109A}" presName="Name37" presStyleLbl="parChTrans1D2" presStyleIdx="2" presStyleCnt="4"/>
      <dgm:spPr/>
      <dgm:t>
        <a:bodyPr/>
        <a:lstStyle/>
        <a:p>
          <a:endParaRPr lang="ru-RU"/>
        </a:p>
      </dgm:t>
    </dgm:pt>
    <dgm:pt modelId="{F7B8EA95-D028-4214-ACC6-75C86C5A36DB}" type="pres">
      <dgm:prSet presAssocID="{27C8E243-BF31-4FC7-BCD7-882AAC119F75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ADBD693-DE6B-4CA2-AB07-390E15971240}" type="pres">
      <dgm:prSet presAssocID="{27C8E243-BF31-4FC7-BCD7-882AAC119F75}" presName="rootComposite" presStyleCnt="0"/>
      <dgm:spPr/>
      <dgm:t>
        <a:bodyPr/>
        <a:lstStyle/>
        <a:p>
          <a:endParaRPr lang="ru-RU"/>
        </a:p>
      </dgm:t>
    </dgm:pt>
    <dgm:pt modelId="{4B15F372-412D-422A-8028-D6857EF97E15}" type="pres">
      <dgm:prSet presAssocID="{27C8E243-BF31-4FC7-BCD7-882AAC119F75}" presName="rootText" presStyleLbl="node2" presStyleIdx="2" presStyleCnt="3" custScaleX="75757" custScaleY="58524" custLinFactNeighborX="-11606" custLinFactNeighborY="-771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978E77-AE3F-4023-975F-BF0728BD2E6B}" type="pres">
      <dgm:prSet presAssocID="{27C8E243-BF31-4FC7-BCD7-882AAC119F75}" presName="rootConnector" presStyleLbl="node2" presStyleIdx="2" presStyleCnt="3"/>
      <dgm:spPr/>
      <dgm:t>
        <a:bodyPr/>
        <a:lstStyle/>
        <a:p>
          <a:endParaRPr lang="ru-RU"/>
        </a:p>
      </dgm:t>
    </dgm:pt>
    <dgm:pt modelId="{14B7492C-E772-4A72-93ED-A2D5EC9C1A63}" type="pres">
      <dgm:prSet presAssocID="{27C8E243-BF31-4FC7-BCD7-882AAC119F75}" presName="hierChild4" presStyleCnt="0"/>
      <dgm:spPr/>
      <dgm:t>
        <a:bodyPr/>
        <a:lstStyle/>
        <a:p>
          <a:endParaRPr lang="ru-RU"/>
        </a:p>
      </dgm:t>
    </dgm:pt>
    <dgm:pt modelId="{D82C32A2-53D9-42F4-96D5-AA1D7082C5C0}" type="pres">
      <dgm:prSet presAssocID="{27C8E243-BF31-4FC7-BCD7-882AAC119F75}" presName="hierChild5" presStyleCnt="0"/>
      <dgm:spPr/>
      <dgm:t>
        <a:bodyPr/>
        <a:lstStyle/>
        <a:p>
          <a:endParaRPr lang="ru-RU"/>
        </a:p>
      </dgm:t>
    </dgm:pt>
    <dgm:pt modelId="{008770FA-20A6-405C-8263-DF0903A9D6CA}" type="pres">
      <dgm:prSet presAssocID="{D07BF2BC-6FE8-46BC-99B9-A3E106582C24}" presName="hierChild3" presStyleCnt="0"/>
      <dgm:spPr/>
      <dgm:t>
        <a:bodyPr/>
        <a:lstStyle/>
        <a:p>
          <a:endParaRPr lang="ru-RU"/>
        </a:p>
      </dgm:t>
    </dgm:pt>
    <dgm:pt modelId="{A084EDCB-A3AD-41C5-875F-842C4CE7EB5C}" type="pres">
      <dgm:prSet presAssocID="{C9024A76-0B1F-4E6F-9AB7-9A263F6F45AC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569811A5-7E29-4995-94D3-294E757D6E44}" type="pres">
      <dgm:prSet presAssocID="{586D9AFE-86F6-4443-BF54-20DAFC946AFC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AB2B905-B7D6-48C0-BB17-5CE18E6D7BCB}" type="pres">
      <dgm:prSet presAssocID="{586D9AFE-86F6-4443-BF54-20DAFC946AFC}" presName="rootComposite3" presStyleCnt="0"/>
      <dgm:spPr/>
      <dgm:t>
        <a:bodyPr/>
        <a:lstStyle/>
        <a:p>
          <a:endParaRPr lang="ru-RU"/>
        </a:p>
      </dgm:t>
    </dgm:pt>
    <dgm:pt modelId="{A19336D0-535C-419D-B5E7-4BEB87E317FC}" type="pres">
      <dgm:prSet presAssocID="{586D9AFE-86F6-4443-BF54-20DAFC946AFC}" presName="rootText3" presStyleLbl="asst1" presStyleIdx="0" presStyleCnt="1" custScaleX="79600" custScaleY="59524" custLinFactNeighborX="58135" custLinFactNeighborY="-627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FD841F-5BDA-4D36-B42C-DD24D62747FC}" type="pres">
      <dgm:prSet presAssocID="{586D9AFE-86F6-4443-BF54-20DAFC946AFC}" presName="rootConnector3" presStyleLbl="asst1" presStyleIdx="0" presStyleCnt="1"/>
      <dgm:spPr/>
      <dgm:t>
        <a:bodyPr/>
        <a:lstStyle/>
        <a:p>
          <a:endParaRPr lang="ru-RU"/>
        </a:p>
      </dgm:t>
    </dgm:pt>
    <dgm:pt modelId="{5DD9DB1A-A3EC-4A18-820B-31F0CFF5BEF5}" type="pres">
      <dgm:prSet presAssocID="{586D9AFE-86F6-4443-BF54-20DAFC946AFC}" presName="hierChild6" presStyleCnt="0"/>
      <dgm:spPr/>
      <dgm:t>
        <a:bodyPr/>
        <a:lstStyle/>
        <a:p>
          <a:endParaRPr lang="ru-RU"/>
        </a:p>
      </dgm:t>
    </dgm:pt>
    <dgm:pt modelId="{639B169C-054C-42EA-B3AE-095C4451507B}" type="pres">
      <dgm:prSet presAssocID="{586D9AFE-86F6-4443-BF54-20DAFC946AFC}" presName="hierChild7" presStyleCnt="0"/>
      <dgm:spPr/>
      <dgm:t>
        <a:bodyPr/>
        <a:lstStyle/>
        <a:p>
          <a:endParaRPr lang="ru-RU"/>
        </a:p>
      </dgm:t>
    </dgm:pt>
  </dgm:ptLst>
  <dgm:cxnLst>
    <dgm:cxn modelId="{CABE2E50-562D-4779-96FE-CF3E8E784C96}" srcId="{D07BF2BC-6FE8-46BC-99B9-A3E106582C24}" destId="{D0C44182-543C-4969-90DF-4AF77501A382}" srcOrd="2" destOrd="0" parTransId="{238736D7-7EED-426C-816B-9E68CBC5F6F5}" sibTransId="{733D99A9-DCBD-4103-886B-354A5DC6B0E3}"/>
    <dgm:cxn modelId="{11577195-F6AE-4DE1-8892-236B5DF6D3ED}" srcId="{D07BF2BC-6FE8-46BC-99B9-A3E106582C24}" destId="{8ACF86E2-0DFD-473C-9E30-6846131A7E08}" srcOrd="1" destOrd="0" parTransId="{5252E16A-BF31-49E5-A5D8-6D358787B2CB}" sibTransId="{EABA4E42-4979-4149-99A7-DAE6FAC926F9}"/>
    <dgm:cxn modelId="{082E9563-6ADE-449B-A8E2-7299CBBC8C60}" type="presOf" srcId="{8ACF86E2-0DFD-473C-9E30-6846131A7E08}" destId="{B6150855-C678-426B-9755-E571B0ED670D}" srcOrd="1" destOrd="0" presId="urn:microsoft.com/office/officeart/2005/8/layout/orgChart1"/>
    <dgm:cxn modelId="{8F0FA5C3-EFD2-40E5-8EC6-C22634DC09E7}" type="presOf" srcId="{D07BF2BC-6FE8-46BC-99B9-A3E106582C24}" destId="{BB97B4E2-91AA-4BA6-B5CD-20362E4C1204}" srcOrd="0" destOrd="0" presId="urn:microsoft.com/office/officeart/2005/8/layout/orgChart1"/>
    <dgm:cxn modelId="{F4F33CE6-923F-4DDE-B981-0678776A73CB}" srcId="{C59F9F40-22F8-4D28-BA67-188198EB4C9A}" destId="{D07BF2BC-6FE8-46BC-99B9-A3E106582C24}" srcOrd="0" destOrd="0" parTransId="{3C89D573-F829-45D2-B885-B137F74A53D5}" sibTransId="{8319F064-2B9F-4E7D-A4ED-4CBC73275CCC}"/>
    <dgm:cxn modelId="{9B37FBE4-C41C-4612-9CA2-36D11F293540}" type="presOf" srcId="{586D9AFE-86F6-4443-BF54-20DAFC946AFC}" destId="{A19336D0-535C-419D-B5E7-4BEB87E317FC}" srcOrd="0" destOrd="0" presId="urn:microsoft.com/office/officeart/2005/8/layout/orgChart1"/>
    <dgm:cxn modelId="{46D514D2-394A-49EB-BB22-EBEF9B04AF1A}" type="presOf" srcId="{D07BF2BC-6FE8-46BC-99B9-A3E106582C24}" destId="{49879167-7C38-4669-B0DA-44B51131D517}" srcOrd="1" destOrd="0" presId="urn:microsoft.com/office/officeart/2005/8/layout/orgChart1"/>
    <dgm:cxn modelId="{EDC0D643-8A9B-4915-AEFF-C668040BD03F}" type="presOf" srcId="{586D9AFE-86F6-4443-BF54-20DAFC946AFC}" destId="{31FD841F-5BDA-4D36-B42C-DD24D62747FC}" srcOrd="1" destOrd="0" presId="urn:microsoft.com/office/officeart/2005/8/layout/orgChart1"/>
    <dgm:cxn modelId="{FA5F167B-5E2A-4400-8543-D40C03F47750}" type="presOf" srcId="{5252E16A-BF31-49E5-A5D8-6D358787B2CB}" destId="{BFC745D5-5879-4A02-B0FC-8CD18B1B1243}" srcOrd="0" destOrd="0" presId="urn:microsoft.com/office/officeart/2005/8/layout/orgChart1"/>
    <dgm:cxn modelId="{ADBE9D3F-D7CC-4C4C-8926-8048BAF22585}" srcId="{D07BF2BC-6FE8-46BC-99B9-A3E106582C24}" destId="{27C8E243-BF31-4FC7-BCD7-882AAC119F75}" srcOrd="3" destOrd="0" parTransId="{2FD741C7-1E6A-4930-911B-FCACE186109A}" sibTransId="{2C27098F-C9E6-4F0C-BE65-82496ECB02E9}"/>
    <dgm:cxn modelId="{7B2C5CA7-4879-4A8E-9403-07C79CFDF54D}" type="presOf" srcId="{C9024A76-0B1F-4E6F-9AB7-9A263F6F45AC}" destId="{A084EDCB-A3AD-41C5-875F-842C4CE7EB5C}" srcOrd="0" destOrd="0" presId="urn:microsoft.com/office/officeart/2005/8/layout/orgChart1"/>
    <dgm:cxn modelId="{DAC41F18-ECFB-4B21-8C48-5075C2B99EE0}" type="presOf" srcId="{27C8E243-BF31-4FC7-BCD7-882AAC119F75}" destId="{4B15F372-412D-422A-8028-D6857EF97E15}" srcOrd="0" destOrd="0" presId="urn:microsoft.com/office/officeart/2005/8/layout/orgChart1"/>
    <dgm:cxn modelId="{DD2E0EFC-E9C6-48D7-AED2-36FAF1CD13D0}" srcId="{D07BF2BC-6FE8-46BC-99B9-A3E106582C24}" destId="{586D9AFE-86F6-4443-BF54-20DAFC946AFC}" srcOrd="0" destOrd="0" parTransId="{C9024A76-0B1F-4E6F-9AB7-9A263F6F45AC}" sibTransId="{6CEA82D0-9FC8-4EF3-A491-AEBBCA8B56B5}"/>
    <dgm:cxn modelId="{4AFC1EE7-24D7-4E72-80FA-D1B46CC34AB0}" type="presOf" srcId="{D0C44182-543C-4969-90DF-4AF77501A382}" destId="{CF136B18-A695-405A-B1C5-D2E723015108}" srcOrd="1" destOrd="0" presId="urn:microsoft.com/office/officeart/2005/8/layout/orgChart1"/>
    <dgm:cxn modelId="{9F9A6002-2F45-42B1-B892-9F8BB97BC4A7}" type="presOf" srcId="{8ACF86E2-0DFD-473C-9E30-6846131A7E08}" destId="{9711726A-D8B7-491A-9E33-F669B7C76B74}" srcOrd="0" destOrd="0" presId="urn:microsoft.com/office/officeart/2005/8/layout/orgChart1"/>
    <dgm:cxn modelId="{06C78539-5FD0-4D04-89A4-3D8741E24153}" type="presOf" srcId="{D0C44182-543C-4969-90DF-4AF77501A382}" destId="{29ABC0FF-20DC-4BF0-BC30-B32E54F14764}" srcOrd="0" destOrd="0" presId="urn:microsoft.com/office/officeart/2005/8/layout/orgChart1"/>
    <dgm:cxn modelId="{67E05EE4-2A44-4563-886F-59E572401AA7}" type="presOf" srcId="{238736D7-7EED-426C-816B-9E68CBC5F6F5}" destId="{574F4FDA-FD0D-4C49-BCD1-1B529EBECB9F}" srcOrd="0" destOrd="0" presId="urn:microsoft.com/office/officeart/2005/8/layout/orgChart1"/>
    <dgm:cxn modelId="{5B317AB5-ED04-4D78-98D4-823FCF334755}" type="presOf" srcId="{2FD741C7-1E6A-4930-911B-FCACE186109A}" destId="{5793CA81-397E-401E-9293-BD9546EC89A9}" srcOrd="0" destOrd="0" presId="urn:microsoft.com/office/officeart/2005/8/layout/orgChart1"/>
    <dgm:cxn modelId="{EBF2A76B-E53A-4BB3-93C8-A2D2D151CCF5}" type="presOf" srcId="{27C8E243-BF31-4FC7-BCD7-882AAC119F75}" destId="{C2978E77-AE3F-4023-975F-BF0728BD2E6B}" srcOrd="1" destOrd="0" presId="urn:microsoft.com/office/officeart/2005/8/layout/orgChart1"/>
    <dgm:cxn modelId="{1570C2B5-50EF-40B7-A5A2-2E1C8CC16447}" type="presOf" srcId="{C59F9F40-22F8-4D28-BA67-188198EB4C9A}" destId="{E8F23917-C740-4BDD-8EE5-200270AA68B2}" srcOrd="0" destOrd="0" presId="urn:microsoft.com/office/officeart/2005/8/layout/orgChart1"/>
    <dgm:cxn modelId="{D64761DD-9795-499E-87D1-DD664E151A4C}" type="presParOf" srcId="{E8F23917-C740-4BDD-8EE5-200270AA68B2}" destId="{5D68B0CD-A469-415E-BE3B-4BD7125230D6}" srcOrd="0" destOrd="0" presId="urn:microsoft.com/office/officeart/2005/8/layout/orgChart1"/>
    <dgm:cxn modelId="{269C4395-38F3-4C8D-B58E-E16B46C9D99C}" type="presParOf" srcId="{5D68B0CD-A469-415E-BE3B-4BD7125230D6}" destId="{9E0D9EC4-A647-4B43-B96A-11241FA18E9F}" srcOrd="0" destOrd="0" presId="urn:microsoft.com/office/officeart/2005/8/layout/orgChart1"/>
    <dgm:cxn modelId="{79A3FAAF-741B-4652-8482-DA34BD481958}" type="presParOf" srcId="{9E0D9EC4-A647-4B43-B96A-11241FA18E9F}" destId="{BB97B4E2-91AA-4BA6-B5CD-20362E4C1204}" srcOrd="0" destOrd="0" presId="urn:microsoft.com/office/officeart/2005/8/layout/orgChart1"/>
    <dgm:cxn modelId="{5E9D8EE4-B518-4764-81F1-96837EDF3422}" type="presParOf" srcId="{9E0D9EC4-A647-4B43-B96A-11241FA18E9F}" destId="{49879167-7C38-4669-B0DA-44B51131D517}" srcOrd="1" destOrd="0" presId="urn:microsoft.com/office/officeart/2005/8/layout/orgChart1"/>
    <dgm:cxn modelId="{26AD2C74-04C1-4219-AE4B-7BB7A167F904}" type="presParOf" srcId="{5D68B0CD-A469-415E-BE3B-4BD7125230D6}" destId="{FECE5966-99AD-4F20-8E8E-45CCA0A19A25}" srcOrd="1" destOrd="0" presId="urn:microsoft.com/office/officeart/2005/8/layout/orgChart1"/>
    <dgm:cxn modelId="{5919D9FB-A61B-4033-8F9A-3558A3C7525D}" type="presParOf" srcId="{FECE5966-99AD-4F20-8E8E-45CCA0A19A25}" destId="{BFC745D5-5879-4A02-B0FC-8CD18B1B1243}" srcOrd="0" destOrd="0" presId="urn:microsoft.com/office/officeart/2005/8/layout/orgChart1"/>
    <dgm:cxn modelId="{AE0C33DA-55BB-4D7A-A552-5FE88D5F7A85}" type="presParOf" srcId="{FECE5966-99AD-4F20-8E8E-45CCA0A19A25}" destId="{529702EF-ED1F-4968-A069-98029EF90722}" srcOrd="1" destOrd="0" presId="urn:microsoft.com/office/officeart/2005/8/layout/orgChart1"/>
    <dgm:cxn modelId="{0D45A553-8E72-43B1-81F2-05B4E352548F}" type="presParOf" srcId="{529702EF-ED1F-4968-A069-98029EF90722}" destId="{C761B1BE-F4E3-4258-8338-5170CCD24948}" srcOrd="0" destOrd="0" presId="urn:microsoft.com/office/officeart/2005/8/layout/orgChart1"/>
    <dgm:cxn modelId="{0B7F1AB5-FF50-4BD1-88AC-DD78951BD8E8}" type="presParOf" srcId="{C761B1BE-F4E3-4258-8338-5170CCD24948}" destId="{9711726A-D8B7-491A-9E33-F669B7C76B74}" srcOrd="0" destOrd="0" presId="urn:microsoft.com/office/officeart/2005/8/layout/orgChart1"/>
    <dgm:cxn modelId="{F766A723-E710-486F-8734-FEB66A8AD8D6}" type="presParOf" srcId="{C761B1BE-F4E3-4258-8338-5170CCD24948}" destId="{B6150855-C678-426B-9755-E571B0ED670D}" srcOrd="1" destOrd="0" presId="urn:microsoft.com/office/officeart/2005/8/layout/orgChart1"/>
    <dgm:cxn modelId="{D4A15C2C-09BC-4FAD-81CC-0178B7BDA248}" type="presParOf" srcId="{529702EF-ED1F-4968-A069-98029EF90722}" destId="{4605D037-7406-4660-8210-924B3E05069A}" srcOrd="1" destOrd="0" presId="urn:microsoft.com/office/officeart/2005/8/layout/orgChart1"/>
    <dgm:cxn modelId="{E2C0537C-21E7-4CA7-B3E6-34E711AC93CF}" type="presParOf" srcId="{529702EF-ED1F-4968-A069-98029EF90722}" destId="{93FF7FFE-4A20-460E-B3EA-8F74BD78ACBA}" srcOrd="2" destOrd="0" presId="urn:microsoft.com/office/officeart/2005/8/layout/orgChart1"/>
    <dgm:cxn modelId="{84A4EAB8-F2D8-4DB6-B747-2B84778BB04C}" type="presParOf" srcId="{FECE5966-99AD-4F20-8E8E-45CCA0A19A25}" destId="{574F4FDA-FD0D-4C49-BCD1-1B529EBECB9F}" srcOrd="2" destOrd="0" presId="urn:microsoft.com/office/officeart/2005/8/layout/orgChart1"/>
    <dgm:cxn modelId="{7021703E-9F5D-4E83-B5B4-1B0949E3BE38}" type="presParOf" srcId="{FECE5966-99AD-4F20-8E8E-45CCA0A19A25}" destId="{65501C84-6B67-43C4-B92C-10C9E2DD9A7F}" srcOrd="3" destOrd="0" presId="urn:microsoft.com/office/officeart/2005/8/layout/orgChart1"/>
    <dgm:cxn modelId="{C74D7462-DFE3-49AE-9B78-A51F86185B5F}" type="presParOf" srcId="{65501C84-6B67-43C4-B92C-10C9E2DD9A7F}" destId="{429E2F47-217D-483C-8F29-04E56CEC10AB}" srcOrd="0" destOrd="0" presId="urn:microsoft.com/office/officeart/2005/8/layout/orgChart1"/>
    <dgm:cxn modelId="{540A8AEE-7647-4DB5-B76C-BE8B84F91AEB}" type="presParOf" srcId="{429E2F47-217D-483C-8F29-04E56CEC10AB}" destId="{29ABC0FF-20DC-4BF0-BC30-B32E54F14764}" srcOrd="0" destOrd="0" presId="urn:microsoft.com/office/officeart/2005/8/layout/orgChart1"/>
    <dgm:cxn modelId="{0EFE2079-F4FB-4916-ACB2-94B34FB4567E}" type="presParOf" srcId="{429E2F47-217D-483C-8F29-04E56CEC10AB}" destId="{CF136B18-A695-405A-B1C5-D2E723015108}" srcOrd="1" destOrd="0" presId="urn:microsoft.com/office/officeart/2005/8/layout/orgChart1"/>
    <dgm:cxn modelId="{43433773-29DC-47AA-9835-534841B88910}" type="presParOf" srcId="{65501C84-6B67-43C4-B92C-10C9E2DD9A7F}" destId="{BCCF4BCB-E723-4A64-9558-4D7E0B680E17}" srcOrd="1" destOrd="0" presId="urn:microsoft.com/office/officeart/2005/8/layout/orgChart1"/>
    <dgm:cxn modelId="{D935C000-648D-46A3-9350-032C6918EE2B}" type="presParOf" srcId="{65501C84-6B67-43C4-B92C-10C9E2DD9A7F}" destId="{46A7D2BF-D2A7-4704-9582-C7380A2FFACE}" srcOrd="2" destOrd="0" presId="urn:microsoft.com/office/officeart/2005/8/layout/orgChart1"/>
    <dgm:cxn modelId="{59E10778-E52C-4E29-8627-2DF827A7FB53}" type="presParOf" srcId="{FECE5966-99AD-4F20-8E8E-45CCA0A19A25}" destId="{5793CA81-397E-401E-9293-BD9546EC89A9}" srcOrd="4" destOrd="0" presId="urn:microsoft.com/office/officeart/2005/8/layout/orgChart1"/>
    <dgm:cxn modelId="{401F097E-71FB-4FCC-9866-0BE6FFF90605}" type="presParOf" srcId="{FECE5966-99AD-4F20-8E8E-45CCA0A19A25}" destId="{F7B8EA95-D028-4214-ACC6-75C86C5A36DB}" srcOrd="5" destOrd="0" presId="urn:microsoft.com/office/officeart/2005/8/layout/orgChart1"/>
    <dgm:cxn modelId="{CD7F1136-B8CB-436C-B69D-A71ABA36B460}" type="presParOf" srcId="{F7B8EA95-D028-4214-ACC6-75C86C5A36DB}" destId="{8ADBD693-DE6B-4CA2-AB07-390E15971240}" srcOrd="0" destOrd="0" presId="urn:microsoft.com/office/officeart/2005/8/layout/orgChart1"/>
    <dgm:cxn modelId="{13255FB0-0FE4-4666-92EF-88CA0C078330}" type="presParOf" srcId="{8ADBD693-DE6B-4CA2-AB07-390E15971240}" destId="{4B15F372-412D-422A-8028-D6857EF97E15}" srcOrd="0" destOrd="0" presId="urn:microsoft.com/office/officeart/2005/8/layout/orgChart1"/>
    <dgm:cxn modelId="{A872E924-EFE2-4191-9431-9D22B79D49AD}" type="presParOf" srcId="{8ADBD693-DE6B-4CA2-AB07-390E15971240}" destId="{C2978E77-AE3F-4023-975F-BF0728BD2E6B}" srcOrd="1" destOrd="0" presId="urn:microsoft.com/office/officeart/2005/8/layout/orgChart1"/>
    <dgm:cxn modelId="{26D43B3C-FB31-4C6F-AECA-E120B050E5DD}" type="presParOf" srcId="{F7B8EA95-D028-4214-ACC6-75C86C5A36DB}" destId="{14B7492C-E772-4A72-93ED-A2D5EC9C1A63}" srcOrd="1" destOrd="0" presId="urn:microsoft.com/office/officeart/2005/8/layout/orgChart1"/>
    <dgm:cxn modelId="{8ACA09DA-A353-45A6-920A-65A24219914D}" type="presParOf" srcId="{F7B8EA95-D028-4214-ACC6-75C86C5A36DB}" destId="{D82C32A2-53D9-42F4-96D5-AA1D7082C5C0}" srcOrd="2" destOrd="0" presId="urn:microsoft.com/office/officeart/2005/8/layout/orgChart1"/>
    <dgm:cxn modelId="{FC42441E-2787-4305-81BB-5AF02EE59D7F}" type="presParOf" srcId="{5D68B0CD-A469-415E-BE3B-4BD7125230D6}" destId="{008770FA-20A6-405C-8263-DF0903A9D6CA}" srcOrd="2" destOrd="0" presId="urn:microsoft.com/office/officeart/2005/8/layout/orgChart1"/>
    <dgm:cxn modelId="{2047B68F-0593-4DDC-B229-BD7108815C61}" type="presParOf" srcId="{008770FA-20A6-405C-8263-DF0903A9D6CA}" destId="{A084EDCB-A3AD-41C5-875F-842C4CE7EB5C}" srcOrd="0" destOrd="0" presId="urn:microsoft.com/office/officeart/2005/8/layout/orgChart1"/>
    <dgm:cxn modelId="{7EBBE72F-2B37-4DA5-A4FE-2C0AE2B8733E}" type="presParOf" srcId="{008770FA-20A6-405C-8263-DF0903A9D6CA}" destId="{569811A5-7E29-4995-94D3-294E757D6E44}" srcOrd="1" destOrd="0" presId="urn:microsoft.com/office/officeart/2005/8/layout/orgChart1"/>
    <dgm:cxn modelId="{B21EB8CF-D1BD-4082-9626-D52108FF826E}" type="presParOf" srcId="{569811A5-7E29-4995-94D3-294E757D6E44}" destId="{0AB2B905-B7D6-48C0-BB17-5CE18E6D7BCB}" srcOrd="0" destOrd="0" presId="urn:microsoft.com/office/officeart/2005/8/layout/orgChart1"/>
    <dgm:cxn modelId="{4C1A4F75-BE56-4212-B368-9FFDD9848409}" type="presParOf" srcId="{0AB2B905-B7D6-48C0-BB17-5CE18E6D7BCB}" destId="{A19336D0-535C-419D-B5E7-4BEB87E317FC}" srcOrd="0" destOrd="0" presId="urn:microsoft.com/office/officeart/2005/8/layout/orgChart1"/>
    <dgm:cxn modelId="{B5CAE0AE-A4D9-420B-AC20-52B1514D98D9}" type="presParOf" srcId="{0AB2B905-B7D6-48C0-BB17-5CE18E6D7BCB}" destId="{31FD841F-5BDA-4D36-B42C-DD24D62747FC}" srcOrd="1" destOrd="0" presId="urn:microsoft.com/office/officeart/2005/8/layout/orgChart1"/>
    <dgm:cxn modelId="{E7460F92-9C20-4DDD-900F-0EABFF95A239}" type="presParOf" srcId="{569811A5-7E29-4995-94D3-294E757D6E44}" destId="{5DD9DB1A-A3EC-4A18-820B-31F0CFF5BEF5}" srcOrd="1" destOrd="0" presId="urn:microsoft.com/office/officeart/2005/8/layout/orgChart1"/>
    <dgm:cxn modelId="{F049D98F-3187-4C17-96DE-E7FDECEF2879}" type="presParOf" srcId="{569811A5-7E29-4995-94D3-294E757D6E44}" destId="{639B169C-054C-42EA-B3AE-095C4451507B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7BF145-86F3-4AEC-8E61-D9C6B3375718}" type="doc">
      <dgm:prSet loTypeId="urn:microsoft.com/office/officeart/2005/8/layout/vList6" loCatId="process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3C2F572F-4458-447F-BD21-540937E8F096}">
      <dgm:prSet phldrT="[Текст]" custT="1"/>
      <dgm:spPr/>
      <dgm:t>
        <a:bodyPr/>
        <a:lstStyle/>
        <a:p>
          <a:r>
            <a:rPr lang="ru-RU" sz="14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Обеспечить взаимодействие </a:t>
          </a:r>
          <a:r>
            <a:rPr lang="ru-RU" sz="14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 методическими объединениями других учреждений и коллегами из других городов  с целью обмена опытом</a:t>
          </a:r>
          <a:endParaRPr lang="ru-RU" sz="140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9F051FFB-75DE-4C88-B3EA-ADF707CD38D0}" type="parTrans" cxnId="{98C113F1-6BEB-4EC4-99C0-214B1FD8EEE7}">
      <dgm:prSet/>
      <dgm:spPr/>
      <dgm:t>
        <a:bodyPr/>
        <a:lstStyle/>
        <a:p>
          <a:endParaRPr lang="ru-RU"/>
        </a:p>
      </dgm:t>
    </dgm:pt>
    <dgm:pt modelId="{82E85484-B9B6-4533-99A2-53B69823C08A}" type="sibTrans" cxnId="{98C113F1-6BEB-4EC4-99C0-214B1FD8EEE7}">
      <dgm:prSet/>
      <dgm:spPr/>
      <dgm:t>
        <a:bodyPr/>
        <a:lstStyle/>
        <a:p>
          <a:endParaRPr lang="ru-RU"/>
        </a:p>
      </dgm:t>
    </dgm:pt>
    <dgm:pt modelId="{CEAD23EF-ACF3-4010-991E-0F8739BE8A60}">
      <dgm:prSet phldrT="[Текст]" custT="1"/>
      <dgm:spPr/>
      <dgm:t>
        <a:bodyPr/>
        <a:lstStyle/>
        <a:p>
          <a:pPr algn="l"/>
          <a:r>
            <a:rPr lang="ru-RU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</a:t>
          </a:r>
          <a:r>
            <a:rPr lang="ru-RU" sz="16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системы нормативных требований к направленности по спортивной подготовке </a:t>
          </a:r>
          <a:endParaRPr lang="ru-RU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CA4233-ABEC-429F-A64B-94268099AA5F}" type="parTrans" cxnId="{C8FD4F31-63A4-497C-853B-271FF273FA1A}">
      <dgm:prSet/>
      <dgm:spPr/>
      <dgm:t>
        <a:bodyPr/>
        <a:lstStyle/>
        <a:p>
          <a:endParaRPr lang="ru-RU"/>
        </a:p>
      </dgm:t>
    </dgm:pt>
    <dgm:pt modelId="{666AB166-70A2-4496-A6A4-65A25DE464AB}" type="sibTrans" cxnId="{C8FD4F31-63A4-497C-853B-271FF273FA1A}">
      <dgm:prSet/>
      <dgm:spPr/>
      <dgm:t>
        <a:bodyPr/>
        <a:lstStyle/>
        <a:p>
          <a:endParaRPr lang="ru-RU"/>
        </a:p>
      </dgm:t>
    </dgm:pt>
    <dgm:pt modelId="{10B83C30-C5C4-4B62-88AE-33D09AE98BE1}">
      <dgm:prSet phldrT="[Текст]" custT="1"/>
      <dgm:spPr/>
      <dgm:t>
        <a:bodyPr/>
        <a:lstStyle/>
        <a:p>
          <a:pPr algn="l"/>
          <a:r>
            <a:rPr lang="ru-RU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обмена опытом </a:t>
          </a:r>
          <a:endParaRPr lang="ru-RU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FE1B90-8974-4E37-B80C-60372CF6A832}" type="sibTrans" cxnId="{E3C7A087-3E81-48B3-9828-383E5B5BABD4}">
      <dgm:prSet/>
      <dgm:spPr/>
      <dgm:t>
        <a:bodyPr/>
        <a:lstStyle/>
        <a:p>
          <a:endParaRPr lang="ru-RU"/>
        </a:p>
      </dgm:t>
    </dgm:pt>
    <dgm:pt modelId="{A80AB370-489D-41C4-B231-8A43CD0C2995}" type="parTrans" cxnId="{E3C7A087-3E81-48B3-9828-383E5B5BABD4}">
      <dgm:prSet/>
      <dgm:spPr/>
      <dgm:t>
        <a:bodyPr/>
        <a:lstStyle/>
        <a:p>
          <a:endParaRPr lang="ru-RU"/>
        </a:p>
      </dgm:t>
    </dgm:pt>
    <dgm:pt modelId="{32F8F0C3-88AA-440B-B48B-C5768A4A2C1A}">
      <dgm:prSet custT="1"/>
      <dgm:spPr/>
      <dgm:t>
        <a:bodyPr/>
        <a:lstStyle/>
        <a:p>
          <a:pPr algn="l"/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Организовать четкую, налаженную работу 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  вышестоящими структурами : Министерство спорта, Департамент </a:t>
          </a:r>
          <a:r>
            <a:rPr lang="ru-RU" sz="14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, Управление </a:t>
          </a:r>
          <a:r>
            <a:rPr lang="ru-RU" sz="14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endParaRPr lang="ru-RU" sz="14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A48117-8117-49F3-862D-89DBFFE0E19A}" type="parTrans" cxnId="{025462BA-EFC9-4B74-8E9D-A8AC3948BFDC}">
      <dgm:prSet/>
      <dgm:spPr/>
      <dgm:t>
        <a:bodyPr/>
        <a:lstStyle/>
        <a:p>
          <a:endParaRPr lang="ru-RU"/>
        </a:p>
      </dgm:t>
    </dgm:pt>
    <dgm:pt modelId="{6E7EECFE-13FA-4462-9CE2-2A9CE0335717}" type="sibTrans" cxnId="{025462BA-EFC9-4B74-8E9D-A8AC3948BFDC}">
      <dgm:prSet/>
      <dgm:spPr/>
      <dgm:t>
        <a:bodyPr/>
        <a:lstStyle/>
        <a:p>
          <a:endParaRPr lang="ru-RU"/>
        </a:p>
      </dgm:t>
    </dgm:pt>
    <dgm:pt modelId="{CB517DBA-7110-49B7-A5A3-8BDD50372BBD}">
      <dgm:prSet custT="1"/>
      <dgm:spPr/>
      <dgm:t>
        <a:bodyPr/>
        <a:lstStyle/>
        <a:p>
          <a:pPr algn="l"/>
          <a:r>
            <a:rPr lang="ru-RU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Дефицит высококвалифицированных кадров</a:t>
          </a:r>
          <a:endParaRPr lang="ru-RU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C65A33-E334-46A6-99A7-50A72217A3CF}" type="sibTrans" cxnId="{95011E3A-B298-4D76-8D0F-8DD752EACD22}">
      <dgm:prSet/>
      <dgm:spPr/>
      <dgm:t>
        <a:bodyPr/>
        <a:lstStyle/>
        <a:p>
          <a:endParaRPr lang="ru-RU"/>
        </a:p>
      </dgm:t>
    </dgm:pt>
    <dgm:pt modelId="{D3EA8992-8BAE-4420-81B1-4A8B834BB187}" type="parTrans" cxnId="{95011E3A-B298-4D76-8D0F-8DD752EACD22}">
      <dgm:prSet/>
      <dgm:spPr/>
      <dgm:t>
        <a:bodyPr/>
        <a:lstStyle/>
        <a:p>
          <a:endParaRPr lang="ru-RU"/>
        </a:p>
      </dgm:t>
    </dgm:pt>
    <dgm:pt modelId="{68F27DDA-F29B-4C8E-9E63-26E46D02B8F7}">
      <dgm:prSet custT="1"/>
      <dgm:spPr/>
      <dgm:t>
        <a:bodyPr/>
        <a:lstStyle/>
        <a:p>
          <a:pPr algn="l"/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Проводить конкурсы 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 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вакантные места специалистов, владеющих 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современными технологиями в области </a:t>
          </a:r>
          <a:r>
            <a:rPr lang="ru-RU" sz="14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знаниями, умениями и навыками  методической </a:t>
          </a:r>
          <a:r>
            <a:rPr lang="ru-RU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деятельности (в том числе, в удалённом режиме) </a:t>
          </a:r>
          <a:endParaRPr lang="ru-RU" sz="14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872DC4-85FD-4BC9-83C6-A4F5489CEDFD}" type="sibTrans" cxnId="{11BAE3A4-724A-42E3-888E-ACA451C10C15}">
      <dgm:prSet/>
      <dgm:spPr/>
      <dgm:t>
        <a:bodyPr/>
        <a:lstStyle/>
        <a:p>
          <a:endParaRPr lang="ru-RU"/>
        </a:p>
      </dgm:t>
    </dgm:pt>
    <dgm:pt modelId="{053D9BD3-6A65-436A-901A-176F612508CA}" type="parTrans" cxnId="{11BAE3A4-724A-42E3-888E-ACA451C10C15}">
      <dgm:prSet/>
      <dgm:spPr/>
      <dgm:t>
        <a:bodyPr/>
        <a:lstStyle/>
        <a:p>
          <a:endParaRPr lang="ru-RU"/>
        </a:p>
      </dgm:t>
    </dgm:pt>
    <dgm:pt modelId="{A8729E5B-216F-4C59-99B3-58830A9D6244}">
      <dgm:prSet custT="1"/>
      <dgm:spPr/>
      <dgm:t>
        <a:bodyPr/>
        <a:lstStyle/>
        <a:p>
          <a:pPr algn="l"/>
          <a:r>
            <a:rPr lang="ru-RU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совершенствования технологий тренировочного процесса</a:t>
          </a:r>
          <a:endParaRPr lang="ru-RU" sz="16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2CDF55-31E6-4B7B-B1DB-5C2571E8DAE9}" type="sibTrans" cxnId="{6C9603BD-1D92-425E-B06E-819C40155FFD}">
      <dgm:prSet/>
      <dgm:spPr/>
      <dgm:t>
        <a:bodyPr/>
        <a:lstStyle/>
        <a:p>
          <a:endParaRPr lang="ru-RU"/>
        </a:p>
      </dgm:t>
    </dgm:pt>
    <dgm:pt modelId="{42B07A25-7727-443B-A868-4CECA04A79BF}" type="parTrans" cxnId="{6C9603BD-1D92-425E-B06E-819C40155FFD}">
      <dgm:prSet/>
      <dgm:spPr/>
      <dgm:t>
        <a:bodyPr/>
        <a:lstStyle/>
        <a:p>
          <a:endParaRPr lang="ru-RU"/>
        </a:p>
      </dgm:t>
    </dgm:pt>
    <dgm:pt modelId="{1EAC133C-C006-4B8B-AA21-7AC1154E887F}">
      <dgm:prSet custT="1"/>
      <dgm:spPr/>
      <dgm:t>
        <a:bodyPr/>
        <a:lstStyle/>
        <a:p>
          <a:pPr algn="l"/>
          <a:r>
            <a:rPr lang="ru-RU" sz="14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Внедрить новые  инновационные формы работы тренерского состава </a:t>
          </a:r>
          <a:r>
            <a:rPr lang="ru-RU" sz="14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 области методической </a:t>
          </a:r>
          <a:r>
            <a:rPr lang="ru-RU" sz="14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деятельности </a:t>
          </a:r>
          <a:endParaRPr lang="ru-RU" sz="1400" dirty="0">
            <a:solidFill>
              <a:schemeClr val="tx1">
                <a:lumMod val="85000"/>
                <a:lumOff val="15000"/>
              </a:schemeClr>
            </a:solidFill>
          </a:endParaRPr>
        </a:p>
      </dgm:t>
    </dgm:pt>
    <dgm:pt modelId="{2BE805DC-C497-4552-8334-3EB0CBBDA538}" type="parTrans" cxnId="{0E0CDB66-648E-44E7-B437-E6E4F08F350F}">
      <dgm:prSet/>
      <dgm:spPr/>
      <dgm:t>
        <a:bodyPr/>
        <a:lstStyle/>
        <a:p>
          <a:endParaRPr lang="ru-RU"/>
        </a:p>
      </dgm:t>
    </dgm:pt>
    <dgm:pt modelId="{84F23310-4DCA-47DB-8CBA-3E57C8202FB8}" type="sibTrans" cxnId="{0E0CDB66-648E-44E7-B437-E6E4F08F350F}">
      <dgm:prSet/>
      <dgm:spPr/>
      <dgm:t>
        <a:bodyPr/>
        <a:lstStyle/>
        <a:p>
          <a:endParaRPr lang="ru-RU"/>
        </a:p>
      </dgm:t>
    </dgm:pt>
    <dgm:pt modelId="{679740A6-2393-4549-BDD4-20285F381CA8}" type="pres">
      <dgm:prSet presAssocID="{E27BF145-86F3-4AEC-8E61-D9C6B3375718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38CF308-CD00-470F-BB69-A974E3D0511D}" type="pres">
      <dgm:prSet presAssocID="{10B83C30-C5C4-4B62-88AE-33D09AE98BE1}" presName="linNode" presStyleCnt="0"/>
      <dgm:spPr/>
      <dgm:t>
        <a:bodyPr/>
        <a:lstStyle/>
        <a:p>
          <a:endParaRPr lang="ru-RU"/>
        </a:p>
      </dgm:t>
    </dgm:pt>
    <dgm:pt modelId="{55C8E63E-38B0-4B6F-B4D6-62FABB8D79B2}" type="pres">
      <dgm:prSet presAssocID="{10B83C30-C5C4-4B62-88AE-33D09AE98BE1}" presName="parentShp" presStyleLbl="node1" presStyleIdx="0" presStyleCnt="4" custScaleX="100244" custScaleY="3537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C33E0B-9AAD-4563-A02D-79749C57A0E8}" type="pres">
      <dgm:prSet presAssocID="{10B83C30-C5C4-4B62-88AE-33D09AE98BE1}" presName="childShp" presStyleLbl="bgAccFollowNode1" presStyleIdx="0" presStyleCnt="4" custScaleY="407483" custLinFactNeighborX="3201" custLinFactNeighborY="-1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25F54-FD1C-44F1-A4F2-A1B4ADD7E929}" type="pres">
      <dgm:prSet presAssocID="{92FE1B90-8974-4E37-B80C-60372CF6A832}" presName="spacing" presStyleCnt="0"/>
      <dgm:spPr/>
      <dgm:t>
        <a:bodyPr/>
        <a:lstStyle/>
        <a:p>
          <a:endParaRPr lang="ru-RU"/>
        </a:p>
      </dgm:t>
    </dgm:pt>
    <dgm:pt modelId="{9AC71FAE-8B26-4004-9C76-9639F946F865}" type="pres">
      <dgm:prSet presAssocID="{CEAD23EF-ACF3-4010-991E-0F8739BE8A60}" presName="linNode" presStyleCnt="0"/>
      <dgm:spPr/>
      <dgm:t>
        <a:bodyPr/>
        <a:lstStyle/>
        <a:p>
          <a:endParaRPr lang="ru-RU"/>
        </a:p>
      </dgm:t>
    </dgm:pt>
    <dgm:pt modelId="{E23DF0A8-A57E-44E1-98BC-721BCF8ED33B}" type="pres">
      <dgm:prSet presAssocID="{CEAD23EF-ACF3-4010-991E-0F8739BE8A60}" presName="parentShp" presStyleLbl="node1" presStyleIdx="1" presStyleCnt="4" custScaleX="99710" custScaleY="385917" custLinFactNeighborX="-178" custLinFactNeighborY="21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1784C8-0455-40E5-9400-AB27DB6F5B07}" type="pres">
      <dgm:prSet presAssocID="{CEAD23EF-ACF3-4010-991E-0F8739BE8A60}" presName="childShp" presStyleLbl="bgAccFollowNode1" presStyleIdx="1" presStyleCnt="4" custScaleY="356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E9AAF-EE06-479E-94C6-84981BF4EDE4}" type="pres">
      <dgm:prSet presAssocID="{666AB166-70A2-4496-A6A4-65A25DE464AB}" presName="spacing" presStyleCnt="0"/>
      <dgm:spPr/>
      <dgm:t>
        <a:bodyPr/>
        <a:lstStyle/>
        <a:p>
          <a:endParaRPr lang="ru-RU"/>
        </a:p>
      </dgm:t>
    </dgm:pt>
    <dgm:pt modelId="{0A1E498B-A207-4EEB-AF91-30BF54C5980C}" type="pres">
      <dgm:prSet presAssocID="{CB517DBA-7110-49B7-A5A3-8BDD50372BBD}" presName="linNode" presStyleCnt="0"/>
      <dgm:spPr/>
      <dgm:t>
        <a:bodyPr/>
        <a:lstStyle/>
        <a:p>
          <a:endParaRPr lang="ru-RU"/>
        </a:p>
      </dgm:t>
    </dgm:pt>
    <dgm:pt modelId="{C28F24E4-DCFB-46C7-8945-B61881240E1C}" type="pres">
      <dgm:prSet presAssocID="{CB517DBA-7110-49B7-A5A3-8BDD50372BBD}" presName="parentShp" presStyleLbl="node1" presStyleIdx="2" presStyleCnt="4" custScaleY="525190" custLinFactNeighborX="-1686" custLinFactNeighborY="3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D73997-8746-427F-BD6A-490BD151697F}" type="pres">
      <dgm:prSet presAssocID="{CB517DBA-7110-49B7-A5A3-8BDD50372BBD}" presName="childShp" presStyleLbl="bgAccFollowNode1" presStyleIdx="2" presStyleCnt="4" custScaleY="605401" custLinFactNeighborX="938" custLinFactNeighborY="-5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EC54BC-D7CB-4230-A584-8562153427B1}" type="pres">
      <dgm:prSet presAssocID="{3AC65A33-E334-46A6-99A7-50A72217A3CF}" presName="spacing" presStyleCnt="0"/>
      <dgm:spPr/>
      <dgm:t>
        <a:bodyPr/>
        <a:lstStyle/>
        <a:p>
          <a:endParaRPr lang="ru-RU"/>
        </a:p>
      </dgm:t>
    </dgm:pt>
    <dgm:pt modelId="{8D2F3060-8FAE-4B28-B9BB-72EB555A736A}" type="pres">
      <dgm:prSet presAssocID="{A8729E5B-216F-4C59-99B3-58830A9D6244}" presName="linNode" presStyleCnt="0"/>
      <dgm:spPr/>
      <dgm:t>
        <a:bodyPr/>
        <a:lstStyle/>
        <a:p>
          <a:endParaRPr lang="ru-RU"/>
        </a:p>
      </dgm:t>
    </dgm:pt>
    <dgm:pt modelId="{170747B1-4BD7-41A1-8C09-56452EE02D96}" type="pres">
      <dgm:prSet presAssocID="{A8729E5B-216F-4C59-99B3-58830A9D6244}" presName="parentShp" presStyleLbl="node1" presStyleIdx="3" presStyleCnt="4" custScaleY="444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B90594-9A98-479B-9296-001E2FA9D578}" type="pres">
      <dgm:prSet presAssocID="{A8729E5B-216F-4C59-99B3-58830A9D6244}" presName="childShp" presStyleLbl="bgAccFollowNode1" presStyleIdx="3" presStyleCnt="4" custScaleY="418918" custLinFactNeighborX="938" custLinFactNeighborY="-70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14A9CA-8B8E-415C-A8EE-DCA341A65D68}" type="presOf" srcId="{32F8F0C3-88AA-440B-B48B-C5768A4A2C1A}" destId="{2C1784C8-0455-40E5-9400-AB27DB6F5B07}" srcOrd="0" destOrd="0" presId="urn:microsoft.com/office/officeart/2005/8/layout/vList6"/>
    <dgm:cxn modelId="{374AB729-537A-4DF4-A2C7-38204BDA1955}" type="presOf" srcId="{10B83C30-C5C4-4B62-88AE-33D09AE98BE1}" destId="{55C8E63E-38B0-4B6F-B4D6-62FABB8D79B2}" srcOrd="0" destOrd="0" presId="urn:microsoft.com/office/officeart/2005/8/layout/vList6"/>
    <dgm:cxn modelId="{07DB0995-73DE-44B7-BC8F-D35102FBAD6B}" type="presOf" srcId="{1EAC133C-C006-4B8B-AA21-7AC1154E887F}" destId="{26B90594-9A98-479B-9296-001E2FA9D578}" srcOrd="0" destOrd="0" presId="urn:microsoft.com/office/officeart/2005/8/layout/vList6"/>
    <dgm:cxn modelId="{6C9603BD-1D92-425E-B06E-819C40155FFD}" srcId="{E27BF145-86F3-4AEC-8E61-D9C6B3375718}" destId="{A8729E5B-216F-4C59-99B3-58830A9D6244}" srcOrd="3" destOrd="0" parTransId="{42B07A25-7727-443B-A868-4CECA04A79BF}" sibTransId="{962CDF55-31E6-4B7B-B1DB-5C2571E8DAE9}"/>
    <dgm:cxn modelId="{2880322A-713D-485C-BDA1-B7A96C8185BD}" type="presOf" srcId="{CEAD23EF-ACF3-4010-991E-0F8739BE8A60}" destId="{E23DF0A8-A57E-44E1-98BC-721BCF8ED33B}" srcOrd="0" destOrd="0" presId="urn:microsoft.com/office/officeart/2005/8/layout/vList6"/>
    <dgm:cxn modelId="{93E07DBF-6322-4ADD-BFC7-855B90AAB68A}" type="presOf" srcId="{A8729E5B-216F-4C59-99B3-58830A9D6244}" destId="{170747B1-4BD7-41A1-8C09-56452EE02D96}" srcOrd="0" destOrd="0" presId="urn:microsoft.com/office/officeart/2005/8/layout/vList6"/>
    <dgm:cxn modelId="{025462BA-EFC9-4B74-8E9D-A8AC3948BFDC}" srcId="{CEAD23EF-ACF3-4010-991E-0F8739BE8A60}" destId="{32F8F0C3-88AA-440B-B48B-C5768A4A2C1A}" srcOrd="0" destOrd="0" parTransId="{04A48117-8117-49F3-862D-89DBFFE0E19A}" sibTransId="{6E7EECFE-13FA-4462-9CE2-2A9CE0335717}"/>
    <dgm:cxn modelId="{BF8C2798-EF2D-4F48-BCA1-757F37FA1BD3}" type="presOf" srcId="{E27BF145-86F3-4AEC-8E61-D9C6B3375718}" destId="{679740A6-2393-4549-BDD4-20285F381CA8}" srcOrd="0" destOrd="0" presId="urn:microsoft.com/office/officeart/2005/8/layout/vList6"/>
    <dgm:cxn modelId="{95011E3A-B298-4D76-8D0F-8DD752EACD22}" srcId="{E27BF145-86F3-4AEC-8E61-D9C6B3375718}" destId="{CB517DBA-7110-49B7-A5A3-8BDD50372BBD}" srcOrd="2" destOrd="0" parTransId="{D3EA8992-8BAE-4420-81B1-4A8B834BB187}" sibTransId="{3AC65A33-E334-46A6-99A7-50A72217A3CF}"/>
    <dgm:cxn modelId="{98C113F1-6BEB-4EC4-99C0-214B1FD8EEE7}" srcId="{10B83C30-C5C4-4B62-88AE-33D09AE98BE1}" destId="{3C2F572F-4458-447F-BD21-540937E8F096}" srcOrd="0" destOrd="0" parTransId="{9F051FFB-75DE-4C88-B3EA-ADF707CD38D0}" sibTransId="{82E85484-B9B6-4533-99A2-53B69823C08A}"/>
    <dgm:cxn modelId="{11BAE3A4-724A-42E3-888E-ACA451C10C15}" srcId="{CB517DBA-7110-49B7-A5A3-8BDD50372BBD}" destId="{68F27DDA-F29B-4C8E-9E63-26E46D02B8F7}" srcOrd="0" destOrd="0" parTransId="{053D9BD3-6A65-436A-901A-176F612508CA}" sibTransId="{C1872DC4-85FD-4BC9-83C6-A4F5489CEDFD}"/>
    <dgm:cxn modelId="{87653295-388F-4371-8747-76C527DC63FB}" type="presOf" srcId="{3C2F572F-4458-447F-BD21-540937E8F096}" destId="{2BC33E0B-9AAD-4563-A02D-79749C57A0E8}" srcOrd="0" destOrd="0" presId="urn:microsoft.com/office/officeart/2005/8/layout/vList6"/>
    <dgm:cxn modelId="{78F4E096-6FDC-4480-8B19-66C13AFAF5BD}" type="presOf" srcId="{CB517DBA-7110-49B7-A5A3-8BDD50372BBD}" destId="{C28F24E4-DCFB-46C7-8945-B61881240E1C}" srcOrd="0" destOrd="0" presId="urn:microsoft.com/office/officeart/2005/8/layout/vList6"/>
    <dgm:cxn modelId="{0FEEB56D-2644-4453-8BEF-0B98C49F53B1}" type="presOf" srcId="{68F27DDA-F29B-4C8E-9E63-26E46D02B8F7}" destId="{CBD73997-8746-427F-BD6A-490BD151697F}" srcOrd="0" destOrd="0" presId="urn:microsoft.com/office/officeart/2005/8/layout/vList6"/>
    <dgm:cxn modelId="{0E0CDB66-648E-44E7-B437-E6E4F08F350F}" srcId="{A8729E5B-216F-4C59-99B3-58830A9D6244}" destId="{1EAC133C-C006-4B8B-AA21-7AC1154E887F}" srcOrd="0" destOrd="0" parTransId="{2BE805DC-C497-4552-8334-3EB0CBBDA538}" sibTransId="{84F23310-4DCA-47DB-8CBA-3E57C8202FB8}"/>
    <dgm:cxn modelId="{C8FD4F31-63A4-497C-853B-271FF273FA1A}" srcId="{E27BF145-86F3-4AEC-8E61-D9C6B3375718}" destId="{CEAD23EF-ACF3-4010-991E-0F8739BE8A60}" srcOrd="1" destOrd="0" parTransId="{69CA4233-ABEC-429F-A64B-94268099AA5F}" sibTransId="{666AB166-70A2-4496-A6A4-65A25DE464AB}"/>
    <dgm:cxn modelId="{E3C7A087-3E81-48B3-9828-383E5B5BABD4}" srcId="{E27BF145-86F3-4AEC-8E61-D9C6B3375718}" destId="{10B83C30-C5C4-4B62-88AE-33D09AE98BE1}" srcOrd="0" destOrd="0" parTransId="{A80AB370-489D-41C4-B231-8A43CD0C2995}" sibTransId="{92FE1B90-8974-4E37-B80C-60372CF6A832}"/>
    <dgm:cxn modelId="{8BF07B97-35E8-42DD-9356-67A63BA65B53}" type="presParOf" srcId="{679740A6-2393-4549-BDD4-20285F381CA8}" destId="{138CF308-CD00-470F-BB69-A974E3D0511D}" srcOrd="0" destOrd="0" presId="urn:microsoft.com/office/officeart/2005/8/layout/vList6"/>
    <dgm:cxn modelId="{548A7DB3-1A94-4593-8E96-C32FC1D3D403}" type="presParOf" srcId="{138CF308-CD00-470F-BB69-A974E3D0511D}" destId="{55C8E63E-38B0-4B6F-B4D6-62FABB8D79B2}" srcOrd="0" destOrd="0" presId="urn:microsoft.com/office/officeart/2005/8/layout/vList6"/>
    <dgm:cxn modelId="{C0F15852-F2D2-45DD-A585-99FB898B1EC0}" type="presParOf" srcId="{138CF308-CD00-470F-BB69-A974E3D0511D}" destId="{2BC33E0B-9AAD-4563-A02D-79749C57A0E8}" srcOrd="1" destOrd="0" presId="urn:microsoft.com/office/officeart/2005/8/layout/vList6"/>
    <dgm:cxn modelId="{8454C6B5-03A3-47A0-9223-7C724A535912}" type="presParOf" srcId="{679740A6-2393-4549-BDD4-20285F381CA8}" destId="{28D25F54-FD1C-44F1-A4F2-A1B4ADD7E929}" srcOrd="1" destOrd="0" presId="urn:microsoft.com/office/officeart/2005/8/layout/vList6"/>
    <dgm:cxn modelId="{E4E00CC8-7813-4E7F-A9B1-6D8AB3583129}" type="presParOf" srcId="{679740A6-2393-4549-BDD4-20285F381CA8}" destId="{9AC71FAE-8B26-4004-9C76-9639F946F865}" srcOrd="2" destOrd="0" presId="urn:microsoft.com/office/officeart/2005/8/layout/vList6"/>
    <dgm:cxn modelId="{AF95AC9D-C664-4131-BA19-15885882E8F7}" type="presParOf" srcId="{9AC71FAE-8B26-4004-9C76-9639F946F865}" destId="{E23DF0A8-A57E-44E1-98BC-721BCF8ED33B}" srcOrd="0" destOrd="0" presId="urn:microsoft.com/office/officeart/2005/8/layout/vList6"/>
    <dgm:cxn modelId="{8A9966DF-4B4F-4F0D-B4CF-C0D136438DC3}" type="presParOf" srcId="{9AC71FAE-8B26-4004-9C76-9639F946F865}" destId="{2C1784C8-0455-40E5-9400-AB27DB6F5B07}" srcOrd="1" destOrd="0" presId="urn:microsoft.com/office/officeart/2005/8/layout/vList6"/>
    <dgm:cxn modelId="{C186756B-0663-4C9F-B517-C0F13F19DCBA}" type="presParOf" srcId="{679740A6-2393-4549-BDD4-20285F381CA8}" destId="{060E9AAF-EE06-479E-94C6-84981BF4EDE4}" srcOrd="3" destOrd="0" presId="urn:microsoft.com/office/officeart/2005/8/layout/vList6"/>
    <dgm:cxn modelId="{B37A630D-FD83-45E4-A374-05F79BDD4808}" type="presParOf" srcId="{679740A6-2393-4549-BDD4-20285F381CA8}" destId="{0A1E498B-A207-4EEB-AF91-30BF54C5980C}" srcOrd="4" destOrd="0" presId="urn:microsoft.com/office/officeart/2005/8/layout/vList6"/>
    <dgm:cxn modelId="{A20B57E7-E577-4BD4-8A16-B165E9BD8BCE}" type="presParOf" srcId="{0A1E498B-A207-4EEB-AF91-30BF54C5980C}" destId="{C28F24E4-DCFB-46C7-8945-B61881240E1C}" srcOrd="0" destOrd="0" presId="urn:microsoft.com/office/officeart/2005/8/layout/vList6"/>
    <dgm:cxn modelId="{8D9959BC-1F44-4CD0-9279-DCB4507DC07F}" type="presParOf" srcId="{0A1E498B-A207-4EEB-AF91-30BF54C5980C}" destId="{CBD73997-8746-427F-BD6A-490BD151697F}" srcOrd="1" destOrd="0" presId="urn:microsoft.com/office/officeart/2005/8/layout/vList6"/>
    <dgm:cxn modelId="{DF9F8FF6-0A63-4E69-95BC-18EB8B4BC15D}" type="presParOf" srcId="{679740A6-2393-4549-BDD4-20285F381CA8}" destId="{DFEC54BC-D7CB-4230-A584-8562153427B1}" srcOrd="5" destOrd="0" presId="urn:microsoft.com/office/officeart/2005/8/layout/vList6"/>
    <dgm:cxn modelId="{74862116-7C94-4A02-BEA7-B0DB6E46B98F}" type="presParOf" srcId="{679740A6-2393-4549-BDD4-20285F381CA8}" destId="{8D2F3060-8FAE-4B28-B9BB-72EB555A736A}" srcOrd="6" destOrd="0" presId="urn:microsoft.com/office/officeart/2005/8/layout/vList6"/>
    <dgm:cxn modelId="{B2D91644-DC65-43EC-BE74-C56CC376AC79}" type="presParOf" srcId="{8D2F3060-8FAE-4B28-B9BB-72EB555A736A}" destId="{170747B1-4BD7-41A1-8C09-56452EE02D96}" srcOrd="0" destOrd="0" presId="urn:microsoft.com/office/officeart/2005/8/layout/vList6"/>
    <dgm:cxn modelId="{3F601083-EEA0-400A-8295-CAECB53FE5AD}" type="presParOf" srcId="{8D2F3060-8FAE-4B28-B9BB-72EB555A736A}" destId="{26B90594-9A98-479B-9296-001E2FA9D57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84EDCB-A3AD-41C5-875F-842C4CE7EB5C}">
      <dsp:nvSpPr>
        <dsp:cNvPr id="0" name=""/>
        <dsp:cNvSpPr/>
      </dsp:nvSpPr>
      <dsp:spPr>
        <a:xfrm>
          <a:off x="4292600" y="457745"/>
          <a:ext cx="1117221" cy="634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7221" y="634401"/>
              </a:lnTo>
            </a:path>
          </a:pathLst>
        </a:cu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3CA81-397E-401E-9293-BD9546EC89A9}">
      <dsp:nvSpPr>
        <dsp:cNvPr id="0" name=""/>
        <dsp:cNvSpPr/>
      </dsp:nvSpPr>
      <dsp:spPr>
        <a:xfrm>
          <a:off x="4292600" y="457745"/>
          <a:ext cx="2450621" cy="1727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1859"/>
              </a:lnTo>
              <a:lnTo>
                <a:pt x="2450621" y="1431859"/>
              </a:lnTo>
              <a:lnTo>
                <a:pt x="2450621" y="1727532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4F4FDA-FD0D-4C49-BCD1-1B529EBECB9F}">
      <dsp:nvSpPr>
        <dsp:cNvPr id="0" name=""/>
        <dsp:cNvSpPr/>
      </dsp:nvSpPr>
      <dsp:spPr>
        <a:xfrm>
          <a:off x="4198502" y="457745"/>
          <a:ext cx="91440" cy="1716972"/>
        </a:xfrm>
        <a:custGeom>
          <a:avLst/>
          <a:gdLst/>
          <a:ahLst/>
          <a:cxnLst/>
          <a:rect l="0" t="0" r="0" b="0"/>
          <a:pathLst>
            <a:path>
              <a:moveTo>
                <a:pt x="94097" y="0"/>
              </a:moveTo>
              <a:lnTo>
                <a:pt x="94097" y="1421299"/>
              </a:lnTo>
              <a:lnTo>
                <a:pt x="45720" y="1421299"/>
              </a:lnTo>
              <a:lnTo>
                <a:pt x="45720" y="1716972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745D5-5879-4A02-B0FC-8CD18B1B1243}">
      <dsp:nvSpPr>
        <dsp:cNvPr id="0" name=""/>
        <dsp:cNvSpPr/>
      </dsp:nvSpPr>
      <dsp:spPr>
        <a:xfrm>
          <a:off x="1404157" y="457745"/>
          <a:ext cx="2888443" cy="1727532"/>
        </a:xfrm>
        <a:custGeom>
          <a:avLst/>
          <a:gdLst/>
          <a:ahLst/>
          <a:cxnLst/>
          <a:rect l="0" t="0" r="0" b="0"/>
          <a:pathLst>
            <a:path>
              <a:moveTo>
                <a:pt x="2888443" y="0"/>
              </a:moveTo>
              <a:lnTo>
                <a:pt x="2888443" y="1431859"/>
              </a:lnTo>
              <a:lnTo>
                <a:pt x="0" y="1431859"/>
              </a:lnTo>
              <a:lnTo>
                <a:pt x="0" y="1727532"/>
              </a:lnTo>
            </a:path>
          </a:pathLst>
        </a:custGeom>
        <a:noFill/>
        <a:ln w="1587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7B4E2-91AA-4BA6-B5CD-20362E4C1204}">
      <dsp:nvSpPr>
        <dsp:cNvPr id="0" name=""/>
        <dsp:cNvSpPr/>
      </dsp:nvSpPr>
      <dsp:spPr>
        <a:xfrm>
          <a:off x="3265122" y="50913"/>
          <a:ext cx="2054955" cy="4068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Директор</a:t>
          </a:r>
          <a:r>
            <a:rPr lang="ru-RU" sz="2800" kern="1200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2800" kern="1200" dirty="0">
            <a:solidFill>
              <a:schemeClr val="bg2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65122" y="50913"/>
        <a:ext cx="2054955" cy="406831"/>
      </dsp:txXfrm>
    </dsp:sp>
    <dsp:sp modelId="{9711726A-D8B7-491A-9E33-F669B7C76B74}">
      <dsp:nvSpPr>
        <dsp:cNvPr id="0" name=""/>
        <dsp:cNvSpPr/>
      </dsp:nvSpPr>
      <dsp:spPr>
        <a:xfrm>
          <a:off x="138268" y="2185278"/>
          <a:ext cx="2531777" cy="88044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физкультурно-оздоровительных мероприятий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8268" y="2185278"/>
        <a:ext cx="2531777" cy="880443"/>
      </dsp:txXfrm>
    </dsp:sp>
    <dsp:sp modelId="{29ABC0FF-20DC-4BF0-BC30-B32E54F14764}">
      <dsp:nvSpPr>
        <dsp:cNvPr id="0" name=""/>
        <dsp:cNvSpPr/>
      </dsp:nvSpPr>
      <dsp:spPr>
        <a:xfrm>
          <a:off x="3099869" y="2174718"/>
          <a:ext cx="2288705" cy="9195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по спортивно-массовой работе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9869" y="2174718"/>
        <a:ext cx="2288705" cy="919556"/>
      </dsp:txXfrm>
    </dsp:sp>
    <dsp:sp modelId="{4B15F372-412D-422A-8028-D6857EF97E15}">
      <dsp:nvSpPr>
        <dsp:cNvPr id="0" name=""/>
        <dsp:cNvSpPr/>
      </dsp:nvSpPr>
      <dsp:spPr>
        <a:xfrm>
          <a:off x="5676589" y="2185278"/>
          <a:ext cx="2133266" cy="8239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Начальник отдела по спортивной подготовке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76589" y="2185278"/>
        <a:ext cx="2133266" cy="823998"/>
      </dsp:txXfrm>
    </dsp:sp>
    <dsp:sp modelId="{A19336D0-535C-419D-B5E7-4BEB87E317FC}">
      <dsp:nvSpPr>
        <dsp:cNvPr id="0" name=""/>
        <dsp:cNvSpPr/>
      </dsp:nvSpPr>
      <dsp:spPr>
        <a:xfrm>
          <a:off x="3168339" y="673108"/>
          <a:ext cx="2241482" cy="8380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Зам. директора по спортивной работе</a:t>
          </a:r>
          <a:endParaRPr lang="ru-RU" sz="1400" b="1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68339" y="673108"/>
        <a:ext cx="2241482" cy="8380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33E0B-9AAD-4563-A02D-79749C57A0E8}">
      <dsp:nvSpPr>
        <dsp:cNvPr id="0" name=""/>
        <dsp:cNvSpPr/>
      </dsp:nvSpPr>
      <dsp:spPr>
        <a:xfrm>
          <a:off x="2999920" y="1212"/>
          <a:ext cx="4488911" cy="1001755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Обеспечить взаимодействие </a:t>
          </a:r>
          <a:r>
            <a:rPr lang="ru-RU" sz="14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 методическими объединениями других учреждений и коллегами из других городов  с целью обмена опытом</a:t>
          </a:r>
          <a:endParaRPr lang="ru-RU" sz="14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2999920" y="126431"/>
        <a:ext cx="4113253" cy="751317"/>
      </dsp:txXfrm>
    </dsp:sp>
    <dsp:sp modelId="{55C8E63E-38B0-4B6F-B4D6-62FABB8D79B2}">
      <dsp:nvSpPr>
        <dsp:cNvPr id="0" name=""/>
        <dsp:cNvSpPr/>
      </dsp:nvSpPr>
      <dsp:spPr>
        <a:xfrm>
          <a:off x="5" y="67599"/>
          <a:ext cx="2999909" cy="86958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обмена опытом </a:t>
          </a:r>
          <a:endParaRPr lang="ru-RU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454" y="110048"/>
        <a:ext cx="2915011" cy="784684"/>
      </dsp:txXfrm>
    </dsp:sp>
    <dsp:sp modelId="{2C1784C8-0455-40E5-9400-AB27DB6F5B07}">
      <dsp:nvSpPr>
        <dsp:cNvPr id="0" name=""/>
        <dsp:cNvSpPr/>
      </dsp:nvSpPr>
      <dsp:spPr>
        <a:xfrm>
          <a:off x="2991924" y="1063903"/>
          <a:ext cx="4488911" cy="876635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Организовать четкую, налаженную работу 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  вышестоящими структурами : Министерство спорта, Департамент </a:t>
          </a:r>
          <a:r>
            <a:rPr lang="ru-RU" sz="1400" kern="12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, Управление </a:t>
          </a:r>
          <a:r>
            <a:rPr lang="ru-RU" sz="1400" kern="12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endParaRPr lang="ru-RU" sz="14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1924" y="1173482"/>
        <a:ext cx="4160173" cy="657477"/>
      </dsp:txXfrm>
    </dsp:sp>
    <dsp:sp modelId="{E23DF0A8-A57E-44E1-98BC-721BCF8ED33B}">
      <dsp:nvSpPr>
        <dsp:cNvPr id="0" name=""/>
        <dsp:cNvSpPr/>
      </dsp:nvSpPr>
      <dsp:spPr>
        <a:xfrm>
          <a:off x="5" y="1080120"/>
          <a:ext cx="2983928" cy="9487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</a:t>
          </a:r>
          <a:r>
            <a:rPr lang="ru-RU" sz="16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системы нормативных требований к направленности по спортивной подготовке </a:t>
          </a:r>
          <a:endParaRPr lang="ru-RU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319" y="1126434"/>
        <a:ext cx="2891300" cy="856109"/>
      </dsp:txXfrm>
    </dsp:sp>
    <dsp:sp modelId="{CBD73997-8746-427F-BD6A-490BD151697F}">
      <dsp:nvSpPr>
        <dsp:cNvPr id="0" name=""/>
        <dsp:cNvSpPr/>
      </dsp:nvSpPr>
      <dsp:spPr>
        <a:xfrm>
          <a:off x="2999920" y="1987785"/>
          <a:ext cx="4488911" cy="1488316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Проводить конкурсы 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на 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вакантные места специалистов, владеющих 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современными технологиями в области </a:t>
          </a:r>
          <a:r>
            <a:rPr lang="ru-RU" sz="1400" kern="1200" dirty="0" err="1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ФКиС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 знаниями, умениями и навыками  методической </a:t>
          </a:r>
          <a:r>
            <a:rPr lang="ru-RU" sz="14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деятельности (в том числе, в удалённом режиме) </a:t>
          </a:r>
          <a:endParaRPr lang="ru-RU" sz="14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9920" y="2173825"/>
        <a:ext cx="3930793" cy="1116237"/>
      </dsp:txXfrm>
    </dsp:sp>
    <dsp:sp modelId="{C28F24E4-DCFB-46C7-8945-B61881240E1C}">
      <dsp:nvSpPr>
        <dsp:cNvPr id="0" name=""/>
        <dsp:cNvSpPr/>
      </dsp:nvSpPr>
      <dsp:spPr>
        <a:xfrm>
          <a:off x="0" y="2108842"/>
          <a:ext cx="2992607" cy="12911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Дефицит высококвалифицированных кадров</a:t>
          </a:r>
          <a:endParaRPr lang="ru-RU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028" y="2171870"/>
        <a:ext cx="2866551" cy="1165070"/>
      </dsp:txXfrm>
    </dsp:sp>
    <dsp:sp modelId="{26B90594-9A98-479B-9296-001E2FA9D578}">
      <dsp:nvSpPr>
        <dsp:cNvPr id="0" name=""/>
        <dsp:cNvSpPr/>
      </dsp:nvSpPr>
      <dsp:spPr>
        <a:xfrm>
          <a:off x="2999920" y="3528391"/>
          <a:ext cx="4488911" cy="1029867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Внедрить новые  инновационные формы работы тренерского состава </a:t>
          </a:r>
          <a:r>
            <a:rPr lang="ru-RU" sz="14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 области методической </a:t>
          </a:r>
          <a:r>
            <a:rPr lang="ru-RU" sz="1400" kern="12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деятельности </a:t>
          </a:r>
          <a:endParaRPr lang="ru-RU" sz="1400" kern="1200" dirty="0">
            <a:solidFill>
              <a:schemeClr val="tx1">
                <a:lumMod val="85000"/>
                <a:lumOff val="15000"/>
              </a:schemeClr>
            </a:solidFill>
          </a:endParaRPr>
        </a:p>
      </dsp:txBody>
      <dsp:txXfrm>
        <a:off x="2999920" y="3657124"/>
        <a:ext cx="4102711" cy="772401"/>
      </dsp:txXfrm>
    </dsp:sp>
    <dsp:sp modelId="{170747B1-4BD7-41A1-8C09-56452EE02D96}">
      <dsp:nvSpPr>
        <dsp:cNvPr id="0" name=""/>
        <dsp:cNvSpPr/>
      </dsp:nvSpPr>
      <dsp:spPr>
        <a:xfrm>
          <a:off x="3656" y="3514074"/>
          <a:ext cx="2992607" cy="10929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Отсутствие совершенствования технологий тренировочного процесса</a:t>
          </a:r>
          <a:endParaRPr lang="ru-RU" sz="1600" kern="1200" dirty="0">
            <a:solidFill>
              <a:schemeClr val="tx1">
                <a:lumMod val="85000"/>
                <a:lumOff val="1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008" y="3567426"/>
        <a:ext cx="2885903" cy="9862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000">
              <a:schemeClr val="bg2">
                <a:tint val="100000"/>
                <a:shade val="90000"/>
                <a:hueMod val="100000"/>
                <a:satMod val="130000"/>
                <a:lumMod val="90000"/>
              </a:schemeClr>
            </a:gs>
            <a:gs pos="19000">
              <a:schemeClr val="bg2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2276872"/>
            <a:ext cx="5637010" cy="88211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методической работы в спортивной школе «Муравленко»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332656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</a:t>
            </a:r>
            <a:b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«Спортивная школа «Муравленко»</a:t>
            </a: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4168" y="5148115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Инструктор-методист Горбунова Ольга Александровна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2" descr="http://muravlenko.sportsng.ru/img/upload/87/image_image_63298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brightnessContrast bright="10000" contrast="1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01008"/>
            <a:ext cx="3888432" cy="25882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Описание: http://www.heraldicum.ru/russia/subjects/towns/images/muravl.gif"/>
          <p:cNvPicPr/>
          <p:nvPr/>
        </p:nvPicPr>
        <p:blipFill>
          <a:blip r:embed="rId4" cstate="print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597869"/>
            <a:ext cx="662372" cy="79172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32499"/>
            <a:ext cx="778086" cy="1057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 descr="0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597869"/>
            <a:ext cx="74075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EF5FA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835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13620"/>
            <a:ext cx="734481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и объект деятельности школы</a:t>
            </a:r>
            <a:endParaRPr lang="ru-RU" sz="2800" b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9115" y="1257724"/>
            <a:ext cx="8424936" cy="3168352"/>
          </a:xfrm>
        </p:spPr>
        <p:txBody>
          <a:bodyPr>
            <a:normAutofit/>
          </a:bodyPr>
          <a:lstStyle/>
          <a:p>
            <a:pPr marL="365760" lvl="1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 деятельности МБУ «СШ «Муравленко»: реализация спортивно-оздоровительных программ и программ спортивной подготовки, направленных на создание условий для физического развития личности, выявления одарённых детей, получение ими начальных знаний о физической культуре и спорте, отбор одарённых детей, подготовка к успешному переводу на этапы спортивной подготовки.</a:t>
            </a:r>
          </a:p>
          <a:p>
            <a:pPr marL="45720" indent="0" algn="just">
              <a:buNone/>
            </a:pP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Объект деятельности: тренерский состав, спортсмены, занимающиеся и их родители (законные представители).</a:t>
            </a: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433457"/>
            <a:ext cx="3024336" cy="21868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4433457"/>
            <a:ext cx="3188745" cy="212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888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35806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Структура управления методической деятельности в МБУ «СШ «Муравленко»</a:t>
            </a:r>
            <a:endParaRPr lang="ru-RU" sz="2800" b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85425427"/>
              </p:ext>
            </p:extLst>
          </p:nvPr>
        </p:nvGraphicFramePr>
        <p:xfrm>
          <a:off x="539552" y="1639348"/>
          <a:ext cx="8136904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827584" y="4941338"/>
            <a:ext cx="2160240" cy="118796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Инструкторы-методисты, инструкторы по 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спорту,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ренеры 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707904" y="4977342"/>
            <a:ext cx="2151720" cy="115195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Инструкторы-методисты, инструкторы по спорту,</a:t>
            </a:r>
          </a:p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ренеры 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72200" y="4941338"/>
            <a:ext cx="2088232" cy="115195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Инструкторы-методисты, инструкторы по 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спорту,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ru-RU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ренеры </a:t>
            </a: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55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Цель и задачи методической деятельности</a:t>
            </a:r>
            <a:endParaRPr lang="ru-RU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1484784"/>
            <a:ext cx="8280920" cy="5256584"/>
          </a:xfrm>
        </p:spPr>
        <p:txBody>
          <a:bodyPr>
            <a:normAutofit fontScale="85000" lnSpcReduction="10000"/>
          </a:bodyPr>
          <a:lstStyle/>
          <a:p>
            <a:pPr marL="45720" indent="0" algn="just">
              <a:buNone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Цель: Развитие и совершенствование тренировочного и воспитательного процесса, повышение уровня профессионального мастерства тренерского (инструкторского) состава </a:t>
            </a: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посредством </a:t>
            </a:r>
            <a:r>
              <a:rPr lang="ru-RU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методического </a:t>
            </a: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обеспечения условий работы учреждения.</a:t>
            </a:r>
          </a:p>
          <a:p>
            <a:pPr marL="45720" indent="0">
              <a:buNone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квалификации тренерского состава;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высокого уровня проведения всех видов тренировочных занятий по видам спорта;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поисков новых информационных технологий, форм и методов обучения и проведения тренировочного процесса;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Выявление, изучение, обобщение и распространение передового опыта тренерского и инструкторского составов;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</a:t>
            </a: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учебных</a:t>
            </a:r>
            <a:r>
              <a:rPr lang="ru-RU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методических </a:t>
            </a: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дидактических материалов;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3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взаимодействия с высшими  учебными заведениями, научно-исследовательскими учреждениями с целью обмена опытом и передовыми технологиями.</a:t>
            </a:r>
          </a:p>
          <a:p>
            <a:pPr>
              <a:buFont typeface="Arial" panose="020B0604020202020204" pitchFamily="34" charset="0"/>
              <a:buChar char="•"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4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156" y="168543"/>
            <a:ext cx="7632848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Направления методической деятельности</a:t>
            </a:r>
            <a:endParaRPr lang="ru-RU" sz="2800" b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54359038"/>
              </p:ext>
            </p:extLst>
          </p:nvPr>
        </p:nvGraphicFramePr>
        <p:xfrm>
          <a:off x="251520" y="1124744"/>
          <a:ext cx="8712967" cy="5238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2048"/>
                <a:gridCol w="1728192"/>
                <a:gridCol w="6552727"/>
              </a:tblGrid>
              <a:tr h="507112">
                <a:tc gridSpan="3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Направления методической</a:t>
                      </a:r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деятельности </a:t>
                      </a:r>
                    </a:p>
                    <a:p>
                      <a:pPr algn="ctr"/>
                      <a:r>
                        <a:rPr lang="ru-RU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МБУ «СШ «Муравленко»</a:t>
                      </a:r>
                      <a:endParaRPr lang="ru-RU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8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п</a:t>
                      </a:r>
                      <a:r>
                        <a:rPr lang="en-US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ru-RU" sz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</a:t>
                      </a:r>
                      <a:endParaRPr lang="ru-RU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Направление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деятельности</a:t>
                      </a:r>
                      <a:endParaRPr lang="ru-RU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Содержание деятельности 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11959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Аналитическая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профессиональных и информационных потребностей тренерско-инструкторского состава;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Изучение и анализ состояния и результатов методической работы, определение направлений совершенствования тренировочных процессов;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Сбор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обработка информации о результатах  тренировочного процесса.</a:t>
                      </a:r>
                    </a:p>
                  </a:txBody>
                  <a:tcPr/>
                </a:tc>
              </a:tr>
              <a:tr h="6301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Информационная деятельность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информационно-методических материалов;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Информационное сопровождение методической деятельности.</a:t>
                      </a:r>
                    </a:p>
                  </a:txBody>
                  <a:tcPr/>
                </a:tc>
              </a:tr>
              <a:tr h="1194752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Организационно-методическая деятельность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Планирование и организация повышения профессионального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мастерства тренерского состава и специалистов учреждения;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Разработка локальных нормативных актов;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Помощь тренерам в разработке  спортивно-оздоровительных программ и программ спортивной подготовки по видам спорта.</a:t>
                      </a:r>
                    </a:p>
                  </a:txBody>
                  <a:tcPr/>
                </a:tc>
              </a:tr>
              <a:tr h="6762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Консультационная деятельность 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консультаций с тренерским составом, проведение методических дней;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Оказание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помощи в планировании тренировочного процесса.</a:t>
                      </a:r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79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7784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Формы работы методической деятельности</a:t>
            </a:r>
            <a:endParaRPr lang="ru-RU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0494380"/>
              </p:ext>
            </p:extLst>
          </p:nvPr>
        </p:nvGraphicFramePr>
        <p:xfrm>
          <a:off x="395537" y="1086584"/>
          <a:ext cx="8280919" cy="493470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888431"/>
                <a:gridCol w="4392488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Формы методической деятельности   МБУ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«СШ «Муравленко» 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Усовершенствованные формы методической деятельности  МБУ «СШ «Муравленко» 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47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Проведение тренерско-методических, методических 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советов;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Обучающие семинары, вебинары;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Ознакомление тренеров и сотрудников с актуальными методическими  материалами;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Индивидуальные и групповые консультации;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Информационная и  статистическая отчетность учреждения;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Освещение деятельности тренеров в СМИ.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40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Организация, проведение  и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участие в</a:t>
                      </a:r>
                      <a:r>
                        <a:rPr lang="ru-RU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мастер-классах (от проведения тренировочных процессов до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инновационных технологий) 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Выполнение авторских методических разработок по видам спорта 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140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Инновационная работа в области методической деятельности с применением новых форм работы тренерского состава;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научно-методических конференциях;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Деловые игры;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Открытые тренировочные занятия;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конкурсах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и профессионального мастерства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Публикации авторских  методических разработок, статей;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Размещение информации о методической деятельности на официальном сайте СШ, в социальных сетях.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140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35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Основные проблемы методической деятельности МБУ «СШ «Муравленко» и пути их решения</a:t>
            </a:r>
            <a:endParaRPr lang="ru-RU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37635524"/>
              </p:ext>
            </p:extLst>
          </p:nvPr>
        </p:nvGraphicFramePr>
        <p:xfrm>
          <a:off x="683568" y="1412776"/>
          <a:ext cx="748883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80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332656"/>
            <a:ext cx="7776864" cy="3816424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lvl="0" indent="0" algn="just">
              <a:buClr>
                <a:srgbClr val="F14124">
                  <a:lumMod val="75000"/>
                </a:srgbClr>
              </a:buClr>
              <a:buNone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1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896" y="4258620"/>
            <a:ext cx="234888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293096"/>
            <a:ext cx="2319468" cy="2314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022146"/>
              </p:ext>
            </p:extLst>
          </p:nvPr>
        </p:nvGraphicFramePr>
        <p:xfrm>
          <a:off x="1156084" y="548680"/>
          <a:ext cx="6887512" cy="331236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6887512"/>
              </a:tblGrid>
              <a:tr h="5509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Результаты 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318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 Высокий уровень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проведения всех видов тренировочных занятий по видам спорта;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093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Успешное развитие и совершенствование тренировочного процесса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0939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Повышение уровня профессионального мастерства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тренерского состава;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318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Мотивация у населения города  и привлечение максимального числа детей и подростков к систематическим занятиям спортом, физической культурой;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318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 Укрепление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позиций и повышение престижа МБУ «СШ «Муравленко» в городе и по Ямало-Ненецкому автономному округу.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280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25" y="2492896"/>
            <a:ext cx="7776864" cy="172819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58634"/>
            <a:ext cx="78105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64304"/>
            <a:ext cx="66516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9264" y="499477"/>
            <a:ext cx="744537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59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1510</TotalTime>
  <Words>680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Муниципальное бюджетное учреждение  «Спортивная школа «Муравленко»</vt:lpstr>
      <vt:lpstr>Предмет и объект деятельности школы</vt:lpstr>
      <vt:lpstr>  Структура управления методической деятельности в МБУ «СШ «Муравленко»</vt:lpstr>
      <vt:lpstr>Цель и задачи методической деятельности</vt:lpstr>
      <vt:lpstr>Направления методической деятельности</vt:lpstr>
      <vt:lpstr>Формы работы методической деятельности</vt:lpstr>
      <vt:lpstr>Основные проблемы методической деятельности МБУ «СШ «Муравленко» и пути их решения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 «Спортивная школа «Муравленко»</dc:title>
  <dc:creator>SKM</dc:creator>
  <cp:lastModifiedBy>SKM</cp:lastModifiedBy>
  <cp:revision>70</cp:revision>
  <cp:lastPrinted>2021-04-15T11:48:07Z</cp:lastPrinted>
  <dcterms:created xsi:type="dcterms:W3CDTF">2021-03-24T11:02:01Z</dcterms:created>
  <dcterms:modified xsi:type="dcterms:W3CDTF">2021-04-15T13:15:58Z</dcterms:modified>
</cp:coreProperties>
</file>