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256" r:id="rId2"/>
    <p:sldId id="257" r:id="rId3"/>
    <p:sldId id="259" r:id="rId4"/>
    <p:sldId id="266" r:id="rId5"/>
    <p:sldId id="258" r:id="rId6"/>
    <p:sldId id="261" r:id="rId7"/>
    <p:sldId id="264" r:id="rId8"/>
    <p:sldId id="262" r:id="rId9"/>
    <p:sldId id="260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79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F56B63-817B-4D61-ACCA-B9B06176835F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D90084-7FEA-497D-81FB-84CA6F24EA49}">
      <dgm:prSet phldrT="[Текст]"/>
      <dgm:spPr/>
      <dgm:t>
        <a:bodyPr/>
        <a:lstStyle/>
        <a:p>
          <a:r>
            <a:rPr lang="ru-RU" dirty="0" smtClean="0"/>
            <a:t>по методической работе</a:t>
          </a:r>
          <a:endParaRPr lang="ru-RU" dirty="0"/>
        </a:p>
      </dgm:t>
    </dgm:pt>
    <dgm:pt modelId="{5A333F4C-9FD2-4ECA-93D5-25B52AF5A4CE}" type="parTrans" cxnId="{052B1993-A8CC-401C-855A-0A8D8C679AE0}">
      <dgm:prSet/>
      <dgm:spPr/>
      <dgm:t>
        <a:bodyPr/>
        <a:lstStyle/>
        <a:p>
          <a:endParaRPr lang="ru-RU"/>
        </a:p>
      </dgm:t>
    </dgm:pt>
    <dgm:pt modelId="{740B6B4B-B587-42BB-BFBC-CD162F08DAC3}" type="sibTrans" cxnId="{052B1993-A8CC-401C-855A-0A8D8C679AE0}">
      <dgm:prSet/>
      <dgm:spPr/>
      <dgm:t>
        <a:bodyPr/>
        <a:lstStyle/>
        <a:p>
          <a:endParaRPr lang="ru-RU"/>
        </a:p>
      </dgm:t>
    </dgm:pt>
    <dgm:pt modelId="{97E09D70-8ED1-4C2C-964E-5329F8F681D4}">
      <dgm:prSet phldrT="[Текст]" custT="1"/>
      <dgm:spPr/>
      <dgm:t>
        <a:bodyPr/>
        <a:lstStyle/>
        <a:p>
          <a:r>
            <a:rPr lang="ru-RU" sz="1400" b="0" i="0" u="none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тренировочного процесса в соответствии с современными тенденциями развития российского спорта.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BDDECB-7274-480B-B8E3-219373DFBA35}" type="parTrans" cxnId="{095FFE4A-ADD5-483D-A86E-7B153CA7B2B9}">
      <dgm:prSet/>
      <dgm:spPr/>
      <dgm:t>
        <a:bodyPr/>
        <a:lstStyle/>
        <a:p>
          <a:endParaRPr lang="ru-RU"/>
        </a:p>
      </dgm:t>
    </dgm:pt>
    <dgm:pt modelId="{AC571B20-D388-49A8-B517-B96B16D67CF3}" type="sibTrans" cxnId="{095FFE4A-ADD5-483D-A86E-7B153CA7B2B9}">
      <dgm:prSet/>
      <dgm:spPr/>
      <dgm:t>
        <a:bodyPr/>
        <a:lstStyle/>
        <a:p>
          <a:endParaRPr lang="ru-RU"/>
        </a:p>
      </dgm:t>
    </dgm:pt>
    <dgm:pt modelId="{938C0C0B-78CD-4471-A6CB-24045A796294}">
      <dgm:prSet phldrT="[Текст]"/>
      <dgm:spPr/>
      <dgm:t>
        <a:bodyPr/>
        <a:lstStyle/>
        <a:p>
          <a:r>
            <a:rPr lang="ru-RU" dirty="0" smtClean="0"/>
            <a:t>по кадровой работе</a:t>
          </a:r>
          <a:endParaRPr lang="ru-RU" dirty="0"/>
        </a:p>
      </dgm:t>
    </dgm:pt>
    <dgm:pt modelId="{7D80E1A7-DCE2-4C9A-A52A-13A324487671}" type="parTrans" cxnId="{22C8D103-8670-4762-8943-BB80F5CB2A06}">
      <dgm:prSet/>
      <dgm:spPr/>
      <dgm:t>
        <a:bodyPr/>
        <a:lstStyle/>
        <a:p>
          <a:endParaRPr lang="ru-RU"/>
        </a:p>
      </dgm:t>
    </dgm:pt>
    <dgm:pt modelId="{2371F86F-8B97-42D6-8ECB-E22D256A3A8A}" type="sibTrans" cxnId="{22C8D103-8670-4762-8943-BB80F5CB2A06}">
      <dgm:prSet/>
      <dgm:spPr/>
      <dgm:t>
        <a:bodyPr/>
        <a:lstStyle/>
        <a:p>
          <a:endParaRPr lang="ru-RU"/>
        </a:p>
      </dgm:t>
    </dgm:pt>
    <dgm:pt modelId="{E18504DA-65F3-4738-BC49-162C86BC59B5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непрерывного развития профессиональных компетенций  руководителей и работников в сфере физической культуры и спорта ЯНАО.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20A257-86A6-4241-902B-0443E108DEC6}" type="parTrans" cxnId="{6C3FEA6E-4F45-43AA-9066-D9291C7994A7}">
      <dgm:prSet/>
      <dgm:spPr/>
      <dgm:t>
        <a:bodyPr/>
        <a:lstStyle/>
        <a:p>
          <a:endParaRPr lang="ru-RU"/>
        </a:p>
      </dgm:t>
    </dgm:pt>
    <dgm:pt modelId="{8DE190D6-124F-406B-8302-29F2040F7F76}" type="sibTrans" cxnId="{6C3FEA6E-4F45-43AA-9066-D9291C7994A7}">
      <dgm:prSet/>
      <dgm:spPr/>
      <dgm:t>
        <a:bodyPr/>
        <a:lstStyle/>
        <a:p>
          <a:endParaRPr lang="ru-RU"/>
        </a:p>
      </dgm:t>
    </dgm:pt>
    <dgm:pt modelId="{08ABB20E-BC77-403C-A465-384D28C0754C}">
      <dgm:prSet phldrT="[Текст]"/>
      <dgm:spPr/>
      <dgm:t>
        <a:bodyPr/>
        <a:lstStyle/>
        <a:p>
          <a:r>
            <a:rPr lang="ru-RU" dirty="0" smtClean="0"/>
            <a:t>по виду спорта</a:t>
          </a:r>
          <a:endParaRPr lang="ru-RU" dirty="0"/>
        </a:p>
      </dgm:t>
    </dgm:pt>
    <dgm:pt modelId="{AB462F36-0AA3-46DB-8545-C07308558C66}" type="parTrans" cxnId="{D958FCAC-E9E9-4A63-8D6B-8817052BE05D}">
      <dgm:prSet/>
      <dgm:spPr/>
      <dgm:t>
        <a:bodyPr/>
        <a:lstStyle/>
        <a:p>
          <a:endParaRPr lang="ru-RU"/>
        </a:p>
      </dgm:t>
    </dgm:pt>
    <dgm:pt modelId="{CFF97496-CC5E-4552-A284-8FA367E968DD}" type="sibTrans" cxnId="{D958FCAC-E9E9-4A63-8D6B-8817052BE05D}">
      <dgm:prSet/>
      <dgm:spPr/>
      <dgm:t>
        <a:bodyPr/>
        <a:lstStyle/>
        <a:p>
          <a:endParaRPr lang="ru-RU"/>
        </a:p>
      </dgm:t>
    </dgm:pt>
    <dgm:pt modelId="{E6913429-CFE8-4E1C-ACAA-8980E57C36E3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взаимодействия ФСО с федерациями по виду спорта;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A32AF3-2899-4087-BF9C-6F4E03F40A2D}" type="parTrans" cxnId="{80C6D726-E3C0-4DAE-A701-6A44424DA4CA}">
      <dgm:prSet/>
      <dgm:spPr/>
      <dgm:t>
        <a:bodyPr/>
        <a:lstStyle/>
        <a:p>
          <a:endParaRPr lang="ru-RU"/>
        </a:p>
      </dgm:t>
    </dgm:pt>
    <dgm:pt modelId="{3292640E-0806-4FB8-8B4C-B8959E1850A3}" type="sibTrans" cxnId="{80C6D726-E3C0-4DAE-A701-6A44424DA4CA}">
      <dgm:prSet/>
      <dgm:spPr/>
      <dgm:t>
        <a:bodyPr/>
        <a:lstStyle/>
        <a:p>
          <a:endParaRPr lang="ru-RU"/>
        </a:p>
      </dgm:t>
    </dgm:pt>
    <dgm:pt modelId="{77F5777E-BC95-4832-B50B-A66211E58CD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конкурентно способности спортсменов ЯНАО в личных и командных первенствах различного уровня соревнований. 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0FABBA-0079-49F5-8705-13CE5667661A}" type="parTrans" cxnId="{C099FE30-A2E9-4C26-A812-0B8F3EF8B1FC}">
      <dgm:prSet/>
      <dgm:spPr/>
      <dgm:t>
        <a:bodyPr/>
        <a:lstStyle/>
        <a:p>
          <a:endParaRPr lang="ru-RU"/>
        </a:p>
      </dgm:t>
    </dgm:pt>
    <dgm:pt modelId="{9A87ADE7-AB04-4D51-B780-B0C3380DA2DC}" type="sibTrans" cxnId="{C099FE30-A2E9-4C26-A812-0B8F3EF8B1FC}">
      <dgm:prSet/>
      <dgm:spPr/>
      <dgm:t>
        <a:bodyPr/>
        <a:lstStyle/>
        <a:p>
          <a:endParaRPr lang="ru-RU"/>
        </a:p>
      </dgm:t>
    </dgm:pt>
    <dgm:pt modelId="{3C21D1B5-269A-4808-87C6-7E500866FD02}" type="pres">
      <dgm:prSet presAssocID="{A7F56B63-817B-4D61-ACCA-B9B0617683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B15212B-7DC9-47E8-8CC0-4A27675F2B26}" type="pres">
      <dgm:prSet presAssocID="{88D90084-7FEA-497D-81FB-84CA6F24EA49}" presName="composite" presStyleCnt="0"/>
      <dgm:spPr/>
    </dgm:pt>
    <dgm:pt modelId="{E75D6B9A-B34A-43C5-8381-F3EF369A7061}" type="pres">
      <dgm:prSet presAssocID="{88D90084-7FEA-497D-81FB-84CA6F24EA49}" presName="parTx" presStyleLbl="alignNode1" presStyleIdx="0" presStyleCnt="3" custLinFactNeighborY="-6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3ECF03-8EA3-49E1-9937-CC545CC0F8AC}" type="pres">
      <dgm:prSet presAssocID="{88D90084-7FEA-497D-81FB-84CA6F24EA49}" presName="desTx" presStyleLbl="alignAccFollowNode1" presStyleIdx="0" presStyleCnt="3" custLinFactNeighborX="-32343" custLinFactNeighborY="7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A33A50-49DB-4BCF-A0D9-28C17992F038}" type="pres">
      <dgm:prSet presAssocID="{740B6B4B-B587-42BB-BFBC-CD162F08DAC3}" presName="space" presStyleCnt="0"/>
      <dgm:spPr/>
    </dgm:pt>
    <dgm:pt modelId="{3DA964E1-4A11-4A0C-BC7E-E6E94FEB29B5}" type="pres">
      <dgm:prSet presAssocID="{938C0C0B-78CD-4471-A6CB-24045A796294}" presName="composite" presStyleCnt="0"/>
      <dgm:spPr/>
    </dgm:pt>
    <dgm:pt modelId="{27D73894-7B4E-4F2C-B5F5-6BBCA7721BEE}" type="pres">
      <dgm:prSet presAssocID="{938C0C0B-78CD-4471-A6CB-24045A7962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2B0E46-D1F3-4BB5-85A3-DD89084FEB89}" type="pres">
      <dgm:prSet presAssocID="{938C0C0B-78CD-4471-A6CB-24045A796294}" presName="desTx" presStyleLbl="alignAccFollowNode1" presStyleIdx="1" presStyleCnt="3" custLinFactNeighborX="608" custLinFactNeighborY="7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5C3C-A1E6-43FC-9A1A-35EA5A7A540A}" type="pres">
      <dgm:prSet presAssocID="{2371F86F-8B97-42D6-8ECB-E22D256A3A8A}" presName="space" presStyleCnt="0"/>
      <dgm:spPr/>
    </dgm:pt>
    <dgm:pt modelId="{3680FAA5-E56F-4AF0-B23C-EB9B7C0DF88B}" type="pres">
      <dgm:prSet presAssocID="{08ABB20E-BC77-403C-A465-384D28C0754C}" presName="composite" presStyleCnt="0"/>
      <dgm:spPr/>
    </dgm:pt>
    <dgm:pt modelId="{DA9EE470-5B72-4522-A5D7-72AD15359494}" type="pres">
      <dgm:prSet presAssocID="{08ABB20E-BC77-403C-A465-384D28C075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FC6219-8737-416E-A2D9-E16240606421}" type="pres">
      <dgm:prSet presAssocID="{08ABB20E-BC77-403C-A465-384D28C0754C}" presName="desTx" presStyleLbl="alignAccFollowNode1" presStyleIdx="2" presStyleCnt="3" custLinFactNeighborX="103" custLinFactNeighborY="73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931862-C0DC-4636-BDE3-3E5E1A715950}" type="presOf" srcId="{938C0C0B-78CD-4471-A6CB-24045A796294}" destId="{27D73894-7B4E-4F2C-B5F5-6BBCA7721BEE}" srcOrd="0" destOrd="0" presId="urn:microsoft.com/office/officeart/2005/8/layout/hList1"/>
    <dgm:cxn modelId="{8B801758-B343-4A6A-B114-0F3CAE7CC837}" type="presOf" srcId="{08ABB20E-BC77-403C-A465-384D28C0754C}" destId="{DA9EE470-5B72-4522-A5D7-72AD15359494}" srcOrd="0" destOrd="0" presId="urn:microsoft.com/office/officeart/2005/8/layout/hList1"/>
    <dgm:cxn modelId="{BB5A07CF-C7CC-47DE-89C3-48322EB5DC3B}" type="presOf" srcId="{E18504DA-65F3-4738-BC49-162C86BC59B5}" destId="{892B0E46-D1F3-4BB5-85A3-DD89084FEB89}" srcOrd="0" destOrd="0" presId="urn:microsoft.com/office/officeart/2005/8/layout/hList1"/>
    <dgm:cxn modelId="{095FFE4A-ADD5-483D-A86E-7B153CA7B2B9}" srcId="{88D90084-7FEA-497D-81FB-84CA6F24EA49}" destId="{97E09D70-8ED1-4C2C-964E-5329F8F681D4}" srcOrd="0" destOrd="0" parTransId="{66BDDECB-7274-480B-B8E3-219373DFBA35}" sibTransId="{AC571B20-D388-49A8-B517-B96B16D67CF3}"/>
    <dgm:cxn modelId="{D958FCAC-E9E9-4A63-8D6B-8817052BE05D}" srcId="{A7F56B63-817B-4D61-ACCA-B9B06176835F}" destId="{08ABB20E-BC77-403C-A465-384D28C0754C}" srcOrd="2" destOrd="0" parTransId="{AB462F36-0AA3-46DB-8545-C07308558C66}" sibTransId="{CFF97496-CC5E-4552-A284-8FA367E968DD}"/>
    <dgm:cxn modelId="{32795DC4-48E3-48B0-9691-E6C36FC7DB18}" type="presOf" srcId="{A7F56B63-817B-4D61-ACCA-B9B06176835F}" destId="{3C21D1B5-269A-4808-87C6-7E500866FD02}" srcOrd="0" destOrd="0" presId="urn:microsoft.com/office/officeart/2005/8/layout/hList1"/>
    <dgm:cxn modelId="{052B1993-A8CC-401C-855A-0A8D8C679AE0}" srcId="{A7F56B63-817B-4D61-ACCA-B9B06176835F}" destId="{88D90084-7FEA-497D-81FB-84CA6F24EA49}" srcOrd="0" destOrd="0" parTransId="{5A333F4C-9FD2-4ECA-93D5-25B52AF5A4CE}" sibTransId="{740B6B4B-B587-42BB-BFBC-CD162F08DAC3}"/>
    <dgm:cxn modelId="{6C3FEA6E-4F45-43AA-9066-D9291C7994A7}" srcId="{938C0C0B-78CD-4471-A6CB-24045A796294}" destId="{E18504DA-65F3-4738-BC49-162C86BC59B5}" srcOrd="0" destOrd="0" parTransId="{5D20A257-86A6-4241-902B-0443E108DEC6}" sibTransId="{8DE190D6-124F-406B-8302-29F2040F7F76}"/>
    <dgm:cxn modelId="{93D05DA3-521E-47EB-9B0B-43F4B353DFC1}" type="presOf" srcId="{77F5777E-BC95-4832-B50B-A66211E58CD7}" destId="{4BFC6219-8737-416E-A2D9-E16240606421}" srcOrd="0" destOrd="1" presId="urn:microsoft.com/office/officeart/2005/8/layout/hList1"/>
    <dgm:cxn modelId="{B20FBEAD-CB72-4CF0-B99B-91FD06C09645}" type="presOf" srcId="{E6913429-CFE8-4E1C-ACAA-8980E57C36E3}" destId="{4BFC6219-8737-416E-A2D9-E16240606421}" srcOrd="0" destOrd="0" presId="urn:microsoft.com/office/officeart/2005/8/layout/hList1"/>
    <dgm:cxn modelId="{80C6D726-E3C0-4DAE-A701-6A44424DA4CA}" srcId="{08ABB20E-BC77-403C-A465-384D28C0754C}" destId="{E6913429-CFE8-4E1C-ACAA-8980E57C36E3}" srcOrd="0" destOrd="0" parTransId="{6EA32AF3-2899-4087-BF9C-6F4E03F40A2D}" sibTransId="{3292640E-0806-4FB8-8B4C-B8959E1850A3}"/>
    <dgm:cxn modelId="{22C8D103-8670-4762-8943-BB80F5CB2A06}" srcId="{A7F56B63-817B-4D61-ACCA-B9B06176835F}" destId="{938C0C0B-78CD-4471-A6CB-24045A796294}" srcOrd="1" destOrd="0" parTransId="{7D80E1A7-DCE2-4C9A-A52A-13A324487671}" sibTransId="{2371F86F-8B97-42D6-8ECB-E22D256A3A8A}"/>
    <dgm:cxn modelId="{556BEAE9-746F-4E3D-A646-CA5A7679DBBD}" type="presOf" srcId="{97E09D70-8ED1-4C2C-964E-5329F8F681D4}" destId="{263ECF03-8EA3-49E1-9937-CC545CC0F8AC}" srcOrd="0" destOrd="0" presId="urn:microsoft.com/office/officeart/2005/8/layout/hList1"/>
    <dgm:cxn modelId="{C099FE30-A2E9-4C26-A812-0B8F3EF8B1FC}" srcId="{08ABB20E-BC77-403C-A465-384D28C0754C}" destId="{77F5777E-BC95-4832-B50B-A66211E58CD7}" srcOrd="1" destOrd="0" parTransId="{360FABBA-0079-49F5-8705-13CE5667661A}" sibTransId="{9A87ADE7-AB04-4D51-B780-B0C3380DA2DC}"/>
    <dgm:cxn modelId="{321E9DA1-B174-40A9-9BAA-9F8E8F52591A}" type="presOf" srcId="{88D90084-7FEA-497D-81FB-84CA6F24EA49}" destId="{E75D6B9A-B34A-43C5-8381-F3EF369A7061}" srcOrd="0" destOrd="0" presId="urn:microsoft.com/office/officeart/2005/8/layout/hList1"/>
    <dgm:cxn modelId="{C0FBD690-3089-48BB-A1A0-2BCBF01ECB45}" type="presParOf" srcId="{3C21D1B5-269A-4808-87C6-7E500866FD02}" destId="{DB15212B-7DC9-47E8-8CC0-4A27675F2B26}" srcOrd="0" destOrd="0" presId="urn:microsoft.com/office/officeart/2005/8/layout/hList1"/>
    <dgm:cxn modelId="{093B9AA5-CBEE-48D9-B812-D37839465461}" type="presParOf" srcId="{DB15212B-7DC9-47E8-8CC0-4A27675F2B26}" destId="{E75D6B9A-B34A-43C5-8381-F3EF369A7061}" srcOrd="0" destOrd="0" presId="urn:microsoft.com/office/officeart/2005/8/layout/hList1"/>
    <dgm:cxn modelId="{5BB3D5AC-DBF6-4AC0-8DB3-8A045320AAF5}" type="presParOf" srcId="{DB15212B-7DC9-47E8-8CC0-4A27675F2B26}" destId="{263ECF03-8EA3-49E1-9937-CC545CC0F8AC}" srcOrd="1" destOrd="0" presId="urn:microsoft.com/office/officeart/2005/8/layout/hList1"/>
    <dgm:cxn modelId="{E67925C0-7E49-4182-AF2A-AEFDC6AEEEFF}" type="presParOf" srcId="{3C21D1B5-269A-4808-87C6-7E500866FD02}" destId="{E4A33A50-49DB-4BCF-A0D9-28C17992F038}" srcOrd="1" destOrd="0" presId="urn:microsoft.com/office/officeart/2005/8/layout/hList1"/>
    <dgm:cxn modelId="{EE2383A9-B30D-485F-BAF8-BE2B91262158}" type="presParOf" srcId="{3C21D1B5-269A-4808-87C6-7E500866FD02}" destId="{3DA964E1-4A11-4A0C-BC7E-E6E94FEB29B5}" srcOrd="2" destOrd="0" presId="urn:microsoft.com/office/officeart/2005/8/layout/hList1"/>
    <dgm:cxn modelId="{C334223E-A5A1-46EE-A0E7-E5E20E6E0990}" type="presParOf" srcId="{3DA964E1-4A11-4A0C-BC7E-E6E94FEB29B5}" destId="{27D73894-7B4E-4F2C-B5F5-6BBCA7721BEE}" srcOrd="0" destOrd="0" presId="urn:microsoft.com/office/officeart/2005/8/layout/hList1"/>
    <dgm:cxn modelId="{4A2D225C-B331-4A46-91AD-7E513194AE42}" type="presParOf" srcId="{3DA964E1-4A11-4A0C-BC7E-E6E94FEB29B5}" destId="{892B0E46-D1F3-4BB5-85A3-DD89084FEB89}" srcOrd="1" destOrd="0" presId="urn:microsoft.com/office/officeart/2005/8/layout/hList1"/>
    <dgm:cxn modelId="{DD56F802-7F16-4D1E-BF18-33CCA0DB998F}" type="presParOf" srcId="{3C21D1B5-269A-4808-87C6-7E500866FD02}" destId="{BF075C3C-A1E6-43FC-9A1A-35EA5A7A540A}" srcOrd="3" destOrd="0" presId="urn:microsoft.com/office/officeart/2005/8/layout/hList1"/>
    <dgm:cxn modelId="{59211397-E7BB-42F5-8FD6-DFA882566EAD}" type="presParOf" srcId="{3C21D1B5-269A-4808-87C6-7E500866FD02}" destId="{3680FAA5-E56F-4AF0-B23C-EB9B7C0DF88B}" srcOrd="4" destOrd="0" presId="urn:microsoft.com/office/officeart/2005/8/layout/hList1"/>
    <dgm:cxn modelId="{15B12589-120A-4E79-9857-8556F0B47751}" type="presParOf" srcId="{3680FAA5-E56F-4AF0-B23C-EB9B7C0DF88B}" destId="{DA9EE470-5B72-4522-A5D7-72AD15359494}" srcOrd="0" destOrd="0" presId="urn:microsoft.com/office/officeart/2005/8/layout/hList1"/>
    <dgm:cxn modelId="{41F87DFD-76FC-41E0-B27E-E73346F9E358}" type="presParOf" srcId="{3680FAA5-E56F-4AF0-B23C-EB9B7C0DF88B}" destId="{4BFC6219-8737-416E-A2D9-E162406064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B4830-EC43-4081-9D8F-F49BCA611B34}" type="doc">
      <dgm:prSet loTypeId="urn:microsoft.com/office/officeart/2008/layout/AlternatingHexagons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C3F259-4146-40EF-9E90-89AC63936180}">
      <dgm:prSet phldrT="[Текст]" custT="1"/>
      <dgm:spPr/>
      <dgm:t>
        <a:bodyPr/>
        <a:lstStyle/>
        <a:p>
          <a:r>
            <a:rPr lang="ru-RU" sz="2000" dirty="0" smtClean="0"/>
            <a:t>описание</a:t>
          </a:r>
          <a:endParaRPr lang="ru-RU" sz="2000" dirty="0"/>
        </a:p>
      </dgm:t>
    </dgm:pt>
    <dgm:pt modelId="{01736266-6F27-4D98-880A-25348E88E65F}" type="parTrans" cxnId="{CEBB02F1-C450-4D57-9B19-063BDEC0601E}">
      <dgm:prSet/>
      <dgm:spPr/>
      <dgm:t>
        <a:bodyPr/>
        <a:lstStyle/>
        <a:p>
          <a:endParaRPr lang="ru-RU"/>
        </a:p>
      </dgm:t>
    </dgm:pt>
    <dgm:pt modelId="{A39916E8-2314-45DF-8E7A-00B9A646E5FC}" type="sibTrans" cxnId="{CEBB02F1-C450-4D57-9B19-063BDEC0601E}">
      <dgm:prSet/>
      <dgm:spPr/>
      <dgm:t>
        <a:bodyPr/>
        <a:lstStyle/>
        <a:p>
          <a:r>
            <a:rPr lang="ru-RU" dirty="0" smtClean="0"/>
            <a:t>выявление</a:t>
          </a:r>
          <a:endParaRPr lang="ru-RU" dirty="0"/>
        </a:p>
      </dgm:t>
    </dgm:pt>
    <dgm:pt modelId="{80999343-C564-4976-92E5-1F8D52413CF7}">
      <dgm:prSet phldrT="[Текст]" custT="1"/>
      <dgm:spPr/>
      <dgm:t>
        <a:bodyPr/>
        <a:lstStyle/>
        <a:p>
          <a:pPr algn="ctr"/>
          <a:r>
            <a:rPr lang="ru-RU" sz="2400" b="1" dirty="0" smtClean="0">
              <a:solidFill>
                <a:srgbClr val="C00000"/>
              </a:solidFill>
            </a:rPr>
            <a:t>Методическая работа</a:t>
          </a:r>
          <a:endParaRPr lang="ru-RU" sz="2400" b="1" dirty="0">
            <a:solidFill>
              <a:srgbClr val="C00000"/>
            </a:solidFill>
          </a:endParaRPr>
        </a:p>
      </dgm:t>
    </dgm:pt>
    <dgm:pt modelId="{B556ACC3-F5FB-4B18-8104-8DD2348E4109}" type="parTrans" cxnId="{3608DC09-05A1-43EA-B8E3-A57D61FD01BA}">
      <dgm:prSet/>
      <dgm:spPr/>
      <dgm:t>
        <a:bodyPr/>
        <a:lstStyle/>
        <a:p>
          <a:endParaRPr lang="ru-RU"/>
        </a:p>
      </dgm:t>
    </dgm:pt>
    <dgm:pt modelId="{7D2AA0EF-48D5-463E-ABCD-828F76DD6FEA}" type="sibTrans" cxnId="{3608DC09-05A1-43EA-B8E3-A57D61FD01BA}">
      <dgm:prSet/>
      <dgm:spPr/>
      <dgm:t>
        <a:bodyPr/>
        <a:lstStyle/>
        <a:p>
          <a:endParaRPr lang="ru-RU"/>
        </a:p>
      </dgm:t>
    </dgm:pt>
    <dgm:pt modelId="{0750CA0C-E8F0-4DB8-9386-138E0FDBE298}">
      <dgm:prSet phldrT="[Текст]"/>
      <dgm:spPr/>
      <dgm:t>
        <a:bodyPr/>
        <a:lstStyle/>
        <a:p>
          <a:r>
            <a:rPr lang="ru-RU" dirty="0" smtClean="0"/>
            <a:t>объяснение</a:t>
          </a:r>
          <a:endParaRPr lang="ru-RU" dirty="0"/>
        </a:p>
      </dgm:t>
    </dgm:pt>
    <dgm:pt modelId="{6EA2A233-C0E0-4151-81E6-E3E1538CD420}" type="parTrans" cxnId="{0A9CE83A-6321-44A6-84E2-6DEC94A5147A}">
      <dgm:prSet/>
      <dgm:spPr/>
      <dgm:t>
        <a:bodyPr/>
        <a:lstStyle/>
        <a:p>
          <a:endParaRPr lang="ru-RU"/>
        </a:p>
      </dgm:t>
    </dgm:pt>
    <dgm:pt modelId="{1A483873-AA8B-4112-91DB-22A27D6BEE6E}" type="sibTrans" cxnId="{0A9CE83A-6321-44A6-84E2-6DEC94A5147A}">
      <dgm:prSet/>
      <dgm:spPr/>
      <dgm:t>
        <a:bodyPr/>
        <a:lstStyle/>
        <a:p>
          <a:r>
            <a:rPr lang="ru-RU" dirty="0" smtClean="0"/>
            <a:t>устранение</a:t>
          </a:r>
          <a:endParaRPr lang="ru-RU" dirty="0"/>
        </a:p>
      </dgm:t>
    </dgm:pt>
    <dgm:pt modelId="{E74C2B9F-C21C-44ED-91E6-3562020A651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rgbClr val="FFFF00"/>
              </a:solidFill>
            </a:rPr>
            <a:t>ЗАТРУДНЕНИЕ</a:t>
          </a:r>
          <a:endParaRPr lang="ru-RU" sz="1200" b="1" i="1" dirty="0">
            <a:solidFill>
              <a:srgbClr val="FFFF00"/>
            </a:solidFill>
          </a:endParaRPr>
        </a:p>
      </dgm:t>
    </dgm:pt>
    <dgm:pt modelId="{0A81B5DE-AD52-4B67-974B-F746118E3732}" type="sibTrans" cxnId="{A13C84CB-6711-42EA-83DB-D3F2FA316152}">
      <dgm:prSet/>
      <dgm:spPr/>
      <dgm:t>
        <a:bodyPr/>
        <a:lstStyle/>
        <a:p>
          <a:r>
            <a:rPr lang="ru-RU" dirty="0" smtClean="0"/>
            <a:t>определение пути преодоления</a:t>
          </a:r>
          <a:endParaRPr lang="ru-RU" dirty="0"/>
        </a:p>
      </dgm:t>
    </dgm:pt>
    <dgm:pt modelId="{FE704F30-2A6B-41B8-9AE6-E6CB4D33ACC1}" type="parTrans" cxnId="{A13C84CB-6711-42EA-83DB-D3F2FA316152}">
      <dgm:prSet/>
      <dgm:spPr/>
      <dgm:t>
        <a:bodyPr/>
        <a:lstStyle/>
        <a:p>
          <a:endParaRPr lang="ru-RU"/>
        </a:p>
      </dgm:t>
    </dgm:pt>
    <dgm:pt modelId="{6E46C592-1B0A-47F8-9884-FBCCECF9ABA4}" type="pres">
      <dgm:prSet presAssocID="{CB6B4830-EC43-4081-9D8F-F49BCA611B3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6577C2-CB81-4D08-935B-425F87A1FFFD}" type="pres">
      <dgm:prSet presAssocID="{39C3F259-4146-40EF-9E90-89AC63936180}" presName="composite" presStyleCnt="0"/>
      <dgm:spPr/>
    </dgm:pt>
    <dgm:pt modelId="{584FB2D1-2CCA-4035-8CC6-8E4ED4B3BFE6}" type="pres">
      <dgm:prSet presAssocID="{39C3F259-4146-40EF-9E90-89AC63936180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D1A09-866C-4233-92FF-C679F5118D12}" type="pres">
      <dgm:prSet presAssocID="{39C3F259-4146-40EF-9E90-89AC63936180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970A7D-21B2-498D-BBD3-3D479D45D369}" type="pres">
      <dgm:prSet presAssocID="{39C3F259-4146-40EF-9E90-89AC63936180}" presName="BalanceSpacing" presStyleCnt="0"/>
      <dgm:spPr/>
    </dgm:pt>
    <dgm:pt modelId="{BC0F11B8-A8FB-4DED-B548-0BC2DE441411}" type="pres">
      <dgm:prSet presAssocID="{39C3F259-4146-40EF-9E90-89AC63936180}" presName="BalanceSpacing1" presStyleCnt="0"/>
      <dgm:spPr/>
    </dgm:pt>
    <dgm:pt modelId="{F11B501C-7615-4DC4-82AE-CABD859CF3A1}" type="pres">
      <dgm:prSet presAssocID="{A39916E8-2314-45DF-8E7A-00B9A646E5FC}" presName="Accent1Text" presStyleLbl="node1" presStyleIdx="1" presStyleCnt="6"/>
      <dgm:spPr/>
      <dgm:t>
        <a:bodyPr/>
        <a:lstStyle/>
        <a:p>
          <a:endParaRPr lang="ru-RU"/>
        </a:p>
      </dgm:t>
    </dgm:pt>
    <dgm:pt modelId="{17CF16CD-3BEB-4B7E-915F-10E2FAE20F2C}" type="pres">
      <dgm:prSet presAssocID="{A39916E8-2314-45DF-8E7A-00B9A646E5FC}" presName="spaceBetweenRectangles" presStyleCnt="0"/>
      <dgm:spPr/>
    </dgm:pt>
    <dgm:pt modelId="{12C43095-3AC1-4714-90DC-FCFC691E8FFF}" type="pres">
      <dgm:prSet presAssocID="{E74C2B9F-C21C-44ED-91E6-3562020A6517}" presName="composite" presStyleCnt="0"/>
      <dgm:spPr/>
    </dgm:pt>
    <dgm:pt modelId="{64B2C00E-B289-4D2F-817E-576F40BBADA1}" type="pres">
      <dgm:prSet presAssocID="{E74C2B9F-C21C-44ED-91E6-3562020A6517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FBED46-254F-43D0-A96E-D701D2ACEA71}" type="pres">
      <dgm:prSet presAssocID="{E74C2B9F-C21C-44ED-91E6-3562020A6517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8CA4F4-30F8-4B7D-8A2E-496AB519D163}" type="pres">
      <dgm:prSet presAssocID="{E74C2B9F-C21C-44ED-91E6-3562020A6517}" presName="BalanceSpacing" presStyleCnt="0"/>
      <dgm:spPr/>
    </dgm:pt>
    <dgm:pt modelId="{8A94D0E7-137A-4CA7-9910-89CD1FEA6967}" type="pres">
      <dgm:prSet presAssocID="{E74C2B9F-C21C-44ED-91E6-3562020A6517}" presName="BalanceSpacing1" presStyleCnt="0"/>
      <dgm:spPr/>
    </dgm:pt>
    <dgm:pt modelId="{BC66C13E-9CEF-4BC8-923F-3ED1E161B0F8}" type="pres">
      <dgm:prSet presAssocID="{0A81B5DE-AD52-4B67-974B-F746118E3732}" presName="Accent1Text" presStyleLbl="node1" presStyleIdx="3" presStyleCnt="6"/>
      <dgm:spPr/>
      <dgm:t>
        <a:bodyPr/>
        <a:lstStyle/>
        <a:p>
          <a:endParaRPr lang="ru-RU"/>
        </a:p>
      </dgm:t>
    </dgm:pt>
    <dgm:pt modelId="{8688D21E-1EF9-4983-A278-398636B25E24}" type="pres">
      <dgm:prSet presAssocID="{0A81B5DE-AD52-4B67-974B-F746118E3732}" presName="spaceBetweenRectangles" presStyleCnt="0"/>
      <dgm:spPr/>
    </dgm:pt>
    <dgm:pt modelId="{C77FCD76-C380-4606-AE3E-299B623F068B}" type="pres">
      <dgm:prSet presAssocID="{0750CA0C-E8F0-4DB8-9386-138E0FDBE298}" presName="composite" presStyleCnt="0"/>
      <dgm:spPr/>
    </dgm:pt>
    <dgm:pt modelId="{473F0B5B-2744-4EC4-8BE6-50B2AF4D4C4E}" type="pres">
      <dgm:prSet presAssocID="{0750CA0C-E8F0-4DB8-9386-138E0FDBE298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08A43A-323F-4942-9D64-DC035F4406EE}" type="pres">
      <dgm:prSet presAssocID="{0750CA0C-E8F0-4DB8-9386-138E0FDBE298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0F5785-9F08-405B-8689-3F0432390062}" type="pres">
      <dgm:prSet presAssocID="{0750CA0C-E8F0-4DB8-9386-138E0FDBE298}" presName="BalanceSpacing" presStyleCnt="0"/>
      <dgm:spPr/>
    </dgm:pt>
    <dgm:pt modelId="{F99FCA0C-41DA-4838-9EB9-566544107E67}" type="pres">
      <dgm:prSet presAssocID="{0750CA0C-E8F0-4DB8-9386-138E0FDBE298}" presName="BalanceSpacing1" presStyleCnt="0"/>
      <dgm:spPr/>
    </dgm:pt>
    <dgm:pt modelId="{8009961C-16CC-400D-94BF-D62E4E9CEAD2}" type="pres">
      <dgm:prSet presAssocID="{1A483873-AA8B-4112-91DB-22A27D6BEE6E}" presName="Accent1Text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B74DD62-FD8E-4B47-85B6-07878CC563BA}" type="presOf" srcId="{CB6B4830-EC43-4081-9D8F-F49BCA611B34}" destId="{6E46C592-1B0A-47F8-9884-FBCCECF9ABA4}" srcOrd="0" destOrd="0" presId="urn:microsoft.com/office/officeart/2008/layout/AlternatingHexagons"/>
    <dgm:cxn modelId="{53B2562A-175C-44C7-8BA3-E6B508264654}" type="presOf" srcId="{A39916E8-2314-45DF-8E7A-00B9A646E5FC}" destId="{F11B501C-7615-4DC4-82AE-CABD859CF3A1}" srcOrd="0" destOrd="0" presId="urn:microsoft.com/office/officeart/2008/layout/AlternatingHexagons"/>
    <dgm:cxn modelId="{9F6991F3-9941-4A73-A74A-A75501FA07A9}" type="presOf" srcId="{0A81B5DE-AD52-4B67-974B-F746118E3732}" destId="{BC66C13E-9CEF-4BC8-923F-3ED1E161B0F8}" srcOrd="0" destOrd="0" presId="urn:microsoft.com/office/officeart/2008/layout/AlternatingHexagons"/>
    <dgm:cxn modelId="{A13C84CB-6711-42EA-83DB-D3F2FA316152}" srcId="{CB6B4830-EC43-4081-9D8F-F49BCA611B34}" destId="{E74C2B9F-C21C-44ED-91E6-3562020A6517}" srcOrd="1" destOrd="0" parTransId="{FE704F30-2A6B-41B8-9AE6-E6CB4D33ACC1}" sibTransId="{0A81B5DE-AD52-4B67-974B-F746118E3732}"/>
    <dgm:cxn modelId="{0A9CE83A-6321-44A6-84E2-6DEC94A5147A}" srcId="{CB6B4830-EC43-4081-9D8F-F49BCA611B34}" destId="{0750CA0C-E8F0-4DB8-9386-138E0FDBE298}" srcOrd="2" destOrd="0" parTransId="{6EA2A233-C0E0-4151-81E6-E3E1538CD420}" sibTransId="{1A483873-AA8B-4112-91DB-22A27D6BEE6E}"/>
    <dgm:cxn modelId="{DF667373-4F87-4832-9EEA-C155BA93EBDF}" type="presOf" srcId="{1A483873-AA8B-4112-91DB-22A27D6BEE6E}" destId="{8009961C-16CC-400D-94BF-D62E4E9CEAD2}" srcOrd="0" destOrd="0" presId="urn:microsoft.com/office/officeart/2008/layout/AlternatingHexagons"/>
    <dgm:cxn modelId="{201C76E3-660B-4C03-B97D-0E6AE046B8CA}" type="presOf" srcId="{80999343-C564-4976-92E5-1F8D52413CF7}" destId="{24FBED46-254F-43D0-A96E-D701D2ACEA71}" srcOrd="0" destOrd="0" presId="urn:microsoft.com/office/officeart/2008/layout/AlternatingHexagons"/>
    <dgm:cxn modelId="{CEBB02F1-C450-4D57-9B19-063BDEC0601E}" srcId="{CB6B4830-EC43-4081-9D8F-F49BCA611B34}" destId="{39C3F259-4146-40EF-9E90-89AC63936180}" srcOrd="0" destOrd="0" parTransId="{01736266-6F27-4D98-880A-25348E88E65F}" sibTransId="{A39916E8-2314-45DF-8E7A-00B9A646E5FC}"/>
    <dgm:cxn modelId="{46704FA9-C110-4685-9344-8D3C51A4D333}" type="presOf" srcId="{39C3F259-4146-40EF-9E90-89AC63936180}" destId="{584FB2D1-2CCA-4035-8CC6-8E4ED4B3BFE6}" srcOrd="0" destOrd="0" presId="urn:microsoft.com/office/officeart/2008/layout/AlternatingHexagons"/>
    <dgm:cxn modelId="{3608DC09-05A1-43EA-B8E3-A57D61FD01BA}" srcId="{E74C2B9F-C21C-44ED-91E6-3562020A6517}" destId="{80999343-C564-4976-92E5-1F8D52413CF7}" srcOrd="0" destOrd="0" parTransId="{B556ACC3-F5FB-4B18-8104-8DD2348E4109}" sibTransId="{7D2AA0EF-48D5-463E-ABCD-828F76DD6FEA}"/>
    <dgm:cxn modelId="{5D6B0085-77CA-4CAB-831B-C42C513078B3}" type="presOf" srcId="{0750CA0C-E8F0-4DB8-9386-138E0FDBE298}" destId="{473F0B5B-2744-4EC4-8BE6-50B2AF4D4C4E}" srcOrd="0" destOrd="0" presId="urn:microsoft.com/office/officeart/2008/layout/AlternatingHexagons"/>
    <dgm:cxn modelId="{38069FDC-3F07-4E88-A347-7B0FE202F544}" type="presOf" srcId="{E74C2B9F-C21C-44ED-91E6-3562020A6517}" destId="{64B2C00E-B289-4D2F-817E-576F40BBADA1}" srcOrd="0" destOrd="0" presId="urn:microsoft.com/office/officeart/2008/layout/AlternatingHexagons"/>
    <dgm:cxn modelId="{27CD3861-E40D-4C4B-985B-0D78A4A25E3E}" type="presParOf" srcId="{6E46C592-1B0A-47F8-9884-FBCCECF9ABA4}" destId="{E56577C2-CB81-4D08-935B-425F87A1FFFD}" srcOrd="0" destOrd="0" presId="urn:microsoft.com/office/officeart/2008/layout/AlternatingHexagons"/>
    <dgm:cxn modelId="{7B17A689-92CF-471E-B8D5-8C515DC86747}" type="presParOf" srcId="{E56577C2-CB81-4D08-935B-425F87A1FFFD}" destId="{584FB2D1-2CCA-4035-8CC6-8E4ED4B3BFE6}" srcOrd="0" destOrd="0" presId="urn:microsoft.com/office/officeart/2008/layout/AlternatingHexagons"/>
    <dgm:cxn modelId="{1EAB402F-03A3-4C27-8C16-88FE622BEE5B}" type="presParOf" srcId="{E56577C2-CB81-4D08-935B-425F87A1FFFD}" destId="{54ED1A09-866C-4233-92FF-C679F5118D12}" srcOrd="1" destOrd="0" presId="urn:microsoft.com/office/officeart/2008/layout/AlternatingHexagons"/>
    <dgm:cxn modelId="{38FAB3B8-1527-49E5-84BD-67054AA3AABB}" type="presParOf" srcId="{E56577C2-CB81-4D08-935B-425F87A1FFFD}" destId="{B2970A7D-21B2-498D-BBD3-3D479D45D369}" srcOrd="2" destOrd="0" presId="urn:microsoft.com/office/officeart/2008/layout/AlternatingHexagons"/>
    <dgm:cxn modelId="{5075E897-D2EE-4D39-A97A-8E7B9A735952}" type="presParOf" srcId="{E56577C2-CB81-4D08-935B-425F87A1FFFD}" destId="{BC0F11B8-A8FB-4DED-B548-0BC2DE441411}" srcOrd="3" destOrd="0" presId="urn:microsoft.com/office/officeart/2008/layout/AlternatingHexagons"/>
    <dgm:cxn modelId="{3DB152F8-AD92-46D8-A956-89ABB6E32F51}" type="presParOf" srcId="{E56577C2-CB81-4D08-935B-425F87A1FFFD}" destId="{F11B501C-7615-4DC4-82AE-CABD859CF3A1}" srcOrd="4" destOrd="0" presId="urn:microsoft.com/office/officeart/2008/layout/AlternatingHexagons"/>
    <dgm:cxn modelId="{9CB02FA8-569F-4E2E-B8F3-79844C19B3CC}" type="presParOf" srcId="{6E46C592-1B0A-47F8-9884-FBCCECF9ABA4}" destId="{17CF16CD-3BEB-4B7E-915F-10E2FAE20F2C}" srcOrd="1" destOrd="0" presId="urn:microsoft.com/office/officeart/2008/layout/AlternatingHexagons"/>
    <dgm:cxn modelId="{7A14A485-C484-4A61-8FBA-60F8ECAA56CC}" type="presParOf" srcId="{6E46C592-1B0A-47F8-9884-FBCCECF9ABA4}" destId="{12C43095-3AC1-4714-90DC-FCFC691E8FFF}" srcOrd="2" destOrd="0" presId="urn:microsoft.com/office/officeart/2008/layout/AlternatingHexagons"/>
    <dgm:cxn modelId="{088F48A0-47E0-495E-888D-DEF82183F671}" type="presParOf" srcId="{12C43095-3AC1-4714-90DC-FCFC691E8FFF}" destId="{64B2C00E-B289-4D2F-817E-576F40BBADA1}" srcOrd="0" destOrd="0" presId="urn:microsoft.com/office/officeart/2008/layout/AlternatingHexagons"/>
    <dgm:cxn modelId="{0E5A871F-7FB4-4525-BB33-A6CAF56200FB}" type="presParOf" srcId="{12C43095-3AC1-4714-90DC-FCFC691E8FFF}" destId="{24FBED46-254F-43D0-A96E-D701D2ACEA71}" srcOrd="1" destOrd="0" presId="urn:microsoft.com/office/officeart/2008/layout/AlternatingHexagons"/>
    <dgm:cxn modelId="{D1B4FF5B-49C5-4F1D-A845-ACE9A311ADB5}" type="presParOf" srcId="{12C43095-3AC1-4714-90DC-FCFC691E8FFF}" destId="{218CA4F4-30F8-4B7D-8A2E-496AB519D163}" srcOrd="2" destOrd="0" presId="urn:microsoft.com/office/officeart/2008/layout/AlternatingHexagons"/>
    <dgm:cxn modelId="{451DF8FC-EBE8-45F3-9C18-B38F8FC059C0}" type="presParOf" srcId="{12C43095-3AC1-4714-90DC-FCFC691E8FFF}" destId="{8A94D0E7-137A-4CA7-9910-89CD1FEA6967}" srcOrd="3" destOrd="0" presId="urn:microsoft.com/office/officeart/2008/layout/AlternatingHexagons"/>
    <dgm:cxn modelId="{A4DE9D82-41DB-41C5-84DB-7C522A3820C3}" type="presParOf" srcId="{12C43095-3AC1-4714-90DC-FCFC691E8FFF}" destId="{BC66C13E-9CEF-4BC8-923F-3ED1E161B0F8}" srcOrd="4" destOrd="0" presId="urn:microsoft.com/office/officeart/2008/layout/AlternatingHexagons"/>
    <dgm:cxn modelId="{E2BDBC7B-4FED-4604-8ABA-519A88578610}" type="presParOf" srcId="{6E46C592-1B0A-47F8-9884-FBCCECF9ABA4}" destId="{8688D21E-1EF9-4983-A278-398636B25E24}" srcOrd="3" destOrd="0" presId="urn:microsoft.com/office/officeart/2008/layout/AlternatingHexagons"/>
    <dgm:cxn modelId="{DCD2B2D1-396D-4C70-8030-7B808B710311}" type="presParOf" srcId="{6E46C592-1B0A-47F8-9884-FBCCECF9ABA4}" destId="{C77FCD76-C380-4606-AE3E-299B623F068B}" srcOrd="4" destOrd="0" presId="urn:microsoft.com/office/officeart/2008/layout/AlternatingHexagons"/>
    <dgm:cxn modelId="{12C3002E-F4C4-4C6A-8CD7-D232666F8C32}" type="presParOf" srcId="{C77FCD76-C380-4606-AE3E-299B623F068B}" destId="{473F0B5B-2744-4EC4-8BE6-50B2AF4D4C4E}" srcOrd="0" destOrd="0" presId="urn:microsoft.com/office/officeart/2008/layout/AlternatingHexagons"/>
    <dgm:cxn modelId="{A0752BC4-ABCB-4246-90E6-9BD4E24ACBDC}" type="presParOf" srcId="{C77FCD76-C380-4606-AE3E-299B623F068B}" destId="{7508A43A-323F-4942-9D64-DC035F4406EE}" srcOrd="1" destOrd="0" presId="urn:microsoft.com/office/officeart/2008/layout/AlternatingHexagons"/>
    <dgm:cxn modelId="{CC6C8B28-836E-4230-8C07-40D674304CCD}" type="presParOf" srcId="{C77FCD76-C380-4606-AE3E-299B623F068B}" destId="{250F5785-9F08-405B-8689-3F0432390062}" srcOrd="2" destOrd="0" presId="urn:microsoft.com/office/officeart/2008/layout/AlternatingHexagons"/>
    <dgm:cxn modelId="{DBAA9073-402F-4312-B8E9-C876E09909BB}" type="presParOf" srcId="{C77FCD76-C380-4606-AE3E-299B623F068B}" destId="{F99FCA0C-41DA-4838-9EB9-566544107E67}" srcOrd="3" destOrd="0" presId="urn:microsoft.com/office/officeart/2008/layout/AlternatingHexagons"/>
    <dgm:cxn modelId="{0ED37D0F-4734-42B3-96CA-575E1C1AECF7}" type="presParOf" srcId="{C77FCD76-C380-4606-AE3E-299B623F068B}" destId="{8009961C-16CC-400D-94BF-D62E4E9CEAD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7B9736-99E7-417A-ADD6-327ED28A85F9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E57400-1B1E-4219-9D9E-6D673D88E823}">
      <dgm:prSet phldrT="[Текст]"/>
      <dgm:spPr/>
      <dgm:t>
        <a:bodyPr/>
        <a:lstStyle/>
        <a:p>
          <a:r>
            <a:rPr lang="ru-RU" dirty="0" smtClean="0"/>
            <a:t>Кадровая работа</a:t>
          </a:r>
          <a:endParaRPr lang="ru-RU" dirty="0"/>
        </a:p>
      </dgm:t>
    </dgm:pt>
    <dgm:pt modelId="{EE487D46-8BE0-4D65-8D7F-F549FFF7FD15}" type="parTrans" cxnId="{2D0034C8-E4BC-4C1F-AF4E-99CC3E01A541}">
      <dgm:prSet/>
      <dgm:spPr/>
      <dgm:t>
        <a:bodyPr/>
        <a:lstStyle/>
        <a:p>
          <a:endParaRPr lang="ru-RU"/>
        </a:p>
      </dgm:t>
    </dgm:pt>
    <dgm:pt modelId="{FFF3F93B-E2AA-440D-B22B-BB90BDC8A41E}" type="sibTrans" cxnId="{2D0034C8-E4BC-4C1F-AF4E-99CC3E01A541}">
      <dgm:prSet/>
      <dgm:spPr/>
      <dgm:t>
        <a:bodyPr/>
        <a:lstStyle/>
        <a:p>
          <a:endParaRPr lang="ru-RU"/>
        </a:p>
      </dgm:t>
    </dgm:pt>
    <dgm:pt modelId="{7CF52F32-9355-4A7D-B79E-2401D26034EC}">
      <dgm:prSet phldrT="[Текст]"/>
      <dgm:spPr/>
      <dgm:t>
        <a:bodyPr/>
        <a:lstStyle/>
        <a:p>
          <a:r>
            <a:rPr lang="ru-RU" dirty="0" smtClean="0"/>
            <a:t>Повышение теоретического, методического, профессионального уровня физкультурных работников ЯНАО</a:t>
          </a:r>
          <a:endParaRPr lang="ru-RU" dirty="0"/>
        </a:p>
      </dgm:t>
    </dgm:pt>
    <dgm:pt modelId="{2C8F1448-81D4-44F3-9816-FB8A5B9B69E9}" type="parTrans" cxnId="{9E6C113B-5723-4CC6-8BD1-735416E61B87}">
      <dgm:prSet/>
      <dgm:spPr/>
      <dgm:t>
        <a:bodyPr/>
        <a:lstStyle/>
        <a:p>
          <a:endParaRPr lang="ru-RU"/>
        </a:p>
      </dgm:t>
    </dgm:pt>
    <dgm:pt modelId="{6E2DDF4B-983B-417A-BB82-9D4F161CE939}" type="sibTrans" cxnId="{9E6C113B-5723-4CC6-8BD1-735416E61B87}">
      <dgm:prSet/>
      <dgm:spPr/>
      <dgm:t>
        <a:bodyPr/>
        <a:lstStyle/>
        <a:p>
          <a:endParaRPr lang="ru-RU"/>
        </a:p>
      </dgm:t>
    </dgm:pt>
    <dgm:pt modelId="{600D61A4-B63A-4704-AA06-FF9ACF49A43D}">
      <dgm:prSet phldrT="[Текст]"/>
      <dgm:spPr/>
      <dgm:t>
        <a:bodyPr/>
        <a:lstStyle/>
        <a:p>
          <a:r>
            <a:rPr lang="ru-RU" dirty="0" smtClean="0"/>
            <a:t>Обобщение и трансляция опыта работы физкультурных работников ЯНАО</a:t>
          </a:r>
          <a:endParaRPr lang="ru-RU" dirty="0"/>
        </a:p>
      </dgm:t>
    </dgm:pt>
    <dgm:pt modelId="{C32921BC-4A06-4234-9486-7531803E363C}" type="parTrans" cxnId="{6DB0C938-0D86-49E1-9196-E1CDFDCC7892}">
      <dgm:prSet/>
      <dgm:spPr/>
      <dgm:t>
        <a:bodyPr/>
        <a:lstStyle/>
        <a:p>
          <a:endParaRPr lang="ru-RU"/>
        </a:p>
      </dgm:t>
    </dgm:pt>
    <dgm:pt modelId="{73B0D8FE-3ECD-4FBD-A838-999AEB042941}" type="sibTrans" cxnId="{6DB0C938-0D86-49E1-9196-E1CDFDCC7892}">
      <dgm:prSet/>
      <dgm:spPr/>
      <dgm:t>
        <a:bodyPr/>
        <a:lstStyle/>
        <a:p>
          <a:endParaRPr lang="ru-RU"/>
        </a:p>
      </dgm:t>
    </dgm:pt>
    <dgm:pt modelId="{9640656A-7BF3-43B7-A97A-D5047A28E25F}">
      <dgm:prSet phldrT="[Текст]"/>
      <dgm:spPr/>
      <dgm:t>
        <a:bodyPr/>
        <a:lstStyle/>
        <a:p>
          <a:r>
            <a:rPr lang="ru-RU" dirty="0" smtClean="0"/>
            <a:t>Сопровождение процесса повышения квалификации тренерского состава и специалистов сферы </a:t>
          </a:r>
          <a:r>
            <a:rPr lang="ru-RU" dirty="0" err="1" smtClean="0"/>
            <a:t>ФКиС</a:t>
          </a:r>
          <a:r>
            <a:rPr lang="ru-RU" dirty="0" smtClean="0"/>
            <a:t> ЯНАО </a:t>
          </a:r>
          <a:endParaRPr lang="ru-RU" dirty="0"/>
        </a:p>
      </dgm:t>
    </dgm:pt>
    <dgm:pt modelId="{EAC6CD02-9773-4D80-A5D6-E66A722AC6C4}" type="parTrans" cxnId="{06685463-4D7F-4147-A28B-4EB0713D3125}">
      <dgm:prSet/>
      <dgm:spPr/>
      <dgm:t>
        <a:bodyPr/>
        <a:lstStyle/>
        <a:p>
          <a:endParaRPr lang="ru-RU"/>
        </a:p>
      </dgm:t>
    </dgm:pt>
    <dgm:pt modelId="{C4099D9E-2834-4A75-8280-18A2AF666342}" type="sibTrans" cxnId="{06685463-4D7F-4147-A28B-4EB0713D3125}">
      <dgm:prSet/>
      <dgm:spPr/>
      <dgm:t>
        <a:bodyPr/>
        <a:lstStyle/>
        <a:p>
          <a:endParaRPr lang="ru-RU"/>
        </a:p>
      </dgm:t>
    </dgm:pt>
    <dgm:pt modelId="{D5A09A19-3EAD-4CF6-8905-8F1527E96CFD}" type="pres">
      <dgm:prSet presAssocID="{517B9736-99E7-417A-ADD6-327ED28A85F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ADF19-6AFE-4993-BCA9-B34CD7A4046A}" type="pres">
      <dgm:prSet presAssocID="{78E57400-1B1E-4219-9D9E-6D673D88E823}" presName="centerShape" presStyleLbl="node0" presStyleIdx="0" presStyleCnt="1" custLinFactNeighborX="-2558" custLinFactNeighborY="-848"/>
      <dgm:spPr/>
      <dgm:t>
        <a:bodyPr/>
        <a:lstStyle/>
        <a:p>
          <a:endParaRPr lang="ru-RU"/>
        </a:p>
      </dgm:t>
    </dgm:pt>
    <dgm:pt modelId="{19D7C54B-4D2B-407A-9A90-23EDBA553DCF}" type="pres">
      <dgm:prSet presAssocID="{2C8F1448-81D4-44F3-9816-FB8A5B9B69E9}" presName="parTrans" presStyleLbl="bgSibTrans2D1" presStyleIdx="0" presStyleCnt="3" custLinFactNeighborX="-10136" custLinFactNeighborY="95754"/>
      <dgm:spPr/>
      <dgm:t>
        <a:bodyPr/>
        <a:lstStyle/>
        <a:p>
          <a:endParaRPr lang="ru-RU"/>
        </a:p>
      </dgm:t>
    </dgm:pt>
    <dgm:pt modelId="{4A6449FB-1864-4667-84C2-2C4D0CEDF173}" type="pres">
      <dgm:prSet presAssocID="{7CF52F32-9355-4A7D-B79E-2401D26034EC}" presName="node" presStyleLbl="node1" presStyleIdx="0" presStyleCnt="3" custRadScaleRad="116317" custRadScaleInc="7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CA9F4-28E6-4B1B-B773-AEE03FF2C7F7}" type="pres">
      <dgm:prSet presAssocID="{C32921BC-4A06-4234-9486-7531803E363C}" presName="parTrans" presStyleLbl="bgSibTrans2D1" presStyleIdx="1" presStyleCnt="3" custLinFactNeighborX="-1916" custLinFactNeighborY="9064"/>
      <dgm:spPr/>
      <dgm:t>
        <a:bodyPr/>
        <a:lstStyle/>
        <a:p>
          <a:endParaRPr lang="ru-RU"/>
        </a:p>
      </dgm:t>
    </dgm:pt>
    <dgm:pt modelId="{B388BA9C-A14F-4B90-B09E-5D4159D1419C}" type="pres">
      <dgm:prSet presAssocID="{600D61A4-B63A-4704-AA06-FF9ACF49A43D}" presName="node" presStyleLbl="node1" presStyleIdx="1" presStyleCnt="3" custRadScaleRad="102920" custRadScaleInc="2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309A6F-2BD7-4E01-B243-65E45BFC1278}" type="pres">
      <dgm:prSet presAssocID="{EAC6CD02-9773-4D80-A5D6-E66A722AC6C4}" presName="parTrans" presStyleLbl="bgSibTrans2D1" presStyleIdx="2" presStyleCnt="3" custLinFactY="664" custLinFactNeighborX="10207" custLinFactNeighborY="100000"/>
      <dgm:spPr/>
      <dgm:t>
        <a:bodyPr/>
        <a:lstStyle/>
        <a:p>
          <a:endParaRPr lang="ru-RU"/>
        </a:p>
      </dgm:t>
    </dgm:pt>
    <dgm:pt modelId="{63983442-B05D-4D08-9868-2361D7FED9FB}" type="pres">
      <dgm:prSet presAssocID="{9640656A-7BF3-43B7-A97A-D5047A28E25F}" presName="node" presStyleLbl="node1" presStyleIdx="2" presStyleCnt="3" custRadScaleRad="104854" custRadScaleInc="-7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5CEF54-532F-40C8-83B3-BBF0A3F71F38}" type="presOf" srcId="{EAC6CD02-9773-4D80-A5D6-E66A722AC6C4}" destId="{98309A6F-2BD7-4E01-B243-65E45BFC1278}" srcOrd="0" destOrd="0" presId="urn:microsoft.com/office/officeart/2005/8/layout/radial4"/>
    <dgm:cxn modelId="{4CB7CA6E-B709-49CC-86FE-AEF9732072E0}" type="presOf" srcId="{2C8F1448-81D4-44F3-9816-FB8A5B9B69E9}" destId="{19D7C54B-4D2B-407A-9A90-23EDBA553DCF}" srcOrd="0" destOrd="0" presId="urn:microsoft.com/office/officeart/2005/8/layout/radial4"/>
    <dgm:cxn modelId="{D51C4160-5818-4E1E-856B-10EC2C97FB23}" type="presOf" srcId="{C32921BC-4A06-4234-9486-7531803E363C}" destId="{422CA9F4-28E6-4B1B-B773-AEE03FF2C7F7}" srcOrd="0" destOrd="0" presId="urn:microsoft.com/office/officeart/2005/8/layout/radial4"/>
    <dgm:cxn modelId="{9E6C113B-5723-4CC6-8BD1-735416E61B87}" srcId="{78E57400-1B1E-4219-9D9E-6D673D88E823}" destId="{7CF52F32-9355-4A7D-B79E-2401D26034EC}" srcOrd="0" destOrd="0" parTransId="{2C8F1448-81D4-44F3-9816-FB8A5B9B69E9}" sibTransId="{6E2DDF4B-983B-417A-BB82-9D4F161CE939}"/>
    <dgm:cxn modelId="{6DB0C938-0D86-49E1-9196-E1CDFDCC7892}" srcId="{78E57400-1B1E-4219-9D9E-6D673D88E823}" destId="{600D61A4-B63A-4704-AA06-FF9ACF49A43D}" srcOrd="1" destOrd="0" parTransId="{C32921BC-4A06-4234-9486-7531803E363C}" sibTransId="{73B0D8FE-3ECD-4FBD-A838-999AEB042941}"/>
    <dgm:cxn modelId="{33ABDA42-1D1A-4E5A-AEF5-1E41F3041209}" type="presOf" srcId="{7CF52F32-9355-4A7D-B79E-2401D26034EC}" destId="{4A6449FB-1864-4667-84C2-2C4D0CEDF173}" srcOrd="0" destOrd="0" presId="urn:microsoft.com/office/officeart/2005/8/layout/radial4"/>
    <dgm:cxn modelId="{E0551D32-BAFC-40D2-9DC0-E412A511FD00}" type="presOf" srcId="{517B9736-99E7-417A-ADD6-327ED28A85F9}" destId="{D5A09A19-3EAD-4CF6-8905-8F1527E96CFD}" srcOrd="0" destOrd="0" presId="urn:microsoft.com/office/officeart/2005/8/layout/radial4"/>
    <dgm:cxn modelId="{930EDAA7-DC29-4FF7-AB6B-3081C77F8623}" type="presOf" srcId="{9640656A-7BF3-43B7-A97A-D5047A28E25F}" destId="{63983442-B05D-4D08-9868-2361D7FED9FB}" srcOrd="0" destOrd="0" presId="urn:microsoft.com/office/officeart/2005/8/layout/radial4"/>
    <dgm:cxn modelId="{B5350078-BF1F-429F-A98A-A43B7CBBDCEF}" type="presOf" srcId="{600D61A4-B63A-4704-AA06-FF9ACF49A43D}" destId="{B388BA9C-A14F-4B90-B09E-5D4159D1419C}" srcOrd="0" destOrd="0" presId="urn:microsoft.com/office/officeart/2005/8/layout/radial4"/>
    <dgm:cxn modelId="{06685463-4D7F-4147-A28B-4EB0713D3125}" srcId="{78E57400-1B1E-4219-9D9E-6D673D88E823}" destId="{9640656A-7BF3-43B7-A97A-D5047A28E25F}" srcOrd="2" destOrd="0" parTransId="{EAC6CD02-9773-4D80-A5D6-E66A722AC6C4}" sibTransId="{C4099D9E-2834-4A75-8280-18A2AF666342}"/>
    <dgm:cxn modelId="{9BC7980E-907F-40B8-978C-A86E852E1FDF}" type="presOf" srcId="{78E57400-1B1E-4219-9D9E-6D673D88E823}" destId="{A3FADF19-6AFE-4993-BCA9-B34CD7A4046A}" srcOrd="0" destOrd="0" presId="urn:microsoft.com/office/officeart/2005/8/layout/radial4"/>
    <dgm:cxn modelId="{2D0034C8-E4BC-4C1F-AF4E-99CC3E01A541}" srcId="{517B9736-99E7-417A-ADD6-327ED28A85F9}" destId="{78E57400-1B1E-4219-9D9E-6D673D88E823}" srcOrd="0" destOrd="0" parTransId="{EE487D46-8BE0-4D65-8D7F-F549FFF7FD15}" sibTransId="{FFF3F93B-E2AA-440D-B22B-BB90BDC8A41E}"/>
    <dgm:cxn modelId="{BC361F44-FD40-408F-9F2C-39B616E53EF7}" type="presParOf" srcId="{D5A09A19-3EAD-4CF6-8905-8F1527E96CFD}" destId="{A3FADF19-6AFE-4993-BCA9-B34CD7A4046A}" srcOrd="0" destOrd="0" presId="urn:microsoft.com/office/officeart/2005/8/layout/radial4"/>
    <dgm:cxn modelId="{3ED29B41-9073-4177-9E70-1F77426E9250}" type="presParOf" srcId="{D5A09A19-3EAD-4CF6-8905-8F1527E96CFD}" destId="{19D7C54B-4D2B-407A-9A90-23EDBA553DCF}" srcOrd="1" destOrd="0" presId="urn:microsoft.com/office/officeart/2005/8/layout/radial4"/>
    <dgm:cxn modelId="{843A62B5-5F40-4D0C-B85F-217A6A1889FA}" type="presParOf" srcId="{D5A09A19-3EAD-4CF6-8905-8F1527E96CFD}" destId="{4A6449FB-1864-4667-84C2-2C4D0CEDF173}" srcOrd="2" destOrd="0" presId="urn:microsoft.com/office/officeart/2005/8/layout/radial4"/>
    <dgm:cxn modelId="{4191F80B-88E4-4F27-822B-AA72ADC28527}" type="presParOf" srcId="{D5A09A19-3EAD-4CF6-8905-8F1527E96CFD}" destId="{422CA9F4-28E6-4B1B-B773-AEE03FF2C7F7}" srcOrd="3" destOrd="0" presId="urn:microsoft.com/office/officeart/2005/8/layout/radial4"/>
    <dgm:cxn modelId="{1F71F96C-EFFF-4FF5-982F-CB56B8D595C1}" type="presParOf" srcId="{D5A09A19-3EAD-4CF6-8905-8F1527E96CFD}" destId="{B388BA9C-A14F-4B90-B09E-5D4159D1419C}" srcOrd="4" destOrd="0" presId="urn:microsoft.com/office/officeart/2005/8/layout/radial4"/>
    <dgm:cxn modelId="{167C2532-7147-4496-B4A4-B4133AB12739}" type="presParOf" srcId="{D5A09A19-3EAD-4CF6-8905-8F1527E96CFD}" destId="{98309A6F-2BD7-4E01-B243-65E45BFC1278}" srcOrd="5" destOrd="0" presId="urn:microsoft.com/office/officeart/2005/8/layout/radial4"/>
    <dgm:cxn modelId="{E7E5BA4A-6E41-4F48-B4E1-9C35F049AA71}" type="presParOf" srcId="{D5A09A19-3EAD-4CF6-8905-8F1527E96CFD}" destId="{63983442-B05D-4D08-9868-2361D7FED9F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7B9736-99E7-417A-ADD6-327ED28A85F9}" type="doc">
      <dgm:prSet loTypeId="urn:microsoft.com/office/officeart/2005/8/layout/hList2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E57400-1B1E-4219-9D9E-6D673D88E823}">
      <dgm:prSet phldrT="[Текст]"/>
      <dgm:spPr/>
      <dgm:t>
        <a:bodyPr/>
        <a:lstStyle/>
        <a:p>
          <a:r>
            <a:rPr lang="ru-RU" dirty="0" smtClean="0"/>
            <a:t>По виду спорта</a:t>
          </a:r>
          <a:endParaRPr lang="ru-RU" dirty="0"/>
        </a:p>
      </dgm:t>
    </dgm:pt>
    <dgm:pt modelId="{EE487D46-8BE0-4D65-8D7F-F549FFF7FD15}" type="parTrans" cxnId="{2D0034C8-E4BC-4C1F-AF4E-99CC3E01A541}">
      <dgm:prSet/>
      <dgm:spPr/>
      <dgm:t>
        <a:bodyPr/>
        <a:lstStyle/>
        <a:p>
          <a:endParaRPr lang="ru-RU"/>
        </a:p>
      </dgm:t>
    </dgm:pt>
    <dgm:pt modelId="{FFF3F93B-E2AA-440D-B22B-BB90BDC8A41E}" type="sibTrans" cxnId="{2D0034C8-E4BC-4C1F-AF4E-99CC3E01A541}">
      <dgm:prSet/>
      <dgm:spPr/>
      <dgm:t>
        <a:bodyPr/>
        <a:lstStyle/>
        <a:p>
          <a:endParaRPr lang="ru-RU"/>
        </a:p>
      </dgm:t>
    </dgm:pt>
    <dgm:pt modelId="{7CF52F32-9355-4A7D-B79E-2401D26034EC}">
      <dgm:prSet phldrT="[Текст]"/>
      <dgm:spPr/>
      <dgm:t>
        <a:bodyPr/>
        <a:lstStyle/>
        <a:p>
          <a:r>
            <a:rPr lang="ru-RU" dirty="0" smtClean="0"/>
            <a:t>Развитие вида спорта в соответствии с современными требованиями  развития спорта в РФ;</a:t>
          </a:r>
          <a:endParaRPr lang="ru-RU" dirty="0"/>
        </a:p>
      </dgm:t>
    </dgm:pt>
    <dgm:pt modelId="{2C8F1448-81D4-44F3-9816-FB8A5B9B69E9}" type="parTrans" cxnId="{9E6C113B-5723-4CC6-8BD1-735416E61B87}">
      <dgm:prSet/>
      <dgm:spPr/>
      <dgm:t>
        <a:bodyPr/>
        <a:lstStyle/>
        <a:p>
          <a:endParaRPr lang="ru-RU"/>
        </a:p>
      </dgm:t>
    </dgm:pt>
    <dgm:pt modelId="{6E2DDF4B-983B-417A-BB82-9D4F161CE939}" type="sibTrans" cxnId="{9E6C113B-5723-4CC6-8BD1-735416E61B87}">
      <dgm:prSet/>
      <dgm:spPr/>
      <dgm:t>
        <a:bodyPr/>
        <a:lstStyle/>
        <a:p>
          <a:endParaRPr lang="ru-RU"/>
        </a:p>
      </dgm:t>
    </dgm:pt>
    <dgm:pt modelId="{F1D160F0-4377-4747-B797-1823EE5DF9CD}">
      <dgm:prSet phldrT="[Текст]"/>
      <dgm:spPr/>
      <dgm:t>
        <a:bodyPr/>
        <a:lstStyle/>
        <a:p>
          <a:r>
            <a:rPr lang="ru-RU" dirty="0" smtClean="0"/>
            <a:t>формирование антидопинговой культуры;</a:t>
          </a:r>
          <a:endParaRPr lang="ru-RU" dirty="0"/>
        </a:p>
      </dgm:t>
    </dgm:pt>
    <dgm:pt modelId="{1E29A002-BA04-4316-8BCC-35AAF61D92DC}" type="parTrans" cxnId="{5F14F789-CC8D-4595-A681-3C75CF029D08}">
      <dgm:prSet/>
      <dgm:spPr/>
      <dgm:t>
        <a:bodyPr/>
        <a:lstStyle/>
        <a:p>
          <a:endParaRPr lang="ru-RU"/>
        </a:p>
      </dgm:t>
    </dgm:pt>
    <dgm:pt modelId="{766F5045-223D-4954-856F-D8E9979D811F}" type="sibTrans" cxnId="{5F14F789-CC8D-4595-A681-3C75CF029D08}">
      <dgm:prSet/>
      <dgm:spPr/>
      <dgm:t>
        <a:bodyPr/>
        <a:lstStyle/>
        <a:p>
          <a:endParaRPr lang="ru-RU"/>
        </a:p>
      </dgm:t>
    </dgm:pt>
    <dgm:pt modelId="{2E8B3B7E-D227-47EF-82B8-C58A45B82EBD}">
      <dgm:prSet phldrT="[Текст]"/>
      <dgm:spPr/>
      <dgm:t>
        <a:bodyPr/>
        <a:lstStyle/>
        <a:p>
          <a:endParaRPr lang="ru-RU" dirty="0"/>
        </a:p>
      </dgm:t>
    </dgm:pt>
    <dgm:pt modelId="{24376369-26F7-4C63-B9EE-CECBD71F4E1D}" type="parTrans" cxnId="{799F1A78-0350-4640-A054-406B9C20F233}">
      <dgm:prSet/>
      <dgm:spPr/>
      <dgm:t>
        <a:bodyPr/>
        <a:lstStyle/>
        <a:p>
          <a:endParaRPr lang="ru-RU"/>
        </a:p>
      </dgm:t>
    </dgm:pt>
    <dgm:pt modelId="{DD11FE5F-34BA-4D67-9392-A48EED8D832F}" type="sibTrans" cxnId="{799F1A78-0350-4640-A054-406B9C20F233}">
      <dgm:prSet/>
      <dgm:spPr/>
      <dgm:t>
        <a:bodyPr/>
        <a:lstStyle/>
        <a:p>
          <a:endParaRPr lang="ru-RU"/>
        </a:p>
      </dgm:t>
    </dgm:pt>
    <dgm:pt modelId="{C425B294-AF94-40F3-9029-906FA8D2C76D}">
      <dgm:prSet phldrT="[Текст]"/>
      <dgm:spPr/>
      <dgm:t>
        <a:bodyPr/>
        <a:lstStyle/>
        <a:p>
          <a:endParaRPr lang="ru-RU" dirty="0"/>
        </a:p>
      </dgm:t>
    </dgm:pt>
    <dgm:pt modelId="{2542019C-A75F-4C68-94D8-77830C77674C}" type="parTrans" cxnId="{B11F3912-0AC1-4CCD-8101-94D8D2D27E80}">
      <dgm:prSet/>
      <dgm:spPr/>
      <dgm:t>
        <a:bodyPr/>
        <a:lstStyle/>
        <a:p>
          <a:endParaRPr lang="ru-RU"/>
        </a:p>
      </dgm:t>
    </dgm:pt>
    <dgm:pt modelId="{1B025277-14E0-40A1-A6B1-463FA6B8D171}" type="sibTrans" cxnId="{B11F3912-0AC1-4CCD-8101-94D8D2D27E80}">
      <dgm:prSet/>
      <dgm:spPr/>
      <dgm:t>
        <a:bodyPr/>
        <a:lstStyle/>
        <a:p>
          <a:endParaRPr lang="ru-RU"/>
        </a:p>
      </dgm:t>
    </dgm:pt>
    <dgm:pt modelId="{06FC21F4-FACE-49BF-ABEC-32AAA44A2546}">
      <dgm:prSet phldrT="[Текст]"/>
      <dgm:spPr/>
      <dgm:t>
        <a:bodyPr/>
        <a:lstStyle/>
        <a:p>
          <a:r>
            <a:rPr lang="ru-RU" dirty="0" smtClean="0"/>
            <a:t>сетевое взаимодействие физкультурно-спортивных организаций на кластерной основе.</a:t>
          </a:r>
          <a:endParaRPr lang="ru-RU" dirty="0"/>
        </a:p>
      </dgm:t>
    </dgm:pt>
    <dgm:pt modelId="{E8BF1294-ED91-4A01-A3CD-BC1105F911A9}" type="parTrans" cxnId="{839B2C11-ED91-4EE0-B68F-059F1424429C}">
      <dgm:prSet/>
      <dgm:spPr/>
      <dgm:t>
        <a:bodyPr/>
        <a:lstStyle/>
        <a:p>
          <a:endParaRPr lang="ru-RU"/>
        </a:p>
      </dgm:t>
    </dgm:pt>
    <dgm:pt modelId="{743BE10D-F058-439B-9305-BFAB3B46FC18}" type="sibTrans" cxnId="{839B2C11-ED91-4EE0-B68F-059F1424429C}">
      <dgm:prSet/>
      <dgm:spPr/>
      <dgm:t>
        <a:bodyPr/>
        <a:lstStyle/>
        <a:p>
          <a:endParaRPr lang="ru-RU"/>
        </a:p>
      </dgm:t>
    </dgm:pt>
    <dgm:pt modelId="{0F3C7FD6-148A-4F55-8AE4-864287A14223}" type="pres">
      <dgm:prSet presAssocID="{517B9736-99E7-417A-ADD6-327ED28A85F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75167A2-FA36-4A18-8732-E41AD4235BBA}" type="pres">
      <dgm:prSet presAssocID="{78E57400-1B1E-4219-9D9E-6D673D88E823}" presName="compositeNode" presStyleCnt="0">
        <dgm:presLayoutVars>
          <dgm:bulletEnabled val="1"/>
        </dgm:presLayoutVars>
      </dgm:prSet>
      <dgm:spPr/>
    </dgm:pt>
    <dgm:pt modelId="{9B329BB1-980F-49EE-9A1A-FD2A8BBB48AF}" type="pres">
      <dgm:prSet presAssocID="{78E57400-1B1E-4219-9D9E-6D673D88E823}" presName="image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CEAFD852-6B98-4700-9D2E-D0D9A43CA5BC}" type="pres">
      <dgm:prSet presAssocID="{78E57400-1B1E-4219-9D9E-6D673D88E823}" presName="childNode" presStyleLbl="node1" presStyleIdx="0" presStyleCnt="1" custLinFactNeighborX="-1728" custLinFactNeighborY="-2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919792-536C-4751-84C8-68F29DAB17C6}" type="pres">
      <dgm:prSet presAssocID="{78E57400-1B1E-4219-9D9E-6D673D88E823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C0986A-6E61-4DE7-982F-955D9A82AE2F}" type="presOf" srcId="{78E57400-1B1E-4219-9D9E-6D673D88E823}" destId="{EF919792-536C-4751-84C8-68F29DAB17C6}" srcOrd="0" destOrd="0" presId="urn:microsoft.com/office/officeart/2005/8/layout/hList2"/>
    <dgm:cxn modelId="{61796112-AC7C-41AF-8422-BF1A6766976F}" type="presOf" srcId="{517B9736-99E7-417A-ADD6-327ED28A85F9}" destId="{0F3C7FD6-148A-4F55-8AE4-864287A14223}" srcOrd="0" destOrd="0" presId="urn:microsoft.com/office/officeart/2005/8/layout/hList2"/>
    <dgm:cxn modelId="{EF4A3BEB-18FD-45D9-9160-9430378B9102}" type="presOf" srcId="{2E8B3B7E-D227-47EF-82B8-C58A45B82EBD}" destId="{CEAFD852-6B98-4700-9D2E-D0D9A43CA5BC}" srcOrd="0" destOrd="4" presId="urn:microsoft.com/office/officeart/2005/8/layout/hList2"/>
    <dgm:cxn modelId="{C5A5EBE9-956B-4B4F-8C4D-8914DF669B60}" type="presOf" srcId="{F1D160F0-4377-4747-B797-1823EE5DF9CD}" destId="{CEAFD852-6B98-4700-9D2E-D0D9A43CA5BC}" srcOrd="0" destOrd="1" presId="urn:microsoft.com/office/officeart/2005/8/layout/hList2"/>
    <dgm:cxn modelId="{9E6C113B-5723-4CC6-8BD1-735416E61B87}" srcId="{78E57400-1B1E-4219-9D9E-6D673D88E823}" destId="{7CF52F32-9355-4A7D-B79E-2401D26034EC}" srcOrd="0" destOrd="0" parTransId="{2C8F1448-81D4-44F3-9816-FB8A5B9B69E9}" sibTransId="{6E2DDF4B-983B-417A-BB82-9D4F161CE939}"/>
    <dgm:cxn modelId="{839B2C11-ED91-4EE0-B68F-059F1424429C}" srcId="{78E57400-1B1E-4219-9D9E-6D673D88E823}" destId="{06FC21F4-FACE-49BF-ABEC-32AAA44A2546}" srcOrd="2" destOrd="0" parTransId="{E8BF1294-ED91-4A01-A3CD-BC1105F911A9}" sibTransId="{743BE10D-F058-439B-9305-BFAB3B46FC18}"/>
    <dgm:cxn modelId="{7BB56B1C-3083-42A7-ABC0-8967905A9504}" type="presOf" srcId="{7CF52F32-9355-4A7D-B79E-2401D26034EC}" destId="{CEAFD852-6B98-4700-9D2E-D0D9A43CA5BC}" srcOrd="0" destOrd="0" presId="urn:microsoft.com/office/officeart/2005/8/layout/hList2"/>
    <dgm:cxn modelId="{B11F3912-0AC1-4CCD-8101-94D8D2D27E80}" srcId="{78E57400-1B1E-4219-9D9E-6D673D88E823}" destId="{C425B294-AF94-40F3-9029-906FA8D2C76D}" srcOrd="3" destOrd="0" parTransId="{2542019C-A75F-4C68-94D8-77830C77674C}" sibTransId="{1B025277-14E0-40A1-A6B1-463FA6B8D171}"/>
    <dgm:cxn modelId="{860AD241-0B59-46B0-8D8B-9B43E7D2D9D6}" type="presOf" srcId="{06FC21F4-FACE-49BF-ABEC-32AAA44A2546}" destId="{CEAFD852-6B98-4700-9D2E-D0D9A43CA5BC}" srcOrd="0" destOrd="2" presId="urn:microsoft.com/office/officeart/2005/8/layout/hList2"/>
    <dgm:cxn modelId="{799F1A78-0350-4640-A054-406B9C20F233}" srcId="{78E57400-1B1E-4219-9D9E-6D673D88E823}" destId="{2E8B3B7E-D227-47EF-82B8-C58A45B82EBD}" srcOrd="4" destOrd="0" parTransId="{24376369-26F7-4C63-B9EE-CECBD71F4E1D}" sibTransId="{DD11FE5F-34BA-4D67-9392-A48EED8D832F}"/>
    <dgm:cxn modelId="{2D0034C8-E4BC-4C1F-AF4E-99CC3E01A541}" srcId="{517B9736-99E7-417A-ADD6-327ED28A85F9}" destId="{78E57400-1B1E-4219-9D9E-6D673D88E823}" srcOrd="0" destOrd="0" parTransId="{EE487D46-8BE0-4D65-8D7F-F549FFF7FD15}" sibTransId="{FFF3F93B-E2AA-440D-B22B-BB90BDC8A41E}"/>
    <dgm:cxn modelId="{5F14F789-CC8D-4595-A681-3C75CF029D08}" srcId="{78E57400-1B1E-4219-9D9E-6D673D88E823}" destId="{F1D160F0-4377-4747-B797-1823EE5DF9CD}" srcOrd="1" destOrd="0" parTransId="{1E29A002-BA04-4316-8BCC-35AAF61D92DC}" sibTransId="{766F5045-223D-4954-856F-D8E9979D811F}"/>
    <dgm:cxn modelId="{46BAC8A8-BFD1-42E1-9591-8D3A5EE52F9E}" type="presOf" srcId="{C425B294-AF94-40F3-9029-906FA8D2C76D}" destId="{CEAFD852-6B98-4700-9D2E-D0D9A43CA5BC}" srcOrd="0" destOrd="3" presId="urn:microsoft.com/office/officeart/2005/8/layout/hList2"/>
    <dgm:cxn modelId="{8E9A9763-E103-4923-96BC-FBC4F8E122C1}" type="presParOf" srcId="{0F3C7FD6-148A-4F55-8AE4-864287A14223}" destId="{875167A2-FA36-4A18-8732-E41AD4235BBA}" srcOrd="0" destOrd="0" presId="urn:microsoft.com/office/officeart/2005/8/layout/hList2"/>
    <dgm:cxn modelId="{406FD2F1-B821-44B9-B08B-B9FA703CE1BB}" type="presParOf" srcId="{875167A2-FA36-4A18-8732-E41AD4235BBA}" destId="{9B329BB1-980F-49EE-9A1A-FD2A8BBB48AF}" srcOrd="0" destOrd="0" presId="urn:microsoft.com/office/officeart/2005/8/layout/hList2"/>
    <dgm:cxn modelId="{D9BF0BB1-0918-4953-A0AB-7E9895890580}" type="presParOf" srcId="{875167A2-FA36-4A18-8732-E41AD4235BBA}" destId="{CEAFD852-6B98-4700-9D2E-D0D9A43CA5BC}" srcOrd="1" destOrd="0" presId="urn:microsoft.com/office/officeart/2005/8/layout/hList2"/>
    <dgm:cxn modelId="{65E17342-F8C5-4A62-B58E-638BD6542310}" type="presParOf" srcId="{875167A2-FA36-4A18-8732-E41AD4235BBA}" destId="{EF919792-536C-4751-84C8-68F29DAB17C6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66E26F-934B-4474-BBF1-D00B34E5339F}" type="doc">
      <dgm:prSet loTypeId="urn:microsoft.com/office/officeart/2005/8/layout/gear1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02BEE2-2F40-4E5F-B34E-61C70897A12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/>
              </a:solidFill>
            </a:rPr>
            <a:t>Подготовлен план работы ОФСО </a:t>
          </a:r>
          <a:br>
            <a:rPr lang="ru-RU" sz="2400" b="1" dirty="0" smtClean="0">
              <a:solidFill>
                <a:schemeClr val="tx1"/>
              </a:solidFill>
            </a:rPr>
          </a:br>
          <a:r>
            <a:rPr lang="ru-RU" sz="2400" b="1" dirty="0" smtClean="0">
              <a:solidFill>
                <a:schemeClr val="tx1"/>
              </a:solidFill>
            </a:rPr>
            <a:t>на 2020 год </a:t>
          </a:r>
          <a:endParaRPr lang="ru-RU" sz="2400" b="1" dirty="0">
            <a:solidFill>
              <a:schemeClr val="tx1"/>
            </a:solidFill>
          </a:endParaRPr>
        </a:p>
      </dgm:t>
    </dgm:pt>
    <dgm:pt modelId="{E7634FE3-36EB-482C-BDE7-660B4312EEFC}" type="parTrans" cxnId="{64A433C4-9833-4CE7-A11E-E6C7A921A428}">
      <dgm:prSet/>
      <dgm:spPr/>
      <dgm:t>
        <a:bodyPr/>
        <a:lstStyle/>
        <a:p>
          <a:endParaRPr lang="ru-RU"/>
        </a:p>
      </dgm:t>
    </dgm:pt>
    <dgm:pt modelId="{8724F83A-551C-4D24-9A92-1FE621A6DFD4}" type="sibTrans" cxnId="{64A433C4-9833-4CE7-A11E-E6C7A921A428}">
      <dgm:prSet/>
      <dgm:spPr/>
      <dgm:t>
        <a:bodyPr/>
        <a:lstStyle/>
        <a:p>
          <a:endParaRPr lang="ru-RU"/>
        </a:p>
      </dgm:t>
    </dgm:pt>
    <dgm:pt modelId="{56F203E9-AD8A-4BDC-8A85-103BC1900B6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Определены пилотные организации для апробации работы ОФСО </a:t>
          </a:r>
          <a:endParaRPr lang="ru-RU" sz="1600" b="1" dirty="0">
            <a:solidFill>
              <a:schemeClr val="tx1"/>
            </a:solidFill>
          </a:endParaRPr>
        </a:p>
      </dgm:t>
    </dgm:pt>
    <dgm:pt modelId="{E9FA4996-D906-4A21-9CFA-194720328198}" type="parTrans" cxnId="{D0C39A89-CE37-4E48-8A1D-641E606A8BBB}">
      <dgm:prSet/>
      <dgm:spPr/>
      <dgm:t>
        <a:bodyPr/>
        <a:lstStyle/>
        <a:p>
          <a:endParaRPr lang="ru-RU"/>
        </a:p>
      </dgm:t>
    </dgm:pt>
    <dgm:pt modelId="{B98EF455-F187-4017-B57A-0CF37C3D13D1}" type="sibTrans" cxnId="{D0C39A89-CE37-4E48-8A1D-641E606A8BBB}">
      <dgm:prSet/>
      <dgm:spPr/>
      <dgm:t>
        <a:bodyPr/>
        <a:lstStyle/>
        <a:p>
          <a:endParaRPr lang="ru-RU"/>
        </a:p>
      </dgm:t>
    </dgm:pt>
    <dgm:pt modelId="{29B84897-01F2-451A-8602-67880AD81AB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Разработано положение о деятельности ОФСО</a:t>
          </a:r>
          <a:endParaRPr lang="ru-RU" sz="1600" b="1" dirty="0">
            <a:solidFill>
              <a:schemeClr val="tx1"/>
            </a:solidFill>
          </a:endParaRPr>
        </a:p>
      </dgm:t>
    </dgm:pt>
    <dgm:pt modelId="{4D6FB6FD-8B25-44F8-B0A5-A2BB05CFE885}" type="parTrans" cxnId="{71930038-66C9-40D3-9F91-C3DDA2B4304B}">
      <dgm:prSet/>
      <dgm:spPr/>
      <dgm:t>
        <a:bodyPr/>
        <a:lstStyle/>
        <a:p>
          <a:endParaRPr lang="ru-RU"/>
        </a:p>
      </dgm:t>
    </dgm:pt>
    <dgm:pt modelId="{9D30BBE3-1AF8-4303-B8D7-9768D443014C}" type="sibTrans" cxnId="{71930038-66C9-40D3-9F91-C3DDA2B4304B}">
      <dgm:prSet/>
      <dgm:spPr/>
      <dgm:t>
        <a:bodyPr/>
        <a:lstStyle/>
        <a:p>
          <a:endParaRPr lang="ru-RU"/>
        </a:p>
      </dgm:t>
    </dgm:pt>
    <dgm:pt modelId="{62FF65C4-12DB-4364-99F2-B2A27A885F3C}">
      <dgm:prSet phldrT="[Текст]" custScaleX="107120" custScaleY="101541" custLinFactNeighborX="-2204" custLinFactNeighborY="-2205"/>
      <dgm:spPr/>
      <dgm:t>
        <a:bodyPr/>
        <a:lstStyle/>
        <a:p>
          <a:endParaRPr lang="ru-RU"/>
        </a:p>
      </dgm:t>
    </dgm:pt>
    <dgm:pt modelId="{C362D60A-B0CC-44E3-81F6-4ED8C70410DD}" type="parTrans" cxnId="{5C1198D9-1729-42FC-99C2-D2762C5DE401}">
      <dgm:prSet/>
      <dgm:spPr/>
      <dgm:t>
        <a:bodyPr/>
        <a:lstStyle/>
        <a:p>
          <a:endParaRPr lang="ru-RU"/>
        </a:p>
      </dgm:t>
    </dgm:pt>
    <dgm:pt modelId="{41C56B1F-4DB2-427E-A69F-7DD91EA39C5B}" type="sibTrans" cxnId="{5C1198D9-1729-42FC-99C2-D2762C5DE401}">
      <dgm:prSet/>
      <dgm:spPr/>
      <dgm:t>
        <a:bodyPr/>
        <a:lstStyle/>
        <a:p>
          <a:endParaRPr lang="ru-RU"/>
        </a:p>
      </dgm:t>
    </dgm:pt>
    <dgm:pt modelId="{980C1C8A-9AE6-4292-AB14-253E844A6A19}" type="pres">
      <dgm:prSet presAssocID="{E766E26F-934B-4474-BBF1-D00B34E5339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BBE86D-CD19-4005-A8C2-74D3DD54BDCE}" type="pres">
      <dgm:prSet presAssocID="{FA02BEE2-2F40-4E5F-B34E-61C70897A124}" presName="gear1" presStyleLbl="node1" presStyleIdx="0" presStyleCnt="3" custLinFactNeighborX="-1091" custLinFactNeighborY="-5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C767BB-7218-42B1-B47A-A60236DF2B0F}" type="pres">
      <dgm:prSet presAssocID="{FA02BEE2-2F40-4E5F-B34E-61C70897A124}" presName="gear1srcNode" presStyleLbl="node1" presStyleIdx="0" presStyleCnt="3"/>
      <dgm:spPr/>
      <dgm:t>
        <a:bodyPr/>
        <a:lstStyle/>
        <a:p>
          <a:endParaRPr lang="ru-RU"/>
        </a:p>
      </dgm:t>
    </dgm:pt>
    <dgm:pt modelId="{7CD63B8F-9AF7-4978-820F-953640C9672C}" type="pres">
      <dgm:prSet presAssocID="{FA02BEE2-2F40-4E5F-B34E-61C70897A124}" presName="gear1dstNode" presStyleLbl="node1" presStyleIdx="0" presStyleCnt="3"/>
      <dgm:spPr/>
      <dgm:t>
        <a:bodyPr/>
        <a:lstStyle/>
        <a:p>
          <a:endParaRPr lang="ru-RU"/>
        </a:p>
      </dgm:t>
    </dgm:pt>
    <dgm:pt modelId="{FEEF30F9-9C3C-4A90-A040-DD3C636C0D59}" type="pres">
      <dgm:prSet presAssocID="{56F203E9-AD8A-4BDC-8A85-103BC1900B69}" presName="gear2" presStyleLbl="node1" presStyleIdx="1" presStyleCnt="3" custScaleX="107120" custScaleY="101541" custLinFactNeighborX="-2204" custLinFactNeighborY="-22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C877F1-D26C-4C54-B75E-B9354B2A979C}" type="pres">
      <dgm:prSet presAssocID="{56F203E9-AD8A-4BDC-8A85-103BC1900B69}" presName="gear2srcNode" presStyleLbl="node1" presStyleIdx="1" presStyleCnt="3"/>
      <dgm:spPr/>
      <dgm:t>
        <a:bodyPr/>
        <a:lstStyle/>
        <a:p>
          <a:endParaRPr lang="ru-RU"/>
        </a:p>
      </dgm:t>
    </dgm:pt>
    <dgm:pt modelId="{DA4AD5D2-86F7-47FC-A831-44D3CFE8B0B7}" type="pres">
      <dgm:prSet presAssocID="{56F203E9-AD8A-4BDC-8A85-103BC1900B69}" presName="gear2dstNode" presStyleLbl="node1" presStyleIdx="1" presStyleCnt="3"/>
      <dgm:spPr/>
      <dgm:t>
        <a:bodyPr/>
        <a:lstStyle/>
        <a:p>
          <a:endParaRPr lang="ru-RU"/>
        </a:p>
      </dgm:t>
    </dgm:pt>
    <dgm:pt modelId="{6FA336CC-CBEF-48E0-A9E1-E87EB3AE3C63}" type="pres">
      <dgm:prSet presAssocID="{29B84897-01F2-451A-8602-67880AD81AB7}" presName="gear3" presStyleLbl="node1" presStyleIdx="2" presStyleCnt="3"/>
      <dgm:spPr/>
      <dgm:t>
        <a:bodyPr/>
        <a:lstStyle/>
        <a:p>
          <a:endParaRPr lang="ru-RU"/>
        </a:p>
      </dgm:t>
    </dgm:pt>
    <dgm:pt modelId="{5FC0AAD5-9A8A-4042-B943-D380D54EB9D1}" type="pres">
      <dgm:prSet presAssocID="{29B84897-01F2-451A-8602-67880AD81AB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AFAEFB-7007-4380-B6FC-D8DEE7E927F2}" type="pres">
      <dgm:prSet presAssocID="{29B84897-01F2-451A-8602-67880AD81AB7}" presName="gear3srcNode" presStyleLbl="node1" presStyleIdx="2" presStyleCnt="3"/>
      <dgm:spPr/>
      <dgm:t>
        <a:bodyPr/>
        <a:lstStyle/>
        <a:p>
          <a:endParaRPr lang="ru-RU"/>
        </a:p>
      </dgm:t>
    </dgm:pt>
    <dgm:pt modelId="{48AFCC2A-C456-4D47-91D8-7800E98E5D72}" type="pres">
      <dgm:prSet presAssocID="{29B84897-01F2-451A-8602-67880AD81AB7}" presName="gear3dstNode" presStyleLbl="node1" presStyleIdx="2" presStyleCnt="3"/>
      <dgm:spPr/>
      <dgm:t>
        <a:bodyPr/>
        <a:lstStyle/>
        <a:p>
          <a:endParaRPr lang="ru-RU"/>
        </a:p>
      </dgm:t>
    </dgm:pt>
    <dgm:pt modelId="{7690C556-ACE7-47AA-8EF2-9E9570A34C70}" type="pres">
      <dgm:prSet presAssocID="{8724F83A-551C-4D24-9A92-1FE621A6DFD4}" presName="connector1" presStyleLbl="sibTrans2D1" presStyleIdx="0" presStyleCnt="3"/>
      <dgm:spPr/>
      <dgm:t>
        <a:bodyPr/>
        <a:lstStyle/>
        <a:p>
          <a:endParaRPr lang="ru-RU"/>
        </a:p>
      </dgm:t>
    </dgm:pt>
    <dgm:pt modelId="{753634FB-4E05-496B-B085-FFB0720E86D7}" type="pres">
      <dgm:prSet presAssocID="{B98EF455-F187-4017-B57A-0CF37C3D13D1}" presName="connector2" presStyleLbl="sibTrans2D1" presStyleIdx="1" presStyleCnt="3"/>
      <dgm:spPr/>
      <dgm:t>
        <a:bodyPr/>
        <a:lstStyle/>
        <a:p>
          <a:endParaRPr lang="ru-RU"/>
        </a:p>
      </dgm:t>
    </dgm:pt>
    <dgm:pt modelId="{2F20CF32-7189-4216-8A8A-B25DEAB743DE}" type="pres">
      <dgm:prSet presAssocID="{9D30BBE3-1AF8-4303-B8D7-9768D443014C}" presName="connector3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3FABBFB-B830-43DE-BCD1-197A9C8AEB0D}" type="presOf" srcId="{FA02BEE2-2F40-4E5F-B34E-61C70897A124}" destId="{B9C767BB-7218-42B1-B47A-A60236DF2B0F}" srcOrd="1" destOrd="0" presId="urn:microsoft.com/office/officeart/2005/8/layout/gear1"/>
    <dgm:cxn modelId="{EAA7F818-1921-483F-90CE-A2BD76BD7424}" type="presOf" srcId="{FA02BEE2-2F40-4E5F-B34E-61C70897A124}" destId="{7CD63B8F-9AF7-4978-820F-953640C9672C}" srcOrd="2" destOrd="0" presId="urn:microsoft.com/office/officeart/2005/8/layout/gear1"/>
    <dgm:cxn modelId="{984530B4-473D-41FF-B0EF-0E3AED240D52}" type="presOf" srcId="{56F203E9-AD8A-4BDC-8A85-103BC1900B69}" destId="{DA4AD5D2-86F7-47FC-A831-44D3CFE8B0B7}" srcOrd="2" destOrd="0" presId="urn:microsoft.com/office/officeart/2005/8/layout/gear1"/>
    <dgm:cxn modelId="{8E3E4D3B-24C2-4191-8EBC-CFE77B48C0C1}" type="presOf" srcId="{9D30BBE3-1AF8-4303-B8D7-9768D443014C}" destId="{2F20CF32-7189-4216-8A8A-B25DEAB743DE}" srcOrd="0" destOrd="0" presId="urn:microsoft.com/office/officeart/2005/8/layout/gear1"/>
    <dgm:cxn modelId="{DA7FE49D-EA63-40A4-BACA-58410C45CBB9}" type="presOf" srcId="{56F203E9-AD8A-4BDC-8A85-103BC1900B69}" destId="{AFC877F1-D26C-4C54-B75E-B9354B2A979C}" srcOrd="1" destOrd="0" presId="urn:microsoft.com/office/officeart/2005/8/layout/gear1"/>
    <dgm:cxn modelId="{79B81D03-8E53-4866-9440-AB547694C905}" type="presOf" srcId="{56F203E9-AD8A-4BDC-8A85-103BC1900B69}" destId="{FEEF30F9-9C3C-4A90-A040-DD3C636C0D59}" srcOrd="0" destOrd="0" presId="urn:microsoft.com/office/officeart/2005/8/layout/gear1"/>
    <dgm:cxn modelId="{5C1198D9-1729-42FC-99C2-D2762C5DE401}" srcId="{E766E26F-934B-4474-BBF1-D00B34E5339F}" destId="{62FF65C4-12DB-4364-99F2-B2A27A885F3C}" srcOrd="3" destOrd="0" parTransId="{C362D60A-B0CC-44E3-81F6-4ED8C70410DD}" sibTransId="{41C56B1F-4DB2-427E-A69F-7DD91EA39C5B}"/>
    <dgm:cxn modelId="{9532B1CC-1520-443E-A605-5B3DDFEA3793}" type="presOf" srcId="{29B84897-01F2-451A-8602-67880AD81AB7}" destId="{5FC0AAD5-9A8A-4042-B943-D380D54EB9D1}" srcOrd="1" destOrd="0" presId="urn:microsoft.com/office/officeart/2005/8/layout/gear1"/>
    <dgm:cxn modelId="{D0C39A89-CE37-4E48-8A1D-641E606A8BBB}" srcId="{E766E26F-934B-4474-BBF1-D00B34E5339F}" destId="{56F203E9-AD8A-4BDC-8A85-103BC1900B69}" srcOrd="1" destOrd="0" parTransId="{E9FA4996-D906-4A21-9CFA-194720328198}" sibTransId="{B98EF455-F187-4017-B57A-0CF37C3D13D1}"/>
    <dgm:cxn modelId="{694429F1-B767-4AC7-AC88-8AFE41E66596}" type="presOf" srcId="{FA02BEE2-2F40-4E5F-B34E-61C70897A124}" destId="{CBBBE86D-CD19-4005-A8C2-74D3DD54BDCE}" srcOrd="0" destOrd="0" presId="urn:microsoft.com/office/officeart/2005/8/layout/gear1"/>
    <dgm:cxn modelId="{AB444D43-191E-4A87-AB15-B595E16E6E90}" type="presOf" srcId="{B98EF455-F187-4017-B57A-0CF37C3D13D1}" destId="{753634FB-4E05-496B-B085-FFB0720E86D7}" srcOrd="0" destOrd="0" presId="urn:microsoft.com/office/officeart/2005/8/layout/gear1"/>
    <dgm:cxn modelId="{C58E3339-6B54-4E7A-90DA-606717CA2F8B}" type="presOf" srcId="{29B84897-01F2-451A-8602-67880AD81AB7}" destId="{48AFCC2A-C456-4D47-91D8-7800E98E5D72}" srcOrd="3" destOrd="0" presId="urn:microsoft.com/office/officeart/2005/8/layout/gear1"/>
    <dgm:cxn modelId="{E3B4A374-3C05-4AD2-8F02-67184650593C}" type="presOf" srcId="{E766E26F-934B-4474-BBF1-D00B34E5339F}" destId="{980C1C8A-9AE6-4292-AB14-253E844A6A19}" srcOrd="0" destOrd="0" presId="urn:microsoft.com/office/officeart/2005/8/layout/gear1"/>
    <dgm:cxn modelId="{CDB16502-6442-4FEB-B406-086528A86EC3}" type="presOf" srcId="{29B84897-01F2-451A-8602-67880AD81AB7}" destId="{6FA336CC-CBEF-48E0-A9E1-E87EB3AE3C63}" srcOrd="0" destOrd="0" presId="urn:microsoft.com/office/officeart/2005/8/layout/gear1"/>
    <dgm:cxn modelId="{0CF38ED8-7B71-4036-A289-E836677A9EF5}" type="presOf" srcId="{8724F83A-551C-4D24-9A92-1FE621A6DFD4}" destId="{7690C556-ACE7-47AA-8EF2-9E9570A34C70}" srcOrd="0" destOrd="0" presId="urn:microsoft.com/office/officeart/2005/8/layout/gear1"/>
    <dgm:cxn modelId="{64A433C4-9833-4CE7-A11E-E6C7A921A428}" srcId="{E766E26F-934B-4474-BBF1-D00B34E5339F}" destId="{FA02BEE2-2F40-4E5F-B34E-61C70897A124}" srcOrd="0" destOrd="0" parTransId="{E7634FE3-36EB-482C-BDE7-660B4312EEFC}" sibTransId="{8724F83A-551C-4D24-9A92-1FE621A6DFD4}"/>
    <dgm:cxn modelId="{98D9ED57-13E4-4AB7-BFB9-38DE652EDBCF}" type="presOf" srcId="{29B84897-01F2-451A-8602-67880AD81AB7}" destId="{95AFAEFB-7007-4380-B6FC-D8DEE7E927F2}" srcOrd="2" destOrd="0" presId="urn:microsoft.com/office/officeart/2005/8/layout/gear1"/>
    <dgm:cxn modelId="{71930038-66C9-40D3-9F91-C3DDA2B4304B}" srcId="{E766E26F-934B-4474-BBF1-D00B34E5339F}" destId="{29B84897-01F2-451A-8602-67880AD81AB7}" srcOrd="2" destOrd="0" parTransId="{4D6FB6FD-8B25-44F8-B0A5-A2BB05CFE885}" sibTransId="{9D30BBE3-1AF8-4303-B8D7-9768D443014C}"/>
    <dgm:cxn modelId="{850A0882-9E60-48E8-AD03-FCDBF10A85B7}" type="presParOf" srcId="{980C1C8A-9AE6-4292-AB14-253E844A6A19}" destId="{CBBBE86D-CD19-4005-A8C2-74D3DD54BDCE}" srcOrd="0" destOrd="0" presId="urn:microsoft.com/office/officeart/2005/8/layout/gear1"/>
    <dgm:cxn modelId="{34C90166-7AC4-4A1B-9EC7-F54FAD59FA2A}" type="presParOf" srcId="{980C1C8A-9AE6-4292-AB14-253E844A6A19}" destId="{B9C767BB-7218-42B1-B47A-A60236DF2B0F}" srcOrd="1" destOrd="0" presId="urn:microsoft.com/office/officeart/2005/8/layout/gear1"/>
    <dgm:cxn modelId="{04A303D6-8895-4B1E-AC34-CE2BB65396F9}" type="presParOf" srcId="{980C1C8A-9AE6-4292-AB14-253E844A6A19}" destId="{7CD63B8F-9AF7-4978-820F-953640C9672C}" srcOrd="2" destOrd="0" presId="urn:microsoft.com/office/officeart/2005/8/layout/gear1"/>
    <dgm:cxn modelId="{FEFE9705-8ACB-468B-AE7D-2B74B04BC527}" type="presParOf" srcId="{980C1C8A-9AE6-4292-AB14-253E844A6A19}" destId="{FEEF30F9-9C3C-4A90-A040-DD3C636C0D59}" srcOrd="3" destOrd="0" presId="urn:microsoft.com/office/officeart/2005/8/layout/gear1"/>
    <dgm:cxn modelId="{26B83F42-112B-4AB0-B8A9-21D5FA174BAF}" type="presParOf" srcId="{980C1C8A-9AE6-4292-AB14-253E844A6A19}" destId="{AFC877F1-D26C-4C54-B75E-B9354B2A979C}" srcOrd="4" destOrd="0" presId="urn:microsoft.com/office/officeart/2005/8/layout/gear1"/>
    <dgm:cxn modelId="{43CAECD8-55FD-4C02-ADBA-C48FCF97507A}" type="presParOf" srcId="{980C1C8A-9AE6-4292-AB14-253E844A6A19}" destId="{DA4AD5D2-86F7-47FC-A831-44D3CFE8B0B7}" srcOrd="5" destOrd="0" presId="urn:microsoft.com/office/officeart/2005/8/layout/gear1"/>
    <dgm:cxn modelId="{503C75F0-076C-4DE3-AC3F-4D9430373AC5}" type="presParOf" srcId="{980C1C8A-9AE6-4292-AB14-253E844A6A19}" destId="{6FA336CC-CBEF-48E0-A9E1-E87EB3AE3C63}" srcOrd="6" destOrd="0" presId="urn:microsoft.com/office/officeart/2005/8/layout/gear1"/>
    <dgm:cxn modelId="{D3AB033E-185D-4926-A84C-DE2BF1559289}" type="presParOf" srcId="{980C1C8A-9AE6-4292-AB14-253E844A6A19}" destId="{5FC0AAD5-9A8A-4042-B943-D380D54EB9D1}" srcOrd="7" destOrd="0" presId="urn:microsoft.com/office/officeart/2005/8/layout/gear1"/>
    <dgm:cxn modelId="{F2CEEA21-10E6-49B8-93F2-CEFBD79348B8}" type="presParOf" srcId="{980C1C8A-9AE6-4292-AB14-253E844A6A19}" destId="{95AFAEFB-7007-4380-B6FC-D8DEE7E927F2}" srcOrd="8" destOrd="0" presId="urn:microsoft.com/office/officeart/2005/8/layout/gear1"/>
    <dgm:cxn modelId="{2A6FDF92-76C5-41D1-8FC6-B2625BE772E7}" type="presParOf" srcId="{980C1C8A-9AE6-4292-AB14-253E844A6A19}" destId="{48AFCC2A-C456-4D47-91D8-7800E98E5D72}" srcOrd="9" destOrd="0" presId="urn:microsoft.com/office/officeart/2005/8/layout/gear1"/>
    <dgm:cxn modelId="{529BBE7D-B381-4A10-A7BC-6C18FDC4E3B5}" type="presParOf" srcId="{980C1C8A-9AE6-4292-AB14-253E844A6A19}" destId="{7690C556-ACE7-47AA-8EF2-9E9570A34C70}" srcOrd="10" destOrd="0" presId="urn:microsoft.com/office/officeart/2005/8/layout/gear1"/>
    <dgm:cxn modelId="{501D5BB4-1777-403C-AD8A-91691E79975B}" type="presParOf" srcId="{980C1C8A-9AE6-4292-AB14-253E844A6A19}" destId="{753634FB-4E05-496B-B085-FFB0720E86D7}" srcOrd="11" destOrd="0" presId="urn:microsoft.com/office/officeart/2005/8/layout/gear1"/>
    <dgm:cxn modelId="{1A5E42BF-1C89-4F82-AB10-56B486919F6C}" type="presParOf" srcId="{980C1C8A-9AE6-4292-AB14-253E844A6A19}" destId="{2F20CF32-7189-4216-8A8A-B25DEAB743DE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5D6B9A-B34A-43C5-8381-F3EF369A7061}">
      <dsp:nvSpPr>
        <dsp:cNvPr id="0" name=""/>
        <dsp:cNvSpPr/>
      </dsp:nvSpPr>
      <dsp:spPr>
        <a:xfrm>
          <a:off x="2936" y="770168"/>
          <a:ext cx="2863453" cy="94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 методической работе</a:t>
          </a:r>
          <a:endParaRPr lang="ru-RU" sz="2600" kern="1200" dirty="0"/>
        </a:p>
      </dsp:txBody>
      <dsp:txXfrm>
        <a:off x="2936" y="770168"/>
        <a:ext cx="2863453" cy="947090"/>
      </dsp:txXfrm>
    </dsp:sp>
    <dsp:sp modelId="{263ECF03-8EA3-49E1-9937-CC545CC0F8AC}">
      <dsp:nvSpPr>
        <dsp:cNvPr id="0" name=""/>
        <dsp:cNvSpPr/>
      </dsp:nvSpPr>
      <dsp:spPr>
        <a:xfrm>
          <a:off x="0" y="1850349"/>
          <a:ext cx="2863453" cy="1691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i="0" u="none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Сопровождение тренировочного процесса в соответствии с современными тенденциями развития российского спорта.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50349"/>
        <a:ext cx="2863453" cy="1691692"/>
      </dsp:txXfrm>
    </dsp:sp>
    <dsp:sp modelId="{27D73894-7B4E-4F2C-B5F5-6BBCA7721BEE}">
      <dsp:nvSpPr>
        <dsp:cNvPr id="0" name=""/>
        <dsp:cNvSpPr/>
      </dsp:nvSpPr>
      <dsp:spPr>
        <a:xfrm>
          <a:off x="3267273" y="776466"/>
          <a:ext cx="2863453" cy="94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 кадровой работе</a:t>
          </a:r>
          <a:endParaRPr lang="ru-RU" sz="2600" kern="1200" dirty="0"/>
        </a:p>
      </dsp:txBody>
      <dsp:txXfrm>
        <a:off x="3267273" y="776466"/>
        <a:ext cx="2863453" cy="947090"/>
      </dsp:txXfrm>
    </dsp:sp>
    <dsp:sp modelId="{892B0E46-D1F3-4BB5-85A3-DD89084FEB89}">
      <dsp:nvSpPr>
        <dsp:cNvPr id="0" name=""/>
        <dsp:cNvSpPr/>
      </dsp:nvSpPr>
      <dsp:spPr>
        <a:xfrm>
          <a:off x="3284683" y="1846424"/>
          <a:ext cx="2863453" cy="1691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Создание условий для непрерывного развития профессиональных компетенций  руководителей и работников в сфере физической культуры и спорта ЯНАО.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84683" y="1846424"/>
        <a:ext cx="2863453" cy="1691692"/>
      </dsp:txXfrm>
    </dsp:sp>
    <dsp:sp modelId="{DA9EE470-5B72-4522-A5D7-72AD15359494}">
      <dsp:nvSpPr>
        <dsp:cNvPr id="0" name=""/>
        <dsp:cNvSpPr/>
      </dsp:nvSpPr>
      <dsp:spPr>
        <a:xfrm>
          <a:off x="6531610" y="776466"/>
          <a:ext cx="2863453" cy="94709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по виду спорта</a:t>
          </a:r>
          <a:endParaRPr lang="ru-RU" sz="2600" kern="1200" dirty="0"/>
        </a:p>
      </dsp:txBody>
      <dsp:txXfrm>
        <a:off x="6531610" y="776466"/>
        <a:ext cx="2863453" cy="947090"/>
      </dsp:txXfrm>
    </dsp:sp>
    <dsp:sp modelId="{4BFC6219-8737-416E-A2D9-E16240606421}">
      <dsp:nvSpPr>
        <dsp:cNvPr id="0" name=""/>
        <dsp:cNvSpPr/>
      </dsp:nvSpPr>
      <dsp:spPr>
        <a:xfrm>
          <a:off x="6534546" y="1847456"/>
          <a:ext cx="2863453" cy="169169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Активизация взаимодействия ФСО с федерациями по виду спорта;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конкурентно способности спортсменов ЯНАО в личных и командных первенствах различного уровня соревнований. 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34546" y="1847456"/>
        <a:ext cx="2863453" cy="16916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4FB2D1-2CCA-4035-8CC6-8E4ED4B3BFE6}">
      <dsp:nvSpPr>
        <dsp:cNvPr id="0" name=""/>
        <dsp:cNvSpPr/>
      </dsp:nvSpPr>
      <dsp:spPr>
        <a:xfrm rot="5400000">
          <a:off x="3506806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описание</a:t>
          </a:r>
          <a:endParaRPr lang="ru-RU" sz="2000" kern="1200" dirty="0"/>
        </a:p>
      </dsp:txBody>
      <dsp:txXfrm rot="-5400000">
        <a:off x="3909687" y="313106"/>
        <a:ext cx="1202866" cy="1382606"/>
      </dsp:txXfrm>
    </dsp:sp>
    <dsp:sp modelId="{54ED1A09-866C-4233-92FF-C679F5118D12}">
      <dsp:nvSpPr>
        <dsp:cNvPr id="0" name=""/>
        <dsp:cNvSpPr/>
      </dsp:nvSpPr>
      <dsp:spPr>
        <a:xfrm>
          <a:off x="5437901" y="401821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B501C-7615-4DC4-82AE-CABD859CF3A1}">
      <dsp:nvSpPr>
        <dsp:cNvPr id="0" name=""/>
        <dsp:cNvSpPr/>
      </dsp:nvSpPr>
      <dsp:spPr>
        <a:xfrm rot="5400000">
          <a:off x="1619499" y="130656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выявление</a:t>
          </a:r>
          <a:endParaRPr lang="ru-RU" sz="2000" kern="1200" dirty="0"/>
        </a:p>
      </dsp:txBody>
      <dsp:txXfrm rot="-5400000">
        <a:off x="2022380" y="313106"/>
        <a:ext cx="1202866" cy="1382606"/>
      </dsp:txXfrm>
    </dsp:sp>
    <dsp:sp modelId="{64B2C00E-B289-4D2F-817E-576F40BBADA1}">
      <dsp:nvSpPr>
        <dsp:cNvPr id="0" name=""/>
        <dsp:cNvSpPr/>
      </dsp:nvSpPr>
      <dsp:spPr>
        <a:xfrm rot="5400000">
          <a:off x="2559537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rgbClr val="FFFF00"/>
              </a:solidFill>
            </a:rPr>
            <a:t>ЗАТРУДНЕНИЕ</a:t>
          </a:r>
          <a:endParaRPr lang="ru-RU" sz="1200" b="1" i="1" kern="1200" dirty="0">
            <a:solidFill>
              <a:srgbClr val="FFFF00"/>
            </a:solidFill>
          </a:endParaRPr>
        </a:p>
      </dsp:txBody>
      <dsp:txXfrm rot="-5400000">
        <a:off x="2962418" y="2018030"/>
        <a:ext cx="1202866" cy="1382606"/>
      </dsp:txXfrm>
    </dsp:sp>
    <dsp:sp modelId="{24FBED46-254F-43D0-A96E-D701D2ACEA71}">
      <dsp:nvSpPr>
        <dsp:cNvPr id="0" name=""/>
        <dsp:cNvSpPr/>
      </dsp:nvSpPr>
      <dsp:spPr>
        <a:xfrm>
          <a:off x="448468" y="2106744"/>
          <a:ext cx="2169318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C00000"/>
              </a:solidFill>
            </a:rPr>
            <a:t>Методическая работа</a:t>
          </a:r>
          <a:endParaRPr lang="ru-RU" sz="2400" b="1" kern="1200" dirty="0">
            <a:solidFill>
              <a:srgbClr val="C00000"/>
            </a:solidFill>
          </a:endParaRPr>
        </a:p>
      </dsp:txBody>
      <dsp:txXfrm>
        <a:off x="448468" y="2106744"/>
        <a:ext cx="2169318" cy="1205177"/>
      </dsp:txXfrm>
    </dsp:sp>
    <dsp:sp modelId="{BC66C13E-9CEF-4BC8-923F-3ED1E161B0F8}">
      <dsp:nvSpPr>
        <dsp:cNvPr id="0" name=""/>
        <dsp:cNvSpPr/>
      </dsp:nvSpPr>
      <dsp:spPr>
        <a:xfrm rot="5400000">
          <a:off x="4446844" y="1835580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определение пути преодоления</a:t>
          </a:r>
          <a:endParaRPr lang="ru-RU" sz="1600" kern="1200" dirty="0"/>
        </a:p>
      </dsp:txBody>
      <dsp:txXfrm rot="-5400000">
        <a:off x="4849725" y="2018030"/>
        <a:ext cx="1202866" cy="1382606"/>
      </dsp:txXfrm>
    </dsp:sp>
    <dsp:sp modelId="{473F0B5B-2744-4EC4-8BE6-50B2AF4D4C4E}">
      <dsp:nvSpPr>
        <dsp:cNvPr id="0" name=""/>
        <dsp:cNvSpPr/>
      </dsp:nvSpPr>
      <dsp:spPr>
        <a:xfrm rot="5400000">
          <a:off x="3506806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объяснение</a:t>
          </a:r>
          <a:endParaRPr lang="ru-RU" sz="1600" kern="1200" dirty="0"/>
        </a:p>
      </dsp:txBody>
      <dsp:txXfrm rot="-5400000">
        <a:off x="3909687" y="3722953"/>
        <a:ext cx="1202866" cy="1382606"/>
      </dsp:txXfrm>
    </dsp:sp>
    <dsp:sp modelId="{7508A43A-323F-4942-9D64-DC035F4406EE}">
      <dsp:nvSpPr>
        <dsp:cNvPr id="0" name=""/>
        <dsp:cNvSpPr/>
      </dsp:nvSpPr>
      <dsp:spPr>
        <a:xfrm>
          <a:off x="5437901" y="3811668"/>
          <a:ext cx="2241629" cy="120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09961C-16CC-400D-94BF-D62E4E9CEAD2}">
      <dsp:nvSpPr>
        <dsp:cNvPr id="0" name=""/>
        <dsp:cNvSpPr/>
      </dsp:nvSpPr>
      <dsp:spPr>
        <a:xfrm rot="5400000">
          <a:off x="1619499" y="3540503"/>
          <a:ext cx="2008628" cy="1747506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устранение</a:t>
          </a:r>
          <a:endParaRPr lang="ru-RU" sz="1900" kern="1200" dirty="0"/>
        </a:p>
      </dsp:txBody>
      <dsp:txXfrm rot="-5400000">
        <a:off x="2022380" y="3722953"/>
        <a:ext cx="1202866" cy="1382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FADF19-6AFE-4993-BCA9-B34CD7A4046A}">
      <dsp:nvSpPr>
        <dsp:cNvPr id="0" name=""/>
        <dsp:cNvSpPr/>
      </dsp:nvSpPr>
      <dsp:spPr>
        <a:xfrm>
          <a:off x="3580594" y="3289625"/>
          <a:ext cx="2788045" cy="27880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Кадровая работа</a:t>
          </a:r>
          <a:endParaRPr lang="ru-RU" sz="3600" kern="1200" dirty="0"/>
        </a:p>
      </dsp:txBody>
      <dsp:txXfrm>
        <a:off x="3988894" y="3697925"/>
        <a:ext cx="1971445" cy="1971445"/>
      </dsp:txXfrm>
    </dsp:sp>
    <dsp:sp modelId="{19D7C54B-4D2B-407A-9A90-23EDBA553DCF}">
      <dsp:nvSpPr>
        <dsp:cNvPr id="0" name=""/>
        <dsp:cNvSpPr/>
      </dsp:nvSpPr>
      <dsp:spPr>
        <a:xfrm rot="13215683">
          <a:off x="1284441" y="3224009"/>
          <a:ext cx="2556532" cy="7945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449FB-1864-4667-84C2-2C4D0CEDF173}">
      <dsp:nvSpPr>
        <dsp:cNvPr id="0" name=""/>
        <dsp:cNvSpPr/>
      </dsp:nvSpPr>
      <dsp:spPr>
        <a:xfrm>
          <a:off x="522065" y="974881"/>
          <a:ext cx="2648643" cy="2118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Повышение теоретического, методического, профессионального уровня физкультурных работников ЯНАО</a:t>
          </a:r>
          <a:endParaRPr lang="ru-RU" sz="1900" kern="1200" dirty="0"/>
        </a:p>
      </dsp:txBody>
      <dsp:txXfrm>
        <a:off x="584126" y="1036942"/>
        <a:ext cx="2524521" cy="1994792"/>
      </dsp:txXfrm>
    </dsp:sp>
    <dsp:sp modelId="{422CA9F4-28E6-4B1B-B773-AEE03FF2C7F7}">
      <dsp:nvSpPr>
        <dsp:cNvPr id="0" name=""/>
        <dsp:cNvSpPr/>
      </dsp:nvSpPr>
      <dsp:spPr>
        <a:xfrm rot="16389165">
          <a:off x="4019315" y="1788934"/>
          <a:ext cx="2112700" cy="7945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88BA9C-A14F-4B90-B09E-5D4159D1419C}">
      <dsp:nvSpPr>
        <dsp:cNvPr id="0" name=""/>
        <dsp:cNvSpPr/>
      </dsp:nvSpPr>
      <dsp:spPr>
        <a:xfrm>
          <a:off x="3849920" y="0"/>
          <a:ext cx="2648643" cy="2118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Обобщение и трансляция опыта работы физкультурных работников ЯНАО</a:t>
          </a:r>
          <a:endParaRPr lang="ru-RU" sz="1900" kern="1200" dirty="0"/>
        </a:p>
      </dsp:txBody>
      <dsp:txXfrm>
        <a:off x="3911981" y="62061"/>
        <a:ext cx="2524521" cy="1994792"/>
      </dsp:txXfrm>
    </dsp:sp>
    <dsp:sp modelId="{98309A6F-2BD7-4E01-B243-65E45BFC1278}">
      <dsp:nvSpPr>
        <dsp:cNvPr id="0" name=""/>
        <dsp:cNvSpPr/>
      </dsp:nvSpPr>
      <dsp:spPr>
        <a:xfrm rot="19387803">
          <a:off x="6208297" y="3433947"/>
          <a:ext cx="2435973" cy="794593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38100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983442-B05D-4D08-9868-2361D7FED9FB}">
      <dsp:nvSpPr>
        <dsp:cNvPr id="0" name=""/>
        <dsp:cNvSpPr/>
      </dsp:nvSpPr>
      <dsp:spPr>
        <a:xfrm>
          <a:off x="6827711" y="1241124"/>
          <a:ext cx="2648643" cy="21189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Сопровождение процесса повышения квалификации тренерского состава и специалистов сферы </a:t>
          </a:r>
          <a:r>
            <a:rPr lang="ru-RU" sz="1900" kern="1200" dirty="0" err="1" smtClean="0"/>
            <a:t>ФКиС</a:t>
          </a:r>
          <a:r>
            <a:rPr lang="ru-RU" sz="1900" kern="1200" dirty="0" smtClean="0"/>
            <a:t> ЯНАО </a:t>
          </a:r>
          <a:endParaRPr lang="ru-RU" sz="1900" kern="1200" dirty="0"/>
        </a:p>
      </dsp:txBody>
      <dsp:txXfrm>
        <a:off x="6889772" y="1303185"/>
        <a:ext cx="2524521" cy="1994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919792-536C-4751-84C8-68F29DAB17C6}">
      <dsp:nvSpPr>
        <dsp:cNvPr id="0" name=""/>
        <dsp:cNvSpPr/>
      </dsp:nvSpPr>
      <dsp:spPr>
        <a:xfrm rot="16200000">
          <a:off x="-1466822" y="2767705"/>
          <a:ext cx="4101084" cy="867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65119" bIns="0" numCol="1" spcCol="1270" anchor="t" anchorCtr="0">
          <a:noAutofit/>
        </a:bodyPr>
        <a:lstStyle/>
        <a:p>
          <a:pPr lvl="0" algn="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900" kern="1200" dirty="0" smtClean="0"/>
            <a:t>По виду спорта</a:t>
          </a:r>
          <a:endParaRPr lang="ru-RU" sz="3900" kern="1200" dirty="0"/>
        </a:p>
      </dsp:txBody>
      <dsp:txXfrm>
        <a:off x="-1466822" y="2767705"/>
        <a:ext cx="4101084" cy="867537"/>
      </dsp:txXfrm>
    </dsp:sp>
    <dsp:sp modelId="{CEAFD852-6B98-4700-9D2E-D0D9A43CA5BC}">
      <dsp:nvSpPr>
        <dsp:cNvPr id="0" name=""/>
        <dsp:cNvSpPr/>
      </dsp:nvSpPr>
      <dsp:spPr>
        <a:xfrm>
          <a:off x="903172" y="1036635"/>
          <a:ext cx="6615482" cy="4101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3360" tIns="765119" rIns="213360" bIns="21336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Развитие вида спорта в соответствии с современными требованиями  развития спорта в РФ;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формирование антидопинговой культуры;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сетевое взаимодействие физкультурно-спортивных организаций на кластерной основе.</a:t>
          </a: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</dsp:txBody>
      <dsp:txXfrm>
        <a:off x="903172" y="1036635"/>
        <a:ext cx="6615482" cy="4101084"/>
      </dsp:txXfrm>
    </dsp:sp>
    <dsp:sp modelId="{9B329BB1-980F-49EE-9A1A-FD2A8BBB48AF}">
      <dsp:nvSpPr>
        <dsp:cNvPr id="0" name=""/>
        <dsp:cNvSpPr/>
      </dsp:nvSpPr>
      <dsp:spPr>
        <a:xfrm>
          <a:off x="149950" y="5783"/>
          <a:ext cx="1735074" cy="173507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/>
        <a:sp3d z="5715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BE86D-CD19-4005-A8C2-74D3DD54BDCE}">
      <dsp:nvSpPr>
        <dsp:cNvPr id="0" name=""/>
        <dsp:cNvSpPr/>
      </dsp:nvSpPr>
      <dsp:spPr>
        <a:xfrm>
          <a:off x="6169115" y="2837683"/>
          <a:ext cx="3491580" cy="349158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/>
              </a:solidFill>
            </a:rPr>
            <a:t>Подготовлен план работы ОФСО </a:t>
          </a:r>
          <a:br>
            <a:rPr lang="ru-RU" sz="2400" b="1" kern="1200" dirty="0" smtClean="0">
              <a:solidFill>
                <a:schemeClr val="tx1"/>
              </a:solidFill>
            </a:rPr>
          </a:br>
          <a:r>
            <a:rPr lang="ru-RU" sz="2400" b="1" kern="1200" dirty="0" smtClean="0">
              <a:solidFill>
                <a:schemeClr val="tx1"/>
              </a:solidFill>
            </a:rPr>
            <a:t>на 2020 год </a:t>
          </a:r>
          <a:endParaRPr lang="ru-RU" sz="2400" b="1" kern="1200" dirty="0">
            <a:solidFill>
              <a:schemeClr val="tx1"/>
            </a:solidFill>
          </a:endParaRPr>
        </a:p>
      </dsp:txBody>
      <dsp:txXfrm>
        <a:off x="6871078" y="3655569"/>
        <a:ext cx="2087654" cy="1794744"/>
      </dsp:txXfrm>
    </dsp:sp>
    <dsp:sp modelId="{FEEF30F9-9C3C-4A90-A040-DD3C636C0D59}">
      <dsp:nvSpPr>
        <dsp:cNvPr id="0" name=""/>
        <dsp:cNvSpPr/>
      </dsp:nvSpPr>
      <dsp:spPr>
        <a:xfrm>
          <a:off x="4029376" y="1955907"/>
          <a:ext cx="2720131" cy="257846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Определены пилотные организации для апробации работы ОФСО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699105" y="2608966"/>
        <a:ext cx="1380673" cy="1272344"/>
      </dsp:txXfrm>
    </dsp:sp>
    <dsp:sp modelId="{6FA336CC-CBEF-48E0-A9E1-E87EB3AE3C63}">
      <dsp:nvSpPr>
        <dsp:cNvPr id="0" name=""/>
        <dsp:cNvSpPr/>
      </dsp:nvSpPr>
      <dsp:spPr>
        <a:xfrm rot="20700000">
          <a:off x="5598028" y="279585"/>
          <a:ext cx="2488026" cy="248802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Разработано положение о деятельности ОФСО</a:t>
          </a:r>
          <a:endParaRPr lang="ru-RU" sz="1600" b="1" kern="1200" dirty="0">
            <a:solidFill>
              <a:schemeClr val="tx1"/>
            </a:solidFill>
          </a:endParaRPr>
        </a:p>
      </dsp:txBody>
      <dsp:txXfrm rot="-20700000">
        <a:off x="6143725" y="825282"/>
        <a:ext cx="1396632" cy="1396632"/>
      </dsp:txXfrm>
    </dsp:sp>
    <dsp:sp modelId="{7690C556-ACE7-47AA-8EF2-9E9570A34C70}">
      <dsp:nvSpPr>
        <dsp:cNvPr id="0" name=""/>
        <dsp:cNvSpPr/>
      </dsp:nvSpPr>
      <dsp:spPr>
        <a:xfrm>
          <a:off x="5963035" y="2315934"/>
          <a:ext cx="4469222" cy="4469222"/>
        </a:xfrm>
        <a:prstGeom prst="circularArrow">
          <a:avLst>
            <a:gd name="adj1" fmla="val 4687"/>
            <a:gd name="adj2" fmla="val 299029"/>
            <a:gd name="adj3" fmla="val 2551387"/>
            <a:gd name="adj4" fmla="val 15787387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3634FB-4E05-496B-B085-FFB0720E86D7}">
      <dsp:nvSpPr>
        <dsp:cNvPr id="0" name=""/>
        <dsp:cNvSpPr/>
      </dsp:nvSpPr>
      <dsp:spPr>
        <a:xfrm>
          <a:off x="3726032" y="1460362"/>
          <a:ext cx="3247169" cy="3247169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20CF32-7189-4216-8A8A-B25DEAB743DE}">
      <dsp:nvSpPr>
        <dsp:cNvPr id="0" name=""/>
        <dsp:cNvSpPr/>
      </dsp:nvSpPr>
      <dsp:spPr>
        <a:xfrm>
          <a:off x="5022522" y="-274629"/>
          <a:ext cx="3501102" cy="350110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9B27A0-6246-4D7C-AD80-D3D98ED14B7F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12624-76FF-4431-B335-6C9E85CDB08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477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12624-76FF-4431-B335-6C9E85CDB0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79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851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93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455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770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464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559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61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354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48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474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097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1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91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98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67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12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41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BBC1A96-8533-4746-B330-7B9263F96558}" type="datetimeFigureOut">
              <a:rPr lang="ru-RU" smtClean="0"/>
              <a:t>12.12.2019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730202-1D31-4A14-8343-1ED8BBAAE8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98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hyperlink" Target="http://itmydream.com/citati/man/albert-einshtein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13" Type="http://schemas.openxmlformats.org/officeDocument/2006/relationships/image" Target="../media/image18.png"/><Relationship Id="rId3" Type="http://schemas.microsoft.com/office/2007/relationships/hdphoto" Target="../media/hdphoto1.wdp"/><Relationship Id="rId7" Type="http://schemas.openxmlformats.org/officeDocument/2006/relationships/diagramQuickStyle" Target="../diagrams/quickStyle4.xml"/><Relationship Id="rId12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4.xml"/><Relationship Id="rId11" Type="http://schemas.microsoft.com/office/2007/relationships/hdphoto" Target="../media/hdphoto2.wdp"/><Relationship Id="rId5" Type="http://schemas.openxmlformats.org/officeDocument/2006/relationships/diagramData" Target="../diagrams/data4.xml"/><Relationship Id="rId10" Type="http://schemas.openxmlformats.org/officeDocument/2006/relationships/image" Target="../media/image16.png"/><Relationship Id="rId4" Type="http://schemas.openxmlformats.org/officeDocument/2006/relationships/image" Target="../media/image10.jpeg"/><Relationship Id="rId9" Type="http://schemas.microsoft.com/office/2007/relationships/diagramDrawing" Target="../diagrams/drawing4.xml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21.jpg"/><Relationship Id="rId7" Type="http://schemas.openxmlformats.org/officeDocument/2006/relationships/diagramLayout" Target="../diagrams/layout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5.xml"/><Relationship Id="rId5" Type="http://schemas.openxmlformats.org/officeDocument/2006/relationships/image" Target="../media/image23.jpeg"/><Relationship Id="rId10" Type="http://schemas.microsoft.com/office/2007/relationships/diagramDrawing" Target="../diagrams/drawing5.xml"/><Relationship Id="rId4" Type="http://schemas.openxmlformats.org/officeDocument/2006/relationships/image" Target="../media/image22.jpeg"/><Relationship Id="rId9" Type="http://schemas.openxmlformats.org/officeDocument/2006/relationships/diagramColors" Target="../diagrams/colors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54676" y="800100"/>
            <a:ext cx="7086037" cy="31652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УЧРЕЖДЕНИЕ ЯМАЛО-НЕНЕЦКОГО АВТОНОМНОГО ОКРУГА «ЦЕНТР СПОРТИВНОЙ ПОДГОТОВКИ»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4149" y="2303562"/>
            <a:ext cx="6987645" cy="138853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«ОПОРНАЯ» ФИЗКУЛЬТУРНО-СПОРТИВНАЯ ОРГАНИЗАЦИЯ </a:t>
            </a:r>
            <a:b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ЯМАЛО-НЕНЕЦКОГО АВТОНОМНОГО ОКРУГА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1794" y="435219"/>
            <a:ext cx="2461890" cy="20486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567854" y="6113359"/>
            <a:ext cx="4475285" cy="6506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Плеханова Е.В. , начальник отдела организационно-методической работы по ПСР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385" y="6315582"/>
            <a:ext cx="1917513" cy="448408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Салехард, 2019 г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39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080" y="3534323"/>
            <a:ext cx="2446840" cy="2211833"/>
          </a:xfrm>
          <a:prstGeom prst="rect">
            <a:avLst/>
          </a:prstGeom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505" y="1111208"/>
            <a:ext cx="2861049" cy="226695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58557" y="3641353"/>
            <a:ext cx="3938511" cy="2136241"/>
          </a:xfrm>
          <a:ln>
            <a:solidFill>
              <a:srgbClr val="C00000"/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Бессмысленно продолжать делать </a:t>
            </a:r>
            <a:r>
              <a:rPr lang="ru-RU" sz="2800" b="1" dirty="0" smtClean="0">
                <a:solidFill>
                  <a:srgbClr val="FF0000"/>
                </a:solidFill>
              </a:rPr>
              <a:t>то</a:t>
            </a:r>
            <a:r>
              <a:rPr lang="ru-RU" sz="2800" b="1" dirty="0">
                <a:solidFill>
                  <a:srgbClr val="FF0000"/>
                </a:solidFill>
              </a:rPr>
              <a:t> же самое 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800" b="1" dirty="0">
                <a:solidFill>
                  <a:srgbClr val="FF0000"/>
                </a:solidFill>
              </a:rPr>
              <a:t> ждать </a:t>
            </a:r>
            <a:r>
              <a:rPr lang="ru-RU" sz="2800" b="1" dirty="0" smtClean="0">
                <a:solidFill>
                  <a:srgbClr val="FF0000"/>
                </a:solidFill>
              </a:rPr>
              <a:t>других </a:t>
            </a:r>
            <a:r>
              <a:rPr lang="ru-RU" sz="2800" b="1" dirty="0">
                <a:solidFill>
                  <a:srgbClr val="FF0000"/>
                </a:solidFill>
              </a:rPr>
              <a:t>результатов</a:t>
            </a:r>
            <a:r>
              <a:rPr lang="ru-RU" sz="2800" b="1" dirty="0" smtClean="0">
                <a:solidFill>
                  <a:srgbClr val="FF0000"/>
                </a:solidFill>
              </a:rPr>
              <a:t>.</a:t>
            </a:r>
          </a:p>
          <a:p>
            <a:pPr algn="r"/>
            <a:endParaRPr lang="ru-RU" sz="900" b="1" u="sng" dirty="0" smtClean="0">
              <a:solidFill>
                <a:srgbClr val="C00000"/>
              </a:solidFill>
              <a:hlinkClick r:id="rId4"/>
            </a:endParaRPr>
          </a:p>
          <a:p>
            <a:pPr algn="r"/>
            <a:r>
              <a:rPr lang="ru-RU" b="1" u="sng" dirty="0" smtClean="0">
                <a:solidFill>
                  <a:srgbClr val="C00000"/>
                </a:solidFill>
                <a:hlinkClick r:id="rId4"/>
              </a:rPr>
              <a:t>Альберт </a:t>
            </a:r>
            <a:r>
              <a:rPr lang="ru-RU" b="1" u="sng" dirty="0">
                <a:solidFill>
                  <a:srgbClr val="C00000"/>
                </a:solidFill>
                <a:hlinkClick r:id="rId4"/>
              </a:rPr>
              <a:t>Эйнштейн</a:t>
            </a:r>
            <a:endParaRPr lang="ru-RU" b="1" u="sng" dirty="0">
              <a:solidFill>
                <a:srgbClr val="C00000"/>
              </a:solidFill>
            </a:endParaRPr>
          </a:p>
        </p:txBody>
      </p:sp>
      <p:sp>
        <p:nvSpPr>
          <p:cNvPr id="7" name="Выгнутая вверх стрелка 6"/>
          <p:cNvSpPr/>
          <p:nvPr/>
        </p:nvSpPr>
        <p:spPr>
          <a:xfrm rot="18608090">
            <a:off x="772555" y="2055955"/>
            <a:ext cx="2364968" cy="87786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162" y="3727808"/>
            <a:ext cx="3095625" cy="20183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470" y="1092451"/>
            <a:ext cx="3403505" cy="2266950"/>
          </a:xfrm>
          <a:prstGeom prst="rect">
            <a:avLst/>
          </a:prstGeom>
        </p:spPr>
      </p:pic>
      <p:sp>
        <p:nvSpPr>
          <p:cNvPr id="10" name="Выгнутая вверх стрелка 9"/>
          <p:cNvSpPr/>
          <p:nvPr/>
        </p:nvSpPr>
        <p:spPr>
          <a:xfrm>
            <a:off x="4877461" y="287344"/>
            <a:ext cx="3304514" cy="8734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3515966">
            <a:off x="10036114" y="2002728"/>
            <a:ext cx="2651297" cy="106217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67080" y="5772150"/>
            <a:ext cx="375235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Физкультурный работник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181975" y="300519"/>
            <a:ext cx="375235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«Опорная» физкультурно-спортивная организация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42834" y="300519"/>
            <a:ext cx="375235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Установка на развитие 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181974" y="5729307"/>
            <a:ext cx="375235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Результативный спортсмен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8920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4473" y="2222196"/>
            <a:ext cx="10018347" cy="3477875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Начальник отдела организационно-методической работы по подготовке спортивного резерва ГАУ ЯНАО «ЦСП» – Плеханова Елена Васильевна</a:t>
            </a:r>
          </a:p>
          <a:p>
            <a:pPr algn="ctr"/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Инструктор-методист  отдела– </a:t>
            </a:r>
            <a:r>
              <a:rPr lang="ru-RU" sz="20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Копцева</a:t>
            </a:r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Ирина Владимировна</a:t>
            </a:r>
          </a:p>
          <a:p>
            <a:pPr algn="ctr"/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Инструктор-методист отдела – Моргунова Анастасия Владимировна</a:t>
            </a:r>
            <a:endParaRPr lang="en-US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000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Тел.: 8 (34922) 7-10-46</a:t>
            </a:r>
          </a:p>
          <a:p>
            <a:pPr algn="ctr"/>
            <a:r>
              <a:rPr lang="ru-RU" sz="2000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Адрес эл. почты: </a:t>
            </a:r>
            <a:r>
              <a:rPr lang="en-US" sz="2000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csp-metod@dfks.yanao.ru</a:t>
            </a:r>
          </a:p>
          <a:p>
            <a:pPr algn="ctr"/>
            <a:r>
              <a:rPr lang="ru-RU" sz="2000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Сайт: </a:t>
            </a:r>
            <a:r>
              <a:rPr lang="en-US" sz="2000" u="sng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http://</a:t>
            </a:r>
            <a:r>
              <a:rPr lang="en-US" sz="2000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cpsm-sportyamal.ru</a:t>
            </a:r>
            <a:endParaRPr lang="ru-RU" sz="2000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95336" y="743552"/>
            <a:ext cx="8903368" cy="57511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Контактная информация</a:t>
            </a:r>
            <a:endParaRPr lang="ru-RU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328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3437" y="2263528"/>
            <a:ext cx="5701506" cy="113794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Успеха в работе!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833" y="1310294"/>
            <a:ext cx="3996233" cy="39106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165814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593" y="0"/>
            <a:ext cx="7535008" cy="286629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«Опорная» физкультурно-спортивная организация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ресурсный центр, который создается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условий для развития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работы как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физкультурно-спортивной организации,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и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определенном направлении сферы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спорта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 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методическое, кадровое,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виду спорта)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5861" y="3168161"/>
            <a:ext cx="7313442" cy="388327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тренировочного  процесса (на уровне региона),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ориентированного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достижение результата,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территориальную интеграцию усилий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тренеров и специалистов в области физической культуры и спорта;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изучение опыта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регионов в сфере физической культуры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для использования в работе;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имеющегося потенциала кадрового ресурса в сфере физической культуры и спорта ЯНАО;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модернизация системы работы как в физкультурно-спортивных организациях, так и в сфере физической культуры и спорта в регионе.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992" y="316521"/>
            <a:ext cx="2438176" cy="204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8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92" y="-103757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Факторы открытия ОФСО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66166" y="1680175"/>
            <a:ext cx="4895055" cy="1184032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ФСО, способной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функции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центра)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близлежащих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ФСО;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13693" y="2711705"/>
            <a:ext cx="4895056" cy="178483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ФСО обладает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достаточным ресурсным потенциалом 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базой, квалифицированными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кадрами,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учебно-методическим оснащением и т.п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788925" y="4816917"/>
            <a:ext cx="4895056" cy="178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физкультурных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деятельности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341397" y="4059121"/>
            <a:ext cx="4895056" cy="178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сетевого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 ОФСО с другими ФСО на кластерной основе;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743" y="279411"/>
            <a:ext cx="2876968" cy="19927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575" y="4930164"/>
            <a:ext cx="2933314" cy="18275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3910" y="2498340"/>
            <a:ext cx="2904979" cy="220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11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392" y="-103757"/>
            <a:ext cx="10018713" cy="1752599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66166" y="1680175"/>
            <a:ext cx="4895055" cy="1184032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ФСО, неспособной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функции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опорной организации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ресурсного центра)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близлежащих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ФСО;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913693" y="2711705"/>
            <a:ext cx="4895056" cy="178483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мотивации физкультурных работников для участия в деятельности ОФСО;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788925" y="4930164"/>
            <a:ext cx="4895056" cy="178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внутренняя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неготовность физкультурных работников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ОФСО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в новых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1341397" y="4059121"/>
            <a:ext cx="4895056" cy="1784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финансовой или стимулирующей поддержки специалистов, осуществляющих функционирование ОФСО;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269" y="48186"/>
            <a:ext cx="2213418" cy="21078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3136" r="24091" b="22013"/>
          <a:stretch/>
        </p:blipFill>
        <p:spPr>
          <a:xfrm>
            <a:off x="10029523" y="4391588"/>
            <a:ext cx="2040163" cy="24493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503" y="1996396"/>
            <a:ext cx="2826619" cy="2554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4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705" y="638028"/>
            <a:ext cx="8600465" cy="8077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«опорных» физкультурно-спортивных организаций </a:t>
            </a:r>
            <a:b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(далее – ОФСО)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02509789"/>
              </p:ext>
            </p:extLst>
          </p:nvPr>
        </p:nvGraphicFramePr>
        <p:xfrm>
          <a:off x="2194150" y="2048609"/>
          <a:ext cx="9398000" cy="4191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427" y="70338"/>
            <a:ext cx="2061463" cy="173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65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763" y="194161"/>
            <a:ext cx="2206219" cy="1853713"/>
          </a:xfrm>
          <a:prstGeom prst="rect">
            <a:avLst/>
          </a:prstGeom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2282668268"/>
              </p:ext>
            </p:extLst>
          </p:nvPr>
        </p:nvGraphicFramePr>
        <p:xfrm>
          <a:off x="3870325" y="108161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2047874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706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062" y="213212"/>
            <a:ext cx="2061463" cy="1732086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716896486"/>
              </p:ext>
            </p:extLst>
          </p:nvPr>
        </p:nvGraphicFramePr>
        <p:xfrm>
          <a:off x="380004" y="409575"/>
          <a:ext cx="10326096" cy="61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950" y="3878605"/>
            <a:ext cx="1874575" cy="277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685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19" b="30227" l="70781" r="100000">
                        <a14:foregroundMark x1="87657" y1="15365" x2="87657" y2="153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821" y="71718"/>
            <a:ext cx="6418729" cy="67081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9744" y="166441"/>
            <a:ext cx="2061463" cy="1732086"/>
          </a:xfrm>
          <a:prstGeom prst="rect">
            <a:avLst/>
          </a:prstGeom>
        </p:spPr>
      </p:pic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81280334"/>
              </p:ext>
            </p:extLst>
          </p:nvPr>
        </p:nvGraphicFramePr>
        <p:xfrm>
          <a:off x="1512135" y="1249360"/>
          <a:ext cx="7782921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899" b="100000" l="0" r="801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292" y="-1024451"/>
            <a:ext cx="6115050" cy="61197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24" b="89673" l="0" r="27456">
                        <a14:foregroundMark x1="15113" y1="65491" x2="15113" y2="65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06" y="-3040124"/>
            <a:ext cx="6650435" cy="66555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0025" b="98741" l="47355" r="78338">
                        <a14:foregroundMark x1="58942" y1="87406" x2="58942" y2="87406"/>
                        <a14:foregroundMark x1="63980" y1="87909" x2="63980" y2="87909"/>
                        <a14:foregroundMark x1="62217" y1="87909" x2="62217" y2="87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743" y="-2777295"/>
            <a:ext cx="6389445" cy="63943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796" b="100000" l="24181" r="51637">
                        <a14:foregroundMark x1="38539" y1="86398" x2="38539" y2="86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694" y="315246"/>
            <a:ext cx="6573025" cy="657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001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121" y="73230"/>
            <a:ext cx="2600537" cy="146077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642" y="5175626"/>
            <a:ext cx="2492756" cy="15857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0" r="8491" b="21649"/>
          <a:stretch/>
        </p:blipFill>
        <p:spPr>
          <a:xfrm>
            <a:off x="9406121" y="3477101"/>
            <a:ext cx="2590800" cy="15857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2" r="11757" b="21107"/>
          <a:stretch/>
        </p:blipFill>
        <p:spPr>
          <a:xfrm>
            <a:off x="9406121" y="1646803"/>
            <a:ext cx="2590800" cy="1717159"/>
          </a:xfrm>
          <a:prstGeom prst="rect">
            <a:avLst/>
          </a:prstGeom>
        </p:spPr>
      </p:pic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1082165098"/>
              </p:ext>
            </p:extLst>
          </p:nvPr>
        </p:nvGraphicFramePr>
        <p:xfrm>
          <a:off x="-2171700" y="413020"/>
          <a:ext cx="13049250" cy="6348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5953125" y="184490"/>
            <a:ext cx="3276599" cy="14623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</a:rPr>
              <a:t>Шаги по внедрению ОФСО в сферу </a:t>
            </a:r>
            <a:r>
              <a:rPr lang="ru-RU" b="1" dirty="0" err="1" smtClean="0">
                <a:solidFill>
                  <a:srgbClr val="FFFF00"/>
                </a:solidFill>
              </a:rPr>
              <a:t>ФКиС</a:t>
            </a:r>
            <a:r>
              <a:rPr lang="ru-RU" b="1" dirty="0" smtClean="0">
                <a:solidFill>
                  <a:srgbClr val="FFFF00"/>
                </a:solidFill>
              </a:rPr>
              <a:t> ЯНАО</a:t>
            </a:r>
            <a:endParaRPr lang="ru-R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4873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1520</TotalTime>
  <Words>452</Words>
  <Application>Microsoft Office PowerPoint</Application>
  <PresentationFormat>Широкоэкранный</PresentationFormat>
  <Paragraphs>67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Corbel</vt:lpstr>
      <vt:lpstr>PT Astra Serif</vt:lpstr>
      <vt:lpstr>Times New Roman</vt:lpstr>
      <vt:lpstr>Параллакс</vt:lpstr>
      <vt:lpstr>ГОСУДАРСТВЕННОЕ АВТОНОМНОЕ УЧРЕЖДЕНИЕ ЯМАЛО-НЕНЕЦКОГО АВТОНОМНОГО ОКРУГА «ЦЕНТР СПОРТИВНОЙ ПОДГОТОВКИ»</vt:lpstr>
      <vt:lpstr>«Опорная» физкультурно-спортивная организация –   ресурсный центр, который создается с целью обеспечения условий для развития системы работы как в физкультурно-спортивной организации, так и в определенном направлении сферы физической культуры и спорта в регионе  (методическое, кадровое, по виду спорта)</vt:lpstr>
      <vt:lpstr>Факторы открытия ОФСО</vt:lpstr>
      <vt:lpstr>Риски</vt:lpstr>
      <vt:lpstr>Виды «опорных» физкультурно-спортивных организаций  (далее – ОФСО)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</vt:lpstr>
      <vt:lpstr>Успеха в работе!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ЯМАЛО-НЕНЕЦКОГО АВТОНОМНОГО ОКРУГА «ЦЕНТР СПОРТИВНОЙ ПОДГОТОВКИ»</dc:title>
  <dc:creator>Елена Васильевна Плеханова</dc:creator>
  <cp:lastModifiedBy>Елена Васильевна Плеханова</cp:lastModifiedBy>
  <cp:revision>80</cp:revision>
  <dcterms:created xsi:type="dcterms:W3CDTF">2019-07-17T04:20:55Z</dcterms:created>
  <dcterms:modified xsi:type="dcterms:W3CDTF">2019-12-12T03:45:19Z</dcterms:modified>
</cp:coreProperties>
</file>