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65" r:id="rId6"/>
    <p:sldId id="262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974962205050488E-2"/>
          <c:y val="2.4547026420411802E-2"/>
          <c:w val="0.97802503779494954"/>
          <c:h val="0.975452973579588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1"/>
          </c:dPt>
          <c:dLbls>
            <c:dLbl>
              <c:idx val="4"/>
              <c:layout>
                <c:manualLayout>
                  <c:x val="0.16467134230453229"/>
                  <c:y val="-0.2724765813643772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556928790438704E-2"/>
                  <c:y val="-0.1470555662591639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1352985919194916"/>
                  <c:y val="2.838608649671836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2124490985467262"/>
                  <c:y val="6.306876591771097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Спортивная подготовка</c:v>
                </c:pt>
                <c:pt idx="1">
                  <c:v>ГТО</c:v>
                </c:pt>
                <c:pt idx="2">
                  <c:v>Волонтерское движение</c:v>
                </c:pt>
                <c:pt idx="3">
                  <c:v>Соцально-педагогическая деятельность</c:v>
                </c:pt>
                <c:pt idx="4">
                  <c:v>Работа с неорганизованными категориями граждан</c:v>
                </c:pt>
                <c:pt idx="5">
                  <c:v>Медиа деятельность</c:v>
                </c:pt>
                <c:pt idx="6">
                  <c:v>Патриотическое воспитание </c:v>
                </c:pt>
                <c:pt idx="7">
                  <c:v>Профилактика  асоциальных явлений</c:v>
                </c:pt>
                <c:pt idx="8">
                  <c:v>Участие в массовых мероприятиях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AEE0758-88F6-4CE9-8E3F-AFBF387D1BC5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220BEF-555A-4ABD-911A-400893FAF83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6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2088231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FF00"/>
                </a:solidFill>
              </a:rPr>
              <a:t>Модель методической работы  МБУ «СШОР «Альтис</a:t>
            </a:r>
            <a:r>
              <a:rPr lang="ru-RU" sz="4800" b="1" dirty="0" smtClean="0">
                <a:solidFill>
                  <a:srgbClr val="FFFF00"/>
                </a:solidFill>
              </a:rPr>
              <a:t>» </a:t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г. Ноябрьск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1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9672" y="188640"/>
            <a:ext cx="58326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prstClr val="white"/>
                </a:solidFill>
              </a:rPr>
              <a:t>2. Мероприятия по отбору спортсменов на отделение по виду спорта 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204864"/>
            <a:ext cx="352839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Формирование графика проведения тестирования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17561" y="2204864"/>
            <a:ext cx="345638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Списки комплектования групп по видам спорта (Формирование </a:t>
            </a:r>
            <a:r>
              <a:rPr lang="ru-RU" dirty="0" smtClean="0">
                <a:solidFill>
                  <a:prstClr val="white"/>
                </a:solidFill>
              </a:rPr>
              <a:t>проекта приказов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smtClean="0">
                <a:solidFill>
                  <a:prstClr val="white"/>
                </a:solidFill>
              </a:rPr>
              <a:t>на утверждение)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789040"/>
            <a:ext cx="35283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Разработка отборочных тестов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17562" y="3789040"/>
            <a:ext cx="34563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Работа отборочной комиссии (формирование документов по результатам проведения отборочных мероприятий)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5157192"/>
            <a:ext cx="324036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Подготовка и размещение </a:t>
            </a:r>
            <a:r>
              <a:rPr lang="ru-RU" dirty="0">
                <a:solidFill>
                  <a:prstClr val="white"/>
                </a:solidFill>
              </a:rPr>
              <a:t>информации по </a:t>
            </a:r>
            <a:r>
              <a:rPr lang="ru-RU" dirty="0" smtClean="0">
                <a:solidFill>
                  <a:prstClr val="white"/>
                </a:solidFill>
              </a:rPr>
              <a:t>организации, проведению и результатам тестирования </a:t>
            </a:r>
            <a:r>
              <a:rPr lang="ru-RU" dirty="0">
                <a:solidFill>
                  <a:prstClr val="white"/>
                </a:solidFill>
              </a:rPr>
              <a:t>на сайте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val="362475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подготовки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356" y="260648"/>
            <a:ext cx="87041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</a:rPr>
              <a:t>3. Реализация программ спортивной подготовки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8356" y="1268760"/>
            <a:ext cx="284431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Разработка и утверждение программ спортивной подготовки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11860" y="1274380"/>
            <a:ext cx="25202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Формирование расписания тренировочных занятий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5339" y="1274380"/>
            <a:ext cx="280831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Планирование(годовое, квартальное, месячное)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356" y="2924944"/>
            <a:ext cx="28443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План соревновательной деятельности  по отделениям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6176" y="2924944"/>
            <a:ext cx="28083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Формирование баз данных (электронные и бумажные)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1860" y="3302044"/>
            <a:ext cx="2520280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Подготовка документов для участия спортсменов в соревнованиях (положение, приказ, список участников, заявка, служебные записки по замене).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356" y="4545124"/>
            <a:ext cx="2844316" cy="2124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Формирование личных дел спортсменов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76" y="4545124"/>
            <a:ext cx="2808312" cy="21242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Формирование ведомостей по выполнению контрольно-переводных нормативов ( приказы со списочным составом, комиссия по приему  формирование аналитического </a:t>
            </a:r>
          </a:p>
        </p:txBody>
      </p: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>
            <a:off x="1610514" y="1052736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7" idx="0"/>
          </p:cNvCxnSpPr>
          <p:nvPr/>
        </p:nvCxnSpPr>
        <p:spPr>
          <a:xfrm>
            <a:off x="7559495" y="1052736"/>
            <a:ext cx="0" cy="2216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32673" y="1052736"/>
            <a:ext cx="190988" cy="20162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40152" y="1052736"/>
            <a:ext cx="215187" cy="20162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3032672" y="1163558"/>
            <a:ext cx="193600" cy="356158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34930" y="1052736"/>
            <a:ext cx="220409" cy="367240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</p:cNvCxnSpPr>
          <p:nvPr/>
        </p:nvCxnSpPr>
        <p:spPr>
          <a:xfrm>
            <a:off x="4572000" y="1052736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572000" y="2714540"/>
            <a:ext cx="0" cy="49843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5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/>
          <a:lstStyle/>
          <a:p>
            <a:r>
              <a:rPr lang="ru-RU" dirty="0" smtClean="0"/>
              <a:t> ВСК ГТО (формирование списков спортсменов для сдачи комплекса, формирование базы данных спортсменов имеющих знаки обличия.) </a:t>
            </a:r>
          </a:p>
          <a:p>
            <a:r>
              <a:rPr lang="ru-RU" dirty="0" smtClean="0"/>
              <a:t>Волонтёрское движение (формирование списков спортсменов участвующих в волонтерском движении, онлайн обучения для начинающих волонтеров)</a:t>
            </a:r>
          </a:p>
          <a:p>
            <a:r>
              <a:rPr lang="ru-RU" dirty="0" smtClean="0"/>
              <a:t> Антидопинговое воспитание (разработка методических рекомендаций для спортсменов и тренеров, организация лекций, бесед, лекториев)</a:t>
            </a:r>
          </a:p>
          <a:p>
            <a:r>
              <a:rPr lang="ru-RU" dirty="0" smtClean="0"/>
              <a:t>Патриотическое воспитание (оформление презентаций, подборка материалов для бесед с занимающимися)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Воспитательная работа 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80836"/>
              </p:ext>
            </p:extLst>
          </p:nvPr>
        </p:nvGraphicFramePr>
        <p:xfrm>
          <a:off x="287016" y="1052736"/>
          <a:ext cx="846144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Объемы методической 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25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8640959" cy="4824536"/>
          </a:xfrm>
        </p:spPr>
        <p:txBody>
          <a:bodyPr/>
          <a:lstStyle/>
          <a:p>
            <a:pPr marL="0" lvl="1" indent="303213"/>
            <a:r>
              <a:rPr lang="ru-RU" sz="2400" dirty="0"/>
              <a:t>Федеральный закон от 04.12.2007 № 329-ФЗ «О физической культуре и спорте в Российской Федерации</a:t>
            </a:r>
            <a:r>
              <a:rPr lang="ru-RU" sz="2400" dirty="0" smtClean="0"/>
              <a:t>».</a:t>
            </a:r>
            <a:endParaRPr lang="ru-RU" sz="2400" dirty="0"/>
          </a:p>
          <a:p>
            <a:pPr marL="0" lvl="1" indent="303213"/>
            <a:r>
              <a:rPr lang="ru-RU" sz="2400" dirty="0"/>
              <a:t>Приказ Министерства спорта России от 30.10.2015 № 999 «Об утверждении требований к обеспечению подготовки спортивного резерва для спортивных сборных команд Российской Федерации</a:t>
            </a:r>
            <a:r>
              <a:rPr lang="ru-RU" sz="2400" dirty="0" smtClean="0"/>
              <a:t>».</a:t>
            </a:r>
            <a:endParaRPr lang="ru-RU" sz="2400" dirty="0"/>
          </a:p>
          <a:p>
            <a:pPr marL="0" lvl="1" indent="303213"/>
            <a:r>
              <a:rPr lang="ru-RU" sz="2400" dirty="0"/>
              <a:t>Приказ Министерства спорта России от 16.08.2013 № 645 </a:t>
            </a:r>
          </a:p>
          <a:p>
            <a:pPr marL="0" lvl="1" indent="303213"/>
            <a:r>
              <a:rPr lang="ru-RU" sz="2400" dirty="0"/>
              <a:t>«Об утверждении Порядка приема лиц в физкультурно-спортивные организации, созданные Российской Федерацией и осуществляющие спортивную подготовку</a:t>
            </a:r>
            <a:r>
              <a:rPr lang="ru-RU" sz="2400" dirty="0" smtClean="0"/>
              <a:t>».</a:t>
            </a:r>
            <a:endParaRPr lang="ru-RU" sz="2400" dirty="0"/>
          </a:p>
          <a:p>
            <a:pPr marL="0" lvl="1" indent="303213"/>
            <a:r>
              <a:rPr lang="ru-RU" sz="2400" dirty="0"/>
              <a:t>Федеральные стандарты спортивной подготовки по видам </a:t>
            </a:r>
            <a:r>
              <a:rPr lang="ru-RU" sz="2400" dirty="0" smtClean="0"/>
              <a:t>спорта.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3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</p:spPr>
        <p:txBody>
          <a:bodyPr>
            <a:normAutofit lnSpcReduction="10000"/>
          </a:bodyPr>
          <a:lstStyle/>
          <a:p>
            <a:pPr marL="0" lvl="2" indent="582613"/>
            <a:r>
              <a:rPr lang="ru-RU" dirty="0" smtClean="0"/>
              <a:t>Целью деятельности учреждения является реализация направлений государственной политики в сфере физической культуры и спорта посредством: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р</a:t>
            </a:r>
            <a:r>
              <a:rPr lang="ru-RU" sz="2000" dirty="0" smtClean="0"/>
              <a:t>азвития физической культуры и спорта,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существление спортивной подготовки,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о</a:t>
            </a:r>
            <a:r>
              <a:rPr lang="ru-RU" sz="2000" dirty="0" smtClean="0"/>
              <a:t>беспечения подготовки спортивного резерва для сборных команд ЯНАО и РФ,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</a:p>
          <a:p>
            <a:pPr marL="0" indent="0">
              <a:buNone/>
            </a:pPr>
            <a:r>
              <a:rPr lang="ru-RU" sz="2000" dirty="0" smtClean="0"/>
              <a:t>        Предметом </a:t>
            </a:r>
            <a:r>
              <a:rPr lang="ru-RU" sz="2000" dirty="0"/>
              <a:t>деятельности является реализация программ спортивной подготовки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Основным </a:t>
            </a:r>
            <a:r>
              <a:rPr lang="ru-RU" sz="2000" dirty="0"/>
              <a:t>видом деятельности является спортивная подготовка по олимпийским и неолимпийским видам </a:t>
            </a:r>
            <a:r>
              <a:rPr lang="ru-RU" sz="2000" dirty="0" smtClean="0"/>
              <a:t>спорта.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        Основная </a:t>
            </a:r>
            <a:r>
              <a:rPr lang="ru-RU" sz="2000" dirty="0"/>
              <a:t>задача методической работы - осуществление методического сопровождения основной деятельности учреждения.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Цель  и предмет и виды деятельности учреждения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8948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903729" y="2420888"/>
            <a:ext cx="2365411" cy="1008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Заместитель директора </a:t>
            </a:r>
          </a:p>
        </p:txBody>
      </p:sp>
      <p:sp>
        <p:nvSpPr>
          <p:cNvPr id="6" name="Овал 5"/>
          <p:cNvSpPr/>
          <p:nvPr/>
        </p:nvSpPr>
        <p:spPr>
          <a:xfrm>
            <a:off x="492707" y="4639269"/>
            <a:ext cx="245029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Инструкторы-методисты </a:t>
            </a:r>
            <a:endParaRPr lang="ru-RU" sz="2000" dirty="0"/>
          </a:p>
        </p:txBody>
      </p:sp>
      <p:sp>
        <p:nvSpPr>
          <p:cNvPr id="7" name="Овал 6"/>
          <p:cNvSpPr/>
          <p:nvPr/>
        </p:nvSpPr>
        <p:spPr>
          <a:xfrm>
            <a:off x="721023" y="3560876"/>
            <a:ext cx="2365411" cy="929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Старший методист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40466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Структура управления методической деятельностью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04836" y="1358771"/>
            <a:ext cx="3096344" cy="1062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Директор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49034" y="5731606"/>
            <a:ext cx="2160240" cy="922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Тренеры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2571880" y="2086948"/>
            <a:ext cx="158974" cy="269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761993" y="3140967"/>
            <a:ext cx="172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827584" y="4420278"/>
            <a:ext cx="172071" cy="222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776357" y="5515582"/>
            <a:ext cx="15902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08898" y="2684851"/>
            <a:ext cx="3096344" cy="1277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Тренерско-методический совет</a:t>
            </a:r>
            <a:endParaRPr lang="ru-RU" sz="2000" dirty="0"/>
          </a:p>
        </p:txBody>
      </p:sp>
      <p:sp>
        <p:nvSpPr>
          <p:cNvPr id="23" name="Овал 22"/>
          <p:cNvSpPr/>
          <p:nvPr/>
        </p:nvSpPr>
        <p:spPr>
          <a:xfrm>
            <a:off x="4499992" y="4219438"/>
            <a:ext cx="277917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Тренерские советы (спортивных отделений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6300192" y="3931406"/>
            <a:ext cx="26659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8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124744"/>
            <a:ext cx="8640960" cy="54006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Разработка методических продуктов:</a:t>
            </a:r>
          </a:p>
          <a:p>
            <a:r>
              <a:rPr lang="ru-RU" dirty="0"/>
              <a:t>- НПА</a:t>
            </a:r>
          </a:p>
          <a:p>
            <a:r>
              <a:rPr lang="ru-RU" dirty="0"/>
              <a:t>- программ спортивной подготовки</a:t>
            </a:r>
          </a:p>
          <a:p>
            <a:r>
              <a:rPr lang="ru-RU" dirty="0"/>
              <a:t>- спортивно-оздоровительных программ</a:t>
            </a:r>
          </a:p>
          <a:p>
            <a:r>
              <a:rPr lang="ru-RU" dirty="0"/>
              <a:t>- форм  планирования, статистики и отчетности</a:t>
            </a:r>
          </a:p>
          <a:p>
            <a:r>
              <a:rPr lang="ru-RU" dirty="0"/>
              <a:t>- информационно-тематических материалов</a:t>
            </a:r>
          </a:p>
          <a:p>
            <a:r>
              <a:rPr lang="ru-RU" dirty="0"/>
              <a:t>- сценариев мероприятий, </a:t>
            </a:r>
          </a:p>
          <a:p>
            <a:r>
              <a:rPr lang="ru-RU" dirty="0"/>
              <a:t>- мультимедийных презентаций</a:t>
            </a:r>
          </a:p>
          <a:p>
            <a:r>
              <a:rPr lang="ru-RU" dirty="0"/>
              <a:t>- видеоматериалов</a:t>
            </a:r>
          </a:p>
          <a:p>
            <a:r>
              <a:rPr lang="ru-RU" dirty="0"/>
              <a:t>- открытых тренировочных занятий и мастер-классов</a:t>
            </a:r>
          </a:p>
          <a:p>
            <a:r>
              <a:rPr lang="ru-RU" dirty="0"/>
              <a:t>- конкурсных проектов и др.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Разделы и виды методической 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700808"/>
            <a:ext cx="8640960" cy="4425355"/>
          </a:xfrm>
        </p:spPr>
        <p:txBody>
          <a:bodyPr>
            <a:normAutofit lnSpcReduction="10000"/>
          </a:bodyPr>
          <a:lstStyle/>
          <a:p>
            <a:pPr lvl="1"/>
            <a:r>
              <a:rPr lang="ru-RU" sz="2800" dirty="0" smtClean="0"/>
              <a:t>Формирование планово-отчетной, аналитической документации.</a:t>
            </a:r>
          </a:p>
          <a:p>
            <a:pPr lvl="1"/>
            <a:r>
              <a:rPr lang="ru-RU" sz="2800" dirty="0" smtClean="0"/>
              <a:t>Работа с официальным сайтом учреждения и группами в социальных сетях.</a:t>
            </a:r>
          </a:p>
          <a:p>
            <a:pPr lvl="1"/>
            <a:r>
              <a:rPr lang="ru-RU" sz="2800" dirty="0" smtClean="0"/>
              <a:t>Повышение квалификации специалистов.</a:t>
            </a:r>
          </a:p>
          <a:p>
            <a:pPr lvl="1"/>
            <a:r>
              <a:rPr lang="ru-RU" sz="2800" dirty="0" smtClean="0"/>
              <a:t>Работа с бумажными и электронными базами данных.</a:t>
            </a:r>
          </a:p>
          <a:p>
            <a:pPr lvl="1"/>
            <a:r>
              <a:rPr lang="ru-RU" sz="2800" dirty="0" smtClean="0"/>
              <a:t>Консультирование.</a:t>
            </a:r>
          </a:p>
          <a:p>
            <a:pPr lvl="1"/>
            <a:r>
              <a:rPr lang="ru-RU" sz="2800" dirty="0" smtClean="0"/>
              <a:t>Организация прохождения медицинского осмотра спортсменов.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Разделы и виды методической работы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391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Отделения по видам спорта</a:t>
            </a:r>
            <a:endParaRPr lang="ru-RU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85176"/>
            <a:ext cx="2448272" cy="15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87057"/>
            <a:ext cx="2075303" cy="16264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71" y="3326988"/>
            <a:ext cx="2362391" cy="165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841"/>
            <a:ext cx="2613667" cy="166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03" y="3789040"/>
            <a:ext cx="1944043" cy="191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1" y="885176"/>
            <a:ext cx="2331759" cy="155450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71" y="3806613"/>
            <a:ext cx="2036995" cy="18816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9512" y="2439682"/>
            <a:ext cx="2434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Скалолазание</a:t>
            </a:r>
          </a:p>
          <a:p>
            <a:pPr algn="ctr"/>
            <a:r>
              <a:rPr lang="ru-RU" sz="1400" b="1" dirty="0" smtClean="0"/>
              <a:t>76 занимающихся  </a:t>
            </a:r>
          </a:p>
          <a:p>
            <a:pPr algn="ctr"/>
            <a:r>
              <a:rPr lang="ru-RU" sz="1400" b="1" dirty="0" smtClean="0"/>
              <a:t>2 тренера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243968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Восточное боевое единоборство</a:t>
            </a:r>
          </a:p>
          <a:p>
            <a:pPr algn="ctr"/>
            <a:r>
              <a:rPr lang="ru-RU" sz="1400" b="1" dirty="0" smtClean="0"/>
              <a:t>89 занимающихся  </a:t>
            </a:r>
          </a:p>
          <a:p>
            <a:pPr algn="ctr"/>
            <a:r>
              <a:rPr lang="ru-RU" sz="1400" b="1" dirty="0" smtClean="0"/>
              <a:t>3 тренера\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300192" y="251350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Волейбол </a:t>
            </a:r>
          </a:p>
          <a:p>
            <a:pPr algn="ctr"/>
            <a:r>
              <a:rPr lang="ru-RU" sz="1400" b="1" dirty="0" smtClean="0"/>
              <a:t>102 занимающихся </a:t>
            </a:r>
          </a:p>
          <a:p>
            <a:pPr algn="ctr"/>
            <a:r>
              <a:rPr lang="ru-RU" sz="1400" b="1" dirty="0" smtClean="0"/>
              <a:t>3 тренера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952417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Тяжелая атлетика</a:t>
            </a:r>
          </a:p>
          <a:p>
            <a:pPr algn="ctr"/>
            <a:r>
              <a:rPr lang="ru-RU" sz="1400" b="1" dirty="0" smtClean="0"/>
              <a:t>40 занимающихся</a:t>
            </a:r>
          </a:p>
          <a:p>
            <a:pPr algn="ctr"/>
            <a:r>
              <a:rPr lang="ru-RU" sz="1400" b="1" dirty="0" smtClean="0"/>
              <a:t> 2 тренера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02530" y="5688301"/>
            <a:ext cx="1923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Пауэрлифтинг </a:t>
            </a:r>
          </a:p>
          <a:p>
            <a:pPr algn="ctr"/>
            <a:r>
              <a:rPr lang="ru-RU" sz="1400" b="1" dirty="0" smtClean="0"/>
              <a:t>88 занимающихся </a:t>
            </a:r>
          </a:p>
          <a:p>
            <a:pPr algn="ctr"/>
            <a:r>
              <a:rPr lang="ru-RU" sz="1400" b="1" dirty="0" smtClean="0"/>
              <a:t>2 тренера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62271" y="5705875"/>
            <a:ext cx="2036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Шахматы</a:t>
            </a:r>
          </a:p>
          <a:p>
            <a:pPr algn="ctr"/>
            <a:r>
              <a:rPr lang="ru-RU" sz="1400" b="1" dirty="0" smtClean="0"/>
              <a:t>128 занимающихся </a:t>
            </a:r>
          </a:p>
          <a:p>
            <a:pPr algn="ctr"/>
            <a:r>
              <a:rPr lang="ru-RU" sz="1400" b="1" dirty="0" smtClean="0"/>
              <a:t>4 тренера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5085184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Плавание</a:t>
            </a:r>
          </a:p>
          <a:p>
            <a:pPr algn="ctr"/>
            <a:r>
              <a:rPr lang="ru-RU" sz="1400" b="1" dirty="0" smtClean="0"/>
              <a:t>198 занимающихся </a:t>
            </a:r>
          </a:p>
          <a:p>
            <a:pPr algn="ctr"/>
            <a:r>
              <a:rPr lang="ru-RU" sz="1400" b="1" dirty="0" smtClean="0"/>
              <a:t>4 тренера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8818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3" y="476672"/>
            <a:ext cx="8090914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Кадровая структура спортивного отделения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4606320" y="2132856"/>
            <a:ext cx="4286159" cy="3155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Тренер (6 ставок)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1628800"/>
            <a:ext cx="4202483" cy="3155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Инструктор </a:t>
            </a:r>
            <a:r>
              <a:rPr lang="ru-RU" sz="2000" dirty="0" smtClean="0">
                <a:solidFill>
                  <a:prstClr val="white"/>
                </a:solidFill>
              </a:rPr>
              <a:t>методист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(1 ставка)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051720" y="3861048"/>
            <a:ext cx="4536504" cy="3155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Инструктор по спорту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Спортсмен инструктор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74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Организация методической деятельности по основным сегментам работы спортивного отделения , направленной на организацию спортивной подготовки.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77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75656" y="260648"/>
            <a:ext cx="676875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1.Информирование населения о предоставляемой услуге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563756"/>
            <a:ext cx="2592288" cy="1568398"/>
          </a:xfrm>
          <a:prstGeom prst="roundRect">
            <a:avLst>
              <a:gd name="adj" fmla="val 32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Разработка буклетов, информационных листов и др.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3284984"/>
            <a:ext cx="244827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Разработка  приказов , планов, сценариев проведения Дне </a:t>
            </a:r>
            <a:r>
              <a:rPr lang="ru-RU" dirty="0">
                <a:solidFill>
                  <a:prstClr val="white"/>
                </a:solidFill>
              </a:rPr>
              <a:t>открытых дверей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1628800"/>
            <a:ext cx="2368939" cy="1503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Подготовка и размещение </a:t>
            </a:r>
            <a:r>
              <a:rPr lang="ru-RU" dirty="0">
                <a:solidFill>
                  <a:prstClr val="white"/>
                </a:solidFill>
              </a:rPr>
              <a:t>информации </a:t>
            </a:r>
            <a:r>
              <a:rPr lang="ru-RU" dirty="0" smtClean="0">
                <a:solidFill>
                  <a:prstClr val="white"/>
                </a:solidFill>
              </a:rPr>
              <a:t>о наборе на </a:t>
            </a:r>
            <a:r>
              <a:rPr lang="ru-RU" dirty="0">
                <a:solidFill>
                  <a:prstClr val="white"/>
                </a:solidFill>
              </a:rPr>
              <a:t>сайте и в </a:t>
            </a:r>
            <a:r>
              <a:rPr lang="ru-RU" dirty="0" smtClean="0">
                <a:solidFill>
                  <a:prstClr val="white"/>
                </a:solidFill>
              </a:rPr>
              <a:t>социальных группах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3181306"/>
            <a:ext cx="2592288" cy="161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Индивидуальное консультирование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2200" y="3181306"/>
            <a:ext cx="2368939" cy="1615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Подготовка бланков заявлений от родителей (законных представителей)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156" y="4869160"/>
            <a:ext cx="2592288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Подготовка  и размещение материалов о деятельности спортивного отделения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4869160"/>
            <a:ext cx="2368939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Разработка и проведение мастер-классов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 flipV="1">
            <a:off x="872067" y="7389439"/>
            <a:ext cx="6940293" cy="50405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7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476</TotalTime>
  <Words>584</Words>
  <Application>Microsoft Office PowerPoint</Application>
  <PresentationFormat>Экран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Модель методической работы  МБУ «СШОР «Альтис»  г. Ноябрьск</vt:lpstr>
      <vt:lpstr>Цель  и предмет и виды деятельности учреждения</vt:lpstr>
      <vt:lpstr>Презентация PowerPoint</vt:lpstr>
      <vt:lpstr>Разделы и виды методической работы</vt:lpstr>
      <vt:lpstr>Разделы и виды методической работы</vt:lpstr>
      <vt:lpstr>Отделения по видам спорта</vt:lpstr>
      <vt:lpstr>Презентация PowerPoint</vt:lpstr>
      <vt:lpstr>     Организация методической деятельности по основным сегментам работы спортивного отделения , направленной на организацию спортивной подготовки. </vt:lpstr>
      <vt:lpstr>Презентация PowerPoint</vt:lpstr>
      <vt:lpstr>Презентация PowerPoint</vt:lpstr>
      <vt:lpstr>подготовки</vt:lpstr>
      <vt:lpstr>Воспитательная работа  </vt:lpstr>
      <vt:lpstr>Объемы методической работы</vt:lpstr>
      <vt:lpstr>Нормативные документы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методической деятельности организованной на спортивном отделении в учреждении</dc:title>
  <dc:creator>XXX</dc:creator>
  <cp:lastModifiedBy>XXX</cp:lastModifiedBy>
  <cp:revision>39</cp:revision>
  <dcterms:created xsi:type="dcterms:W3CDTF">2020-05-05T11:03:00Z</dcterms:created>
  <dcterms:modified xsi:type="dcterms:W3CDTF">2020-05-15T09:40:27Z</dcterms:modified>
</cp:coreProperties>
</file>