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DCE3"/>
    <a:srgbClr val="DCE2E6"/>
    <a:srgbClr val="B9E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A43E8C-A64C-47EF-8CB4-CA12B00D05C1}" type="doc">
      <dgm:prSet loTypeId="urn:microsoft.com/office/officeart/2005/8/layout/vProcess5" loCatId="process" qsTypeId="urn:microsoft.com/office/officeart/2005/8/quickstyle/3d3" qsCatId="3D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F57916A4-A196-41F2-BD56-08D79470685F}">
      <dgm:prSet phldrT="[Текст]" custT="1"/>
      <dgm:spPr/>
      <dgm:t>
        <a:bodyPr/>
        <a:lstStyle/>
        <a:p>
          <a:r>
            <a:rPr lang="ru-RU" sz="2800" dirty="0" smtClean="0">
              <a:latin typeface="Arial Narrow" panose="020B0606020202030204" pitchFamily="34" charset="0"/>
            </a:rPr>
            <a:t>Директор</a:t>
          </a:r>
          <a:endParaRPr lang="ru-RU" sz="2800" dirty="0">
            <a:latin typeface="Arial Narrow" panose="020B0606020202030204" pitchFamily="34" charset="0"/>
          </a:endParaRPr>
        </a:p>
      </dgm:t>
    </dgm:pt>
    <dgm:pt modelId="{D5DABBE1-FD7E-4921-A1FE-298136793BAB}" type="parTrans" cxnId="{16F43A54-E510-406E-A5D5-96E67F8D5C10}">
      <dgm:prSet/>
      <dgm:spPr/>
      <dgm:t>
        <a:bodyPr/>
        <a:lstStyle/>
        <a:p>
          <a:endParaRPr lang="ru-RU"/>
        </a:p>
      </dgm:t>
    </dgm:pt>
    <dgm:pt modelId="{532424A5-7EDE-402C-94CE-3AE124E0B223}" type="sibTrans" cxnId="{16F43A54-E510-406E-A5D5-96E67F8D5C10}">
      <dgm:prSet/>
      <dgm:spPr/>
      <dgm:t>
        <a:bodyPr/>
        <a:lstStyle/>
        <a:p>
          <a:endParaRPr lang="ru-RU"/>
        </a:p>
      </dgm:t>
    </dgm:pt>
    <dgm:pt modelId="{F0EC620D-60AC-4959-9564-895EED084144}">
      <dgm:prSet phldrT="[Текст]" custT="1"/>
      <dgm:spPr/>
      <dgm:t>
        <a:bodyPr/>
        <a:lstStyle/>
        <a:p>
          <a:r>
            <a:rPr lang="ru-RU" sz="2800" dirty="0" smtClean="0">
              <a:latin typeface="Arial Narrow" panose="020B0606020202030204" pitchFamily="34" charset="0"/>
            </a:rPr>
            <a:t>Заместитель директора по спортивной работе</a:t>
          </a:r>
          <a:endParaRPr lang="ru-RU" sz="2800" dirty="0">
            <a:latin typeface="Arial Narrow" panose="020B0606020202030204" pitchFamily="34" charset="0"/>
          </a:endParaRPr>
        </a:p>
      </dgm:t>
    </dgm:pt>
    <dgm:pt modelId="{22ECB6F2-07C3-4D69-8664-6529C00B794A}" type="parTrans" cxnId="{D5B72928-A051-43BC-AECB-6883DD285793}">
      <dgm:prSet/>
      <dgm:spPr/>
      <dgm:t>
        <a:bodyPr/>
        <a:lstStyle/>
        <a:p>
          <a:endParaRPr lang="ru-RU"/>
        </a:p>
      </dgm:t>
    </dgm:pt>
    <dgm:pt modelId="{D15B1A56-2C70-4923-BA73-BEE0B020DEDE}" type="sibTrans" cxnId="{D5B72928-A051-43BC-AECB-6883DD285793}">
      <dgm:prSet/>
      <dgm:spPr/>
      <dgm:t>
        <a:bodyPr/>
        <a:lstStyle/>
        <a:p>
          <a:endParaRPr lang="ru-RU"/>
        </a:p>
      </dgm:t>
    </dgm:pt>
    <dgm:pt modelId="{BCFD2024-4CC8-4791-81C2-673975EC81DA}">
      <dgm:prSet phldrT="[Текст]" custT="1"/>
      <dgm:spPr/>
      <dgm:t>
        <a:bodyPr/>
        <a:lstStyle/>
        <a:p>
          <a:r>
            <a:rPr lang="ru-RU" sz="2800" dirty="0" smtClean="0">
              <a:latin typeface="Arial Narrow" panose="020B0606020202030204" pitchFamily="34" charset="0"/>
            </a:rPr>
            <a:t>Старший инструктор – методист</a:t>
          </a:r>
          <a:endParaRPr lang="ru-RU" sz="2800" dirty="0">
            <a:latin typeface="Arial Narrow" panose="020B0606020202030204" pitchFamily="34" charset="0"/>
          </a:endParaRPr>
        </a:p>
      </dgm:t>
    </dgm:pt>
    <dgm:pt modelId="{5A5C8611-AD0D-493A-899E-5C6A2F156CF3}" type="parTrans" cxnId="{85FBB2C6-E6CF-400D-A841-7973C76E50B5}">
      <dgm:prSet/>
      <dgm:spPr/>
      <dgm:t>
        <a:bodyPr/>
        <a:lstStyle/>
        <a:p>
          <a:endParaRPr lang="ru-RU"/>
        </a:p>
      </dgm:t>
    </dgm:pt>
    <dgm:pt modelId="{BA370C7D-A733-48A8-BB35-169992E39173}" type="sibTrans" cxnId="{85FBB2C6-E6CF-400D-A841-7973C76E50B5}">
      <dgm:prSet/>
      <dgm:spPr/>
      <dgm:t>
        <a:bodyPr/>
        <a:lstStyle/>
        <a:p>
          <a:endParaRPr lang="ru-RU"/>
        </a:p>
      </dgm:t>
    </dgm:pt>
    <dgm:pt modelId="{03E23B65-BCBE-400B-931F-B92367D89A4A}">
      <dgm:prSet phldrT="[Текст]" custT="1"/>
      <dgm:spPr/>
      <dgm:t>
        <a:bodyPr/>
        <a:lstStyle/>
        <a:p>
          <a:r>
            <a:rPr lang="ru-RU" sz="2800" dirty="0" smtClean="0">
              <a:latin typeface="Arial Narrow" panose="020B0606020202030204" pitchFamily="34" charset="0"/>
            </a:rPr>
            <a:t>Инструктор – методист</a:t>
          </a:r>
          <a:endParaRPr lang="ru-RU" sz="2800" dirty="0">
            <a:latin typeface="Arial Narrow" panose="020B0606020202030204" pitchFamily="34" charset="0"/>
          </a:endParaRPr>
        </a:p>
      </dgm:t>
    </dgm:pt>
    <dgm:pt modelId="{38392700-E090-42B8-A095-0C6F51E83E53}" type="parTrans" cxnId="{3A95006A-0F17-4430-93C2-32B2492C991E}">
      <dgm:prSet/>
      <dgm:spPr/>
      <dgm:t>
        <a:bodyPr/>
        <a:lstStyle/>
        <a:p>
          <a:endParaRPr lang="ru-RU"/>
        </a:p>
      </dgm:t>
    </dgm:pt>
    <dgm:pt modelId="{03A5840B-DFE8-49D0-B66C-1A64720D5A2B}" type="sibTrans" cxnId="{3A95006A-0F17-4430-93C2-32B2492C991E}">
      <dgm:prSet/>
      <dgm:spPr/>
      <dgm:t>
        <a:bodyPr/>
        <a:lstStyle/>
        <a:p>
          <a:endParaRPr lang="ru-RU"/>
        </a:p>
      </dgm:t>
    </dgm:pt>
    <dgm:pt modelId="{D3DDA638-74D7-4B6C-A9B0-9D867628DA1F}">
      <dgm:prSet phldrT="[Текст]" custT="1"/>
      <dgm:spPr/>
      <dgm:t>
        <a:bodyPr/>
        <a:lstStyle/>
        <a:p>
          <a:r>
            <a:rPr lang="ru-RU" sz="2800" dirty="0" smtClean="0">
              <a:latin typeface="Arial Narrow" panose="020B0606020202030204" pitchFamily="34" charset="0"/>
            </a:rPr>
            <a:t>Инструктор</a:t>
          </a:r>
        </a:p>
        <a:p>
          <a:r>
            <a:rPr lang="ru-RU" sz="2800" dirty="0" smtClean="0">
              <a:latin typeface="Arial Narrow" panose="020B0606020202030204" pitchFamily="34" charset="0"/>
            </a:rPr>
            <a:t>Тренер</a:t>
          </a:r>
          <a:endParaRPr lang="ru-RU" sz="2800" dirty="0">
            <a:latin typeface="Arial Narrow" panose="020B0606020202030204" pitchFamily="34" charset="0"/>
          </a:endParaRPr>
        </a:p>
      </dgm:t>
    </dgm:pt>
    <dgm:pt modelId="{53FB2B06-E3E7-4F02-BB48-97CE3987DBA9}" type="parTrans" cxnId="{5092DB46-CE04-4F94-AF1F-259B6BDACDE2}">
      <dgm:prSet/>
      <dgm:spPr/>
      <dgm:t>
        <a:bodyPr/>
        <a:lstStyle/>
        <a:p>
          <a:endParaRPr lang="ru-RU"/>
        </a:p>
      </dgm:t>
    </dgm:pt>
    <dgm:pt modelId="{E939F0B7-DF11-4500-896B-9168D3FE6716}" type="sibTrans" cxnId="{5092DB46-CE04-4F94-AF1F-259B6BDACDE2}">
      <dgm:prSet/>
      <dgm:spPr/>
      <dgm:t>
        <a:bodyPr/>
        <a:lstStyle/>
        <a:p>
          <a:endParaRPr lang="ru-RU"/>
        </a:p>
      </dgm:t>
    </dgm:pt>
    <dgm:pt modelId="{119DE9EA-080D-44DA-8BD9-AD79584D07B9}" type="pres">
      <dgm:prSet presAssocID="{50A43E8C-A64C-47EF-8CB4-CA12B00D05C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047768-DFAA-480A-91EF-5FD28783974A}" type="pres">
      <dgm:prSet presAssocID="{50A43E8C-A64C-47EF-8CB4-CA12B00D05C1}" presName="dummyMaxCanvas" presStyleCnt="0">
        <dgm:presLayoutVars/>
      </dgm:prSet>
      <dgm:spPr/>
    </dgm:pt>
    <dgm:pt modelId="{4EBDE252-F2F9-4FD6-841D-A7F8BA4B1D90}" type="pres">
      <dgm:prSet presAssocID="{50A43E8C-A64C-47EF-8CB4-CA12B00D05C1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B8EDF4-7B72-4AA5-81B4-9EAABB2D65C1}" type="pres">
      <dgm:prSet presAssocID="{50A43E8C-A64C-47EF-8CB4-CA12B00D05C1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CDCFEB-CECC-4686-8EE5-5E15E7AFFA73}" type="pres">
      <dgm:prSet presAssocID="{50A43E8C-A64C-47EF-8CB4-CA12B00D05C1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20C348-59CE-46D6-93F3-8A67ECCAFAE4}" type="pres">
      <dgm:prSet presAssocID="{50A43E8C-A64C-47EF-8CB4-CA12B00D05C1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5EAF8F-E9F4-4935-A7DE-E868CC719747}" type="pres">
      <dgm:prSet presAssocID="{50A43E8C-A64C-47EF-8CB4-CA12B00D05C1}" presName="FiveNodes_5" presStyleLbl="node1" presStyleIdx="4" presStyleCnt="5" custScaleY="1009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DC528F-FCE6-4D12-8EC6-2269BABB544E}" type="pres">
      <dgm:prSet presAssocID="{50A43E8C-A64C-47EF-8CB4-CA12B00D05C1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3CBBF0-6A94-42F4-8D57-0BF83F381DF8}" type="pres">
      <dgm:prSet presAssocID="{50A43E8C-A64C-47EF-8CB4-CA12B00D05C1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6DC046-B5AC-450D-9A58-A02C08432D5E}" type="pres">
      <dgm:prSet presAssocID="{50A43E8C-A64C-47EF-8CB4-CA12B00D05C1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A21F1-94D8-4DC8-BE09-99C4951B4FE7}" type="pres">
      <dgm:prSet presAssocID="{50A43E8C-A64C-47EF-8CB4-CA12B00D05C1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B96698-BC0E-4651-A613-46BCF6872006}" type="pres">
      <dgm:prSet presAssocID="{50A43E8C-A64C-47EF-8CB4-CA12B00D05C1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F32F2F-8AE4-43DF-9F25-9CED3AC2AB6D}" type="pres">
      <dgm:prSet presAssocID="{50A43E8C-A64C-47EF-8CB4-CA12B00D05C1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2123B4-6217-4889-91A0-96B5E96F3437}" type="pres">
      <dgm:prSet presAssocID="{50A43E8C-A64C-47EF-8CB4-CA12B00D05C1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1C42B2-CA4C-40B5-A27F-00ACC130AFF0}" type="pres">
      <dgm:prSet presAssocID="{50A43E8C-A64C-47EF-8CB4-CA12B00D05C1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A6862B-8B34-4B8F-9CCE-8005CB5D9E47}" type="pres">
      <dgm:prSet presAssocID="{50A43E8C-A64C-47EF-8CB4-CA12B00D05C1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87B6ED6-18D1-4DE6-B5BE-F4B45125BDC9}" type="presOf" srcId="{BCFD2024-4CC8-4791-81C2-673975EC81DA}" destId="{3F2123B4-6217-4889-91A0-96B5E96F3437}" srcOrd="1" destOrd="0" presId="urn:microsoft.com/office/officeart/2005/8/layout/vProcess5"/>
    <dgm:cxn modelId="{A57884CD-4711-4ACF-9409-D57B4D3A4DA4}" type="presOf" srcId="{D15B1A56-2C70-4923-BA73-BEE0B020DEDE}" destId="{B93CBBF0-6A94-42F4-8D57-0BF83F381DF8}" srcOrd="0" destOrd="0" presId="urn:microsoft.com/office/officeart/2005/8/layout/vProcess5"/>
    <dgm:cxn modelId="{DD9F7DB7-987D-4C8B-A14F-8E47D7BE6162}" type="presOf" srcId="{03A5840B-DFE8-49D0-B66C-1A64720D5A2B}" destId="{F66A21F1-94D8-4DC8-BE09-99C4951B4FE7}" srcOrd="0" destOrd="0" presId="urn:microsoft.com/office/officeart/2005/8/layout/vProcess5"/>
    <dgm:cxn modelId="{5092DB46-CE04-4F94-AF1F-259B6BDACDE2}" srcId="{50A43E8C-A64C-47EF-8CB4-CA12B00D05C1}" destId="{D3DDA638-74D7-4B6C-A9B0-9D867628DA1F}" srcOrd="4" destOrd="0" parTransId="{53FB2B06-E3E7-4F02-BB48-97CE3987DBA9}" sibTransId="{E939F0B7-DF11-4500-896B-9168D3FE6716}"/>
    <dgm:cxn modelId="{31C21ABF-81EF-4341-BD2F-FB39D972AEB9}" type="presOf" srcId="{F57916A4-A196-41F2-BD56-08D79470685F}" destId="{4EBDE252-F2F9-4FD6-841D-A7F8BA4B1D90}" srcOrd="0" destOrd="0" presId="urn:microsoft.com/office/officeart/2005/8/layout/vProcess5"/>
    <dgm:cxn modelId="{23763053-2074-4A70-BA80-0A4755E0E360}" type="presOf" srcId="{BCFD2024-4CC8-4791-81C2-673975EC81DA}" destId="{2ECDCFEB-CECC-4686-8EE5-5E15E7AFFA73}" srcOrd="0" destOrd="0" presId="urn:microsoft.com/office/officeart/2005/8/layout/vProcess5"/>
    <dgm:cxn modelId="{1B95CD80-6ED2-4A70-B6E6-12510051E6E6}" type="presOf" srcId="{BA370C7D-A733-48A8-BB35-169992E39173}" destId="{436DC046-B5AC-450D-9A58-A02C08432D5E}" srcOrd="0" destOrd="0" presId="urn:microsoft.com/office/officeart/2005/8/layout/vProcess5"/>
    <dgm:cxn modelId="{E9D5A1E7-2586-4687-AB2B-8B3334652294}" type="presOf" srcId="{D3DDA638-74D7-4B6C-A9B0-9D867628DA1F}" destId="{5E5EAF8F-E9F4-4935-A7DE-E868CC719747}" srcOrd="0" destOrd="0" presId="urn:microsoft.com/office/officeart/2005/8/layout/vProcess5"/>
    <dgm:cxn modelId="{FA0333AD-EC41-47AF-B23D-67F7DB3687D2}" type="presOf" srcId="{F57916A4-A196-41F2-BD56-08D79470685F}" destId="{39B96698-BC0E-4651-A613-46BCF6872006}" srcOrd="1" destOrd="0" presId="urn:microsoft.com/office/officeart/2005/8/layout/vProcess5"/>
    <dgm:cxn modelId="{D5B72928-A051-43BC-AECB-6883DD285793}" srcId="{50A43E8C-A64C-47EF-8CB4-CA12B00D05C1}" destId="{F0EC620D-60AC-4959-9564-895EED084144}" srcOrd="1" destOrd="0" parTransId="{22ECB6F2-07C3-4D69-8664-6529C00B794A}" sibTransId="{D15B1A56-2C70-4923-BA73-BEE0B020DEDE}"/>
    <dgm:cxn modelId="{A3358125-AA4A-412F-BA19-0A2BB3AC383C}" type="presOf" srcId="{03E23B65-BCBE-400B-931F-B92367D89A4A}" destId="{AF20C348-59CE-46D6-93F3-8A67ECCAFAE4}" srcOrd="0" destOrd="0" presId="urn:microsoft.com/office/officeart/2005/8/layout/vProcess5"/>
    <dgm:cxn modelId="{1D8F47FC-09C3-41BA-862D-332A6242B8CF}" type="presOf" srcId="{50A43E8C-A64C-47EF-8CB4-CA12B00D05C1}" destId="{119DE9EA-080D-44DA-8BD9-AD79584D07B9}" srcOrd="0" destOrd="0" presId="urn:microsoft.com/office/officeart/2005/8/layout/vProcess5"/>
    <dgm:cxn modelId="{3A95006A-0F17-4430-93C2-32B2492C991E}" srcId="{50A43E8C-A64C-47EF-8CB4-CA12B00D05C1}" destId="{03E23B65-BCBE-400B-931F-B92367D89A4A}" srcOrd="3" destOrd="0" parTransId="{38392700-E090-42B8-A095-0C6F51E83E53}" sibTransId="{03A5840B-DFE8-49D0-B66C-1A64720D5A2B}"/>
    <dgm:cxn modelId="{1A51B9BF-B5A5-48C2-84D0-5CD060C65616}" type="presOf" srcId="{D3DDA638-74D7-4B6C-A9B0-9D867628DA1F}" destId="{2AA6862B-8B34-4B8F-9CCE-8005CB5D9E47}" srcOrd="1" destOrd="0" presId="urn:microsoft.com/office/officeart/2005/8/layout/vProcess5"/>
    <dgm:cxn modelId="{22C5F632-7A96-4480-99E5-BDF721568F82}" type="presOf" srcId="{03E23B65-BCBE-400B-931F-B92367D89A4A}" destId="{C91C42B2-CA4C-40B5-A27F-00ACC130AFF0}" srcOrd="1" destOrd="0" presId="urn:microsoft.com/office/officeart/2005/8/layout/vProcess5"/>
    <dgm:cxn modelId="{B9D8812F-230B-44F5-BA74-5D55F71C6C7B}" type="presOf" srcId="{532424A5-7EDE-402C-94CE-3AE124E0B223}" destId="{05DC528F-FCE6-4D12-8EC6-2269BABB544E}" srcOrd="0" destOrd="0" presId="urn:microsoft.com/office/officeart/2005/8/layout/vProcess5"/>
    <dgm:cxn modelId="{16F43A54-E510-406E-A5D5-96E67F8D5C10}" srcId="{50A43E8C-A64C-47EF-8CB4-CA12B00D05C1}" destId="{F57916A4-A196-41F2-BD56-08D79470685F}" srcOrd="0" destOrd="0" parTransId="{D5DABBE1-FD7E-4921-A1FE-298136793BAB}" sibTransId="{532424A5-7EDE-402C-94CE-3AE124E0B223}"/>
    <dgm:cxn modelId="{4F0E970C-23B4-47A7-BEB6-28017114D7A4}" type="presOf" srcId="{F0EC620D-60AC-4959-9564-895EED084144}" destId="{39F32F2F-8AE4-43DF-9F25-9CED3AC2AB6D}" srcOrd="1" destOrd="0" presId="urn:microsoft.com/office/officeart/2005/8/layout/vProcess5"/>
    <dgm:cxn modelId="{85FBB2C6-E6CF-400D-A841-7973C76E50B5}" srcId="{50A43E8C-A64C-47EF-8CB4-CA12B00D05C1}" destId="{BCFD2024-4CC8-4791-81C2-673975EC81DA}" srcOrd="2" destOrd="0" parTransId="{5A5C8611-AD0D-493A-899E-5C6A2F156CF3}" sibTransId="{BA370C7D-A733-48A8-BB35-169992E39173}"/>
    <dgm:cxn modelId="{E462F297-B519-4E34-AE61-7818F5A368BA}" type="presOf" srcId="{F0EC620D-60AC-4959-9564-895EED084144}" destId="{6BB8EDF4-7B72-4AA5-81B4-9EAABB2D65C1}" srcOrd="0" destOrd="0" presId="urn:microsoft.com/office/officeart/2005/8/layout/vProcess5"/>
    <dgm:cxn modelId="{0D948F0E-BC10-4B28-AA0C-90D65785E93E}" type="presParOf" srcId="{119DE9EA-080D-44DA-8BD9-AD79584D07B9}" destId="{8A047768-DFAA-480A-91EF-5FD28783974A}" srcOrd="0" destOrd="0" presId="urn:microsoft.com/office/officeart/2005/8/layout/vProcess5"/>
    <dgm:cxn modelId="{573FE21E-67B2-4979-889C-5B237B3B0C6F}" type="presParOf" srcId="{119DE9EA-080D-44DA-8BD9-AD79584D07B9}" destId="{4EBDE252-F2F9-4FD6-841D-A7F8BA4B1D90}" srcOrd="1" destOrd="0" presId="urn:microsoft.com/office/officeart/2005/8/layout/vProcess5"/>
    <dgm:cxn modelId="{A302FC82-3DA0-4070-84A5-33A16D95C294}" type="presParOf" srcId="{119DE9EA-080D-44DA-8BD9-AD79584D07B9}" destId="{6BB8EDF4-7B72-4AA5-81B4-9EAABB2D65C1}" srcOrd="2" destOrd="0" presId="urn:microsoft.com/office/officeart/2005/8/layout/vProcess5"/>
    <dgm:cxn modelId="{73A44C2D-F0A0-41BB-A31C-5E8F0B070C0D}" type="presParOf" srcId="{119DE9EA-080D-44DA-8BD9-AD79584D07B9}" destId="{2ECDCFEB-CECC-4686-8EE5-5E15E7AFFA73}" srcOrd="3" destOrd="0" presId="urn:microsoft.com/office/officeart/2005/8/layout/vProcess5"/>
    <dgm:cxn modelId="{A45DA9E0-37FB-4B48-83DC-79C1681F1765}" type="presParOf" srcId="{119DE9EA-080D-44DA-8BD9-AD79584D07B9}" destId="{AF20C348-59CE-46D6-93F3-8A67ECCAFAE4}" srcOrd="4" destOrd="0" presId="urn:microsoft.com/office/officeart/2005/8/layout/vProcess5"/>
    <dgm:cxn modelId="{45A778A1-3F25-4992-95A2-296F4221F00A}" type="presParOf" srcId="{119DE9EA-080D-44DA-8BD9-AD79584D07B9}" destId="{5E5EAF8F-E9F4-4935-A7DE-E868CC719747}" srcOrd="5" destOrd="0" presId="urn:microsoft.com/office/officeart/2005/8/layout/vProcess5"/>
    <dgm:cxn modelId="{5D67CD37-17AB-4436-B911-48B4B7D0851F}" type="presParOf" srcId="{119DE9EA-080D-44DA-8BD9-AD79584D07B9}" destId="{05DC528F-FCE6-4D12-8EC6-2269BABB544E}" srcOrd="6" destOrd="0" presId="urn:microsoft.com/office/officeart/2005/8/layout/vProcess5"/>
    <dgm:cxn modelId="{3D6BA981-4BA7-4B14-963B-112ABAE8120E}" type="presParOf" srcId="{119DE9EA-080D-44DA-8BD9-AD79584D07B9}" destId="{B93CBBF0-6A94-42F4-8D57-0BF83F381DF8}" srcOrd="7" destOrd="0" presId="urn:microsoft.com/office/officeart/2005/8/layout/vProcess5"/>
    <dgm:cxn modelId="{C75572D0-5F44-4E68-9699-200158B26995}" type="presParOf" srcId="{119DE9EA-080D-44DA-8BD9-AD79584D07B9}" destId="{436DC046-B5AC-450D-9A58-A02C08432D5E}" srcOrd="8" destOrd="0" presId="urn:microsoft.com/office/officeart/2005/8/layout/vProcess5"/>
    <dgm:cxn modelId="{5A3A5DD1-5398-42EF-AF0F-824C4538B997}" type="presParOf" srcId="{119DE9EA-080D-44DA-8BD9-AD79584D07B9}" destId="{F66A21F1-94D8-4DC8-BE09-99C4951B4FE7}" srcOrd="9" destOrd="0" presId="urn:microsoft.com/office/officeart/2005/8/layout/vProcess5"/>
    <dgm:cxn modelId="{CE2D38B2-A411-47A8-9769-3C5D007A4481}" type="presParOf" srcId="{119DE9EA-080D-44DA-8BD9-AD79584D07B9}" destId="{39B96698-BC0E-4651-A613-46BCF6872006}" srcOrd="10" destOrd="0" presId="urn:microsoft.com/office/officeart/2005/8/layout/vProcess5"/>
    <dgm:cxn modelId="{972955A8-4F21-45DB-95B4-6467F6C673A7}" type="presParOf" srcId="{119DE9EA-080D-44DA-8BD9-AD79584D07B9}" destId="{39F32F2F-8AE4-43DF-9F25-9CED3AC2AB6D}" srcOrd="11" destOrd="0" presId="urn:microsoft.com/office/officeart/2005/8/layout/vProcess5"/>
    <dgm:cxn modelId="{DA1496FF-DF52-4422-B231-FF6E31078F8B}" type="presParOf" srcId="{119DE9EA-080D-44DA-8BD9-AD79584D07B9}" destId="{3F2123B4-6217-4889-91A0-96B5E96F3437}" srcOrd="12" destOrd="0" presId="urn:microsoft.com/office/officeart/2005/8/layout/vProcess5"/>
    <dgm:cxn modelId="{D5BCF255-1A97-483B-B084-4ECA6D057F39}" type="presParOf" srcId="{119DE9EA-080D-44DA-8BD9-AD79584D07B9}" destId="{C91C42B2-CA4C-40B5-A27F-00ACC130AFF0}" srcOrd="13" destOrd="0" presId="urn:microsoft.com/office/officeart/2005/8/layout/vProcess5"/>
    <dgm:cxn modelId="{255605BF-277E-4CCA-B54B-A397138ECEF7}" type="presParOf" srcId="{119DE9EA-080D-44DA-8BD9-AD79584D07B9}" destId="{2AA6862B-8B34-4B8F-9CCE-8005CB5D9E47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F924F0-0C35-49BA-A1B4-F73864143A6A}" type="doc">
      <dgm:prSet loTypeId="urn:microsoft.com/office/officeart/2005/8/layout/lProcess2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41797369-E24D-4E4A-BA96-29E6F0A12B32}">
      <dgm:prSet phldrT="[Текст]" custT="1"/>
      <dgm:spPr/>
      <dgm:t>
        <a:bodyPr/>
        <a:lstStyle/>
        <a:p>
          <a:r>
            <a:rPr lang="ru-RU" sz="2400" dirty="0" smtClean="0">
              <a:latin typeface="Arial Narrow" panose="020B0606020202030204" pitchFamily="34" charset="0"/>
            </a:rPr>
            <a:t>Учебно - методическая</a:t>
          </a:r>
          <a:endParaRPr lang="ru-RU" sz="2400" dirty="0">
            <a:latin typeface="Arial Narrow" panose="020B0606020202030204" pitchFamily="34" charset="0"/>
          </a:endParaRPr>
        </a:p>
      </dgm:t>
    </dgm:pt>
    <dgm:pt modelId="{799A000B-22BB-4091-861B-ADB3BBB7954A}" type="parTrans" cxnId="{A39E8A47-CBA2-426E-BF36-B01ED53C4B5F}">
      <dgm:prSet/>
      <dgm:spPr/>
      <dgm:t>
        <a:bodyPr/>
        <a:lstStyle/>
        <a:p>
          <a:endParaRPr lang="ru-RU"/>
        </a:p>
      </dgm:t>
    </dgm:pt>
    <dgm:pt modelId="{07A75C8A-E2FA-4789-9686-BB3D65811B6B}" type="sibTrans" cxnId="{A39E8A47-CBA2-426E-BF36-B01ED53C4B5F}">
      <dgm:prSet/>
      <dgm:spPr/>
      <dgm:t>
        <a:bodyPr/>
        <a:lstStyle/>
        <a:p>
          <a:endParaRPr lang="ru-RU"/>
        </a:p>
      </dgm:t>
    </dgm:pt>
    <dgm:pt modelId="{3AAB9E2D-EB82-4897-B0FA-0410CA51ECD7}">
      <dgm:prSet phldrT="[Текст]" custT="1"/>
      <dgm:spPr/>
      <dgm:t>
        <a:bodyPr/>
        <a:lstStyle/>
        <a:p>
          <a:r>
            <a:rPr lang="ru-RU" sz="2000" dirty="0" smtClean="0">
              <a:latin typeface="Arial Narrow" panose="020B0606020202030204" pitchFamily="34" charset="0"/>
            </a:rPr>
            <a:t>Информационная</a:t>
          </a:r>
          <a:endParaRPr lang="ru-RU" sz="2000" dirty="0">
            <a:latin typeface="Arial Narrow" panose="020B0606020202030204" pitchFamily="34" charset="0"/>
          </a:endParaRPr>
        </a:p>
      </dgm:t>
    </dgm:pt>
    <dgm:pt modelId="{04BA9447-DADE-4661-9CBB-9F5D4F2EA277}" type="parTrans" cxnId="{78BD111A-E263-4035-8857-BDF341041F2A}">
      <dgm:prSet/>
      <dgm:spPr/>
      <dgm:t>
        <a:bodyPr/>
        <a:lstStyle/>
        <a:p>
          <a:endParaRPr lang="ru-RU"/>
        </a:p>
      </dgm:t>
    </dgm:pt>
    <dgm:pt modelId="{7DCC20DB-2D1B-405E-9473-2E1998E5AD98}" type="sibTrans" cxnId="{78BD111A-E263-4035-8857-BDF341041F2A}">
      <dgm:prSet/>
      <dgm:spPr/>
      <dgm:t>
        <a:bodyPr/>
        <a:lstStyle/>
        <a:p>
          <a:endParaRPr lang="ru-RU"/>
        </a:p>
      </dgm:t>
    </dgm:pt>
    <dgm:pt modelId="{CF65A424-962D-4B2C-B5BD-691DD0AC821E}">
      <dgm:prSet phldrT="[Текст]" custT="1"/>
      <dgm:spPr/>
      <dgm:t>
        <a:bodyPr/>
        <a:lstStyle/>
        <a:p>
          <a:r>
            <a:rPr lang="ru-RU" sz="2000" dirty="0" smtClean="0">
              <a:latin typeface="Arial Narrow" panose="020B0606020202030204" pitchFamily="34" charset="0"/>
            </a:rPr>
            <a:t>Аналитическая</a:t>
          </a:r>
          <a:endParaRPr lang="ru-RU" sz="2000" dirty="0">
            <a:latin typeface="Arial Narrow" panose="020B0606020202030204" pitchFamily="34" charset="0"/>
          </a:endParaRPr>
        </a:p>
      </dgm:t>
    </dgm:pt>
    <dgm:pt modelId="{45F3FCBD-DA7F-4AD5-B373-A88D3CF09B61}" type="parTrans" cxnId="{9E908157-4577-4A6B-991F-1A3D9075F5D1}">
      <dgm:prSet/>
      <dgm:spPr/>
      <dgm:t>
        <a:bodyPr/>
        <a:lstStyle/>
        <a:p>
          <a:endParaRPr lang="ru-RU"/>
        </a:p>
      </dgm:t>
    </dgm:pt>
    <dgm:pt modelId="{6FA1DB61-DC66-41B7-8EC5-C03FAC6736BC}" type="sibTrans" cxnId="{9E908157-4577-4A6B-991F-1A3D9075F5D1}">
      <dgm:prSet/>
      <dgm:spPr/>
      <dgm:t>
        <a:bodyPr/>
        <a:lstStyle/>
        <a:p>
          <a:endParaRPr lang="ru-RU"/>
        </a:p>
      </dgm:t>
    </dgm:pt>
    <dgm:pt modelId="{878E678C-9C00-45CA-BDCC-9658BA2FC78C}">
      <dgm:prSet phldrT="[Текст]" custT="1"/>
      <dgm:spPr/>
      <dgm:t>
        <a:bodyPr/>
        <a:lstStyle/>
        <a:p>
          <a:r>
            <a:rPr lang="ru-RU" sz="2400" dirty="0" smtClean="0">
              <a:latin typeface="Arial Narrow" panose="020B0606020202030204" pitchFamily="34" charset="0"/>
            </a:rPr>
            <a:t>Организационно - методическая</a:t>
          </a:r>
          <a:endParaRPr lang="ru-RU" sz="2400" dirty="0">
            <a:latin typeface="Arial Narrow" panose="020B0606020202030204" pitchFamily="34" charset="0"/>
          </a:endParaRPr>
        </a:p>
      </dgm:t>
    </dgm:pt>
    <dgm:pt modelId="{74163A6F-83A0-47BF-B338-463E6646A503}" type="parTrans" cxnId="{E906989B-EED9-489B-9B06-C60753A5B622}">
      <dgm:prSet/>
      <dgm:spPr/>
      <dgm:t>
        <a:bodyPr/>
        <a:lstStyle/>
        <a:p>
          <a:endParaRPr lang="ru-RU"/>
        </a:p>
      </dgm:t>
    </dgm:pt>
    <dgm:pt modelId="{07E4C5E8-497A-4BF9-B0A4-F06269D9AB6E}" type="sibTrans" cxnId="{E906989B-EED9-489B-9B06-C60753A5B622}">
      <dgm:prSet/>
      <dgm:spPr/>
      <dgm:t>
        <a:bodyPr/>
        <a:lstStyle/>
        <a:p>
          <a:endParaRPr lang="ru-RU"/>
        </a:p>
      </dgm:t>
    </dgm:pt>
    <dgm:pt modelId="{68064FBD-004C-4C7F-9034-87BF28AABB31}">
      <dgm:prSet phldrT="[Текст]" custT="1"/>
      <dgm:spPr/>
      <dgm:t>
        <a:bodyPr/>
        <a:lstStyle/>
        <a:p>
          <a:r>
            <a:rPr lang="ru-RU" sz="2000" dirty="0" smtClean="0">
              <a:latin typeface="Arial Narrow" panose="020B0606020202030204" pitchFamily="34" charset="0"/>
            </a:rPr>
            <a:t>Методическая</a:t>
          </a:r>
          <a:endParaRPr lang="ru-RU" sz="2000" dirty="0">
            <a:latin typeface="Arial Narrow" panose="020B0606020202030204" pitchFamily="34" charset="0"/>
          </a:endParaRPr>
        </a:p>
      </dgm:t>
    </dgm:pt>
    <dgm:pt modelId="{3BA5F097-A887-4FDF-A3BD-D1DAAA79167E}" type="parTrans" cxnId="{DC368863-E3F9-462B-97D5-9E79534627F2}">
      <dgm:prSet/>
      <dgm:spPr/>
      <dgm:t>
        <a:bodyPr/>
        <a:lstStyle/>
        <a:p>
          <a:endParaRPr lang="ru-RU"/>
        </a:p>
      </dgm:t>
    </dgm:pt>
    <dgm:pt modelId="{4ABFA2C9-AEAA-401B-A3D4-787DA62C6CAF}" type="sibTrans" cxnId="{DC368863-E3F9-462B-97D5-9E79534627F2}">
      <dgm:prSet/>
      <dgm:spPr/>
      <dgm:t>
        <a:bodyPr/>
        <a:lstStyle/>
        <a:p>
          <a:endParaRPr lang="ru-RU"/>
        </a:p>
      </dgm:t>
    </dgm:pt>
    <dgm:pt modelId="{86E5C564-5008-4BEF-88B9-B2DABA8DA9E8}">
      <dgm:prSet phldrT="[Текст]" custT="1"/>
      <dgm:spPr/>
      <dgm:t>
        <a:bodyPr/>
        <a:lstStyle/>
        <a:p>
          <a:r>
            <a:rPr lang="ru-RU" sz="2000" dirty="0" smtClean="0">
              <a:latin typeface="Arial Narrow" panose="020B0606020202030204" pitchFamily="34" charset="0"/>
            </a:rPr>
            <a:t>Координационная</a:t>
          </a:r>
          <a:endParaRPr lang="ru-RU" sz="2000" dirty="0">
            <a:latin typeface="Arial Narrow" panose="020B0606020202030204" pitchFamily="34" charset="0"/>
          </a:endParaRPr>
        </a:p>
      </dgm:t>
    </dgm:pt>
    <dgm:pt modelId="{C1618DEB-D096-48B9-A92F-65813706F9BF}" type="parTrans" cxnId="{520EEF32-C0B6-4283-81C4-9BA1B96D4C46}">
      <dgm:prSet/>
      <dgm:spPr/>
      <dgm:t>
        <a:bodyPr/>
        <a:lstStyle/>
        <a:p>
          <a:endParaRPr lang="ru-RU"/>
        </a:p>
      </dgm:t>
    </dgm:pt>
    <dgm:pt modelId="{D79F566F-6BF2-4A7D-BDA4-CADFEAF9CECB}" type="sibTrans" cxnId="{520EEF32-C0B6-4283-81C4-9BA1B96D4C46}">
      <dgm:prSet/>
      <dgm:spPr/>
      <dgm:t>
        <a:bodyPr/>
        <a:lstStyle/>
        <a:p>
          <a:endParaRPr lang="ru-RU"/>
        </a:p>
      </dgm:t>
    </dgm:pt>
    <dgm:pt modelId="{394DEBC6-EBB5-4766-95AD-1665E6DE5CE2}">
      <dgm:prSet phldrT="[Текст]" custT="1"/>
      <dgm:spPr/>
      <dgm:t>
        <a:bodyPr/>
        <a:lstStyle/>
        <a:p>
          <a:r>
            <a:rPr lang="ru-RU" sz="2400" dirty="0" smtClean="0">
              <a:latin typeface="Arial Narrow" panose="020B0606020202030204" pitchFamily="34" charset="0"/>
            </a:rPr>
            <a:t>Научно - методическая</a:t>
          </a:r>
          <a:endParaRPr lang="ru-RU" sz="2400" dirty="0">
            <a:latin typeface="Arial Narrow" panose="020B0606020202030204" pitchFamily="34" charset="0"/>
          </a:endParaRPr>
        </a:p>
      </dgm:t>
    </dgm:pt>
    <dgm:pt modelId="{5F0112B6-9E9A-48FC-B35B-F3E814F87880}" type="parTrans" cxnId="{39047A88-8622-46E4-BF1B-BB108C355282}">
      <dgm:prSet/>
      <dgm:spPr/>
      <dgm:t>
        <a:bodyPr/>
        <a:lstStyle/>
        <a:p>
          <a:endParaRPr lang="ru-RU"/>
        </a:p>
      </dgm:t>
    </dgm:pt>
    <dgm:pt modelId="{ECCEBF05-0253-46EF-BF8F-F93F6A2486A3}" type="sibTrans" cxnId="{39047A88-8622-46E4-BF1B-BB108C355282}">
      <dgm:prSet/>
      <dgm:spPr/>
      <dgm:t>
        <a:bodyPr/>
        <a:lstStyle/>
        <a:p>
          <a:endParaRPr lang="ru-RU"/>
        </a:p>
      </dgm:t>
    </dgm:pt>
    <dgm:pt modelId="{9F2328EE-6C2A-4B4F-B0FF-BA198B83C7A5}">
      <dgm:prSet phldrT="[Текст]" custT="1"/>
      <dgm:spPr/>
      <dgm:t>
        <a:bodyPr/>
        <a:lstStyle/>
        <a:p>
          <a:r>
            <a:rPr lang="ru-RU" sz="2000" dirty="0" smtClean="0">
              <a:latin typeface="Arial Narrow" panose="020B0606020202030204" pitchFamily="34" charset="0"/>
            </a:rPr>
            <a:t>Прогностическая</a:t>
          </a:r>
          <a:endParaRPr lang="ru-RU" sz="2000" dirty="0">
            <a:latin typeface="Arial Narrow" panose="020B0606020202030204" pitchFamily="34" charset="0"/>
          </a:endParaRPr>
        </a:p>
      </dgm:t>
    </dgm:pt>
    <dgm:pt modelId="{562632CE-0EDD-4A0D-B942-4101064836B7}" type="parTrans" cxnId="{EA624466-293E-49F7-8164-552B6091EC73}">
      <dgm:prSet/>
      <dgm:spPr/>
      <dgm:t>
        <a:bodyPr/>
        <a:lstStyle/>
        <a:p>
          <a:endParaRPr lang="ru-RU"/>
        </a:p>
      </dgm:t>
    </dgm:pt>
    <dgm:pt modelId="{FF00BF14-855C-4397-A7A0-B4F8FC255A8A}" type="sibTrans" cxnId="{EA624466-293E-49F7-8164-552B6091EC73}">
      <dgm:prSet/>
      <dgm:spPr/>
      <dgm:t>
        <a:bodyPr/>
        <a:lstStyle/>
        <a:p>
          <a:endParaRPr lang="ru-RU"/>
        </a:p>
      </dgm:t>
    </dgm:pt>
    <dgm:pt modelId="{B4670019-1626-4C84-9668-035949477325}">
      <dgm:prSet phldrT="[Текст]" custT="1"/>
      <dgm:spPr/>
      <dgm:t>
        <a:bodyPr/>
        <a:lstStyle/>
        <a:p>
          <a:r>
            <a:rPr lang="ru-RU" sz="2000" dirty="0" smtClean="0">
              <a:latin typeface="Arial Narrow" panose="020B0606020202030204" pitchFamily="34" charset="0"/>
            </a:rPr>
            <a:t>Повышение мастерства</a:t>
          </a:r>
          <a:endParaRPr lang="ru-RU" sz="2000" dirty="0">
            <a:latin typeface="Arial Narrow" panose="020B0606020202030204" pitchFamily="34" charset="0"/>
          </a:endParaRPr>
        </a:p>
      </dgm:t>
    </dgm:pt>
    <dgm:pt modelId="{0953334B-14DD-4EEB-A052-7BF8FDF06EB8}" type="parTrans" cxnId="{EEFA5C7B-CB67-49AC-B99E-4A82AB43E3A4}">
      <dgm:prSet/>
      <dgm:spPr/>
      <dgm:t>
        <a:bodyPr/>
        <a:lstStyle/>
        <a:p>
          <a:endParaRPr lang="ru-RU"/>
        </a:p>
      </dgm:t>
    </dgm:pt>
    <dgm:pt modelId="{A73996D0-9751-4C29-B355-5F8D33AED6F8}" type="sibTrans" cxnId="{EEFA5C7B-CB67-49AC-B99E-4A82AB43E3A4}">
      <dgm:prSet/>
      <dgm:spPr/>
      <dgm:t>
        <a:bodyPr/>
        <a:lstStyle/>
        <a:p>
          <a:endParaRPr lang="ru-RU"/>
        </a:p>
      </dgm:t>
    </dgm:pt>
    <dgm:pt modelId="{1C063B0C-9D5B-4337-B1D2-62130065E20D}">
      <dgm:prSet phldrT="[Текст]" custT="1"/>
      <dgm:spPr/>
      <dgm:t>
        <a:bodyPr/>
        <a:lstStyle/>
        <a:p>
          <a:r>
            <a:rPr lang="ru-RU" sz="2000" dirty="0" smtClean="0">
              <a:latin typeface="Arial Narrow" panose="020B0606020202030204" pitchFamily="34" charset="0"/>
            </a:rPr>
            <a:t>Проектировочная</a:t>
          </a:r>
          <a:endParaRPr lang="ru-RU" sz="2000" dirty="0">
            <a:latin typeface="Arial Narrow" panose="020B0606020202030204" pitchFamily="34" charset="0"/>
          </a:endParaRPr>
        </a:p>
      </dgm:t>
    </dgm:pt>
    <dgm:pt modelId="{9DAB5FD5-86CD-4C5C-A9F2-868E5A560A18}" type="parTrans" cxnId="{8982A4D6-A85A-4DFF-96C4-87B1EEF1D088}">
      <dgm:prSet/>
      <dgm:spPr/>
      <dgm:t>
        <a:bodyPr/>
        <a:lstStyle/>
        <a:p>
          <a:endParaRPr lang="ru-RU"/>
        </a:p>
      </dgm:t>
    </dgm:pt>
    <dgm:pt modelId="{8AC3E3C6-0C5A-4470-8B8E-6C9C097EAFBA}" type="sibTrans" cxnId="{8982A4D6-A85A-4DFF-96C4-87B1EEF1D088}">
      <dgm:prSet/>
      <dgm:spPr/>
      <dgm:t>
        <a:bodyPr/>
        <a:lstStyle/>
        <a:p>
          <a:endParaRPr lang="ru-RU"/>
        </a:p>
      </dgm:t>
    </dgm:pt>
    <dgm:pt modelId="{7F3A0A80-0BF1-4037-8349-B543EBE9B4C5}" type="pres">
      <dgm:prSet presAssocID="{31F924F0-0C35-49BA-A1B4-F73864143A6A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DEE229-8CE6-4733-BB2B-DE9FDFBC4970}" type="pres">
      <dgm:prSet presAssocID="{41797369-E24D-4E4A-BA96-29E6F0A12B32}" presName="compNode" presStyleCnt="0"/>
      <dgm:spPr/>
    </dgm:pt>
    <dgm:pt modelId="{9CE636FA-7D0F-442D-B1B3-508FAD40E2A7}" type="pres">
      <dgm:prSet presAssocID="{41797369-E24D-4E4A-BA96-29E6F0A12B32}" presName="aNode" presStyleLbl="bgShp" presStyleIdx="0" presStyleCnt="3"/>
      <dgm:spPr/>
      <dgm:t>
        <a:bodyPr/>
        <a:lstStyle/>
        <a:p>
          <a:endParaRPr lang="ru-RU"/>
        </a:p>
      </dgm:t>
    </dgm:pt>
    <dgm:pt modelId="{5852E771-D4C5-4AE6-BD07-0443792E33BA}" type="pres">
      <dgm:prSet presAssocID="{41797369-E24D-4E4A-BA96-29E6F0A12B32}" presName="textNode" presStyleLbl="bgShp" presStyleIdx="0" presStyleCnt="3"/>
      <dgm:spPr/>
      <dgm:t>
        <a:bodyPr/>
        <a:lstStyle/>
        <a:p>
          <a:endParaRPr lang="ru-RU"/>
        </a:p>
      </dgm:t>
    </dgm:pt>
    <dgm:pt modelId="{BFC7E21C-7EE5-4612-AD59-E88D1A6C07B2}" type="pres">
      <dgm:prSet presAssocID="{41797369-E24D-4E4A-BA96-29E6F0A12B32}" presName="compChildNode" presStyleCnt="0"/>
      <dgm:spPr/>
    </dgm:pt>
    <dgm:pt modelId="{37A1F233-5C78-4755-8BE4-3EA6E3965ACE}" type="pres">
      <dgm:prSet presAssocID="{41797369-E24D-4E4A-BA96-29E6F0A12B32}" presName="theInnerList" presStyleCnt="0"/>
      <dgm:spPr/>
    </dgm:pt>
    <dgm:pt modelId="{1698B569-829E-4AA5-BD75-8A9F46D6485B}" type="pres">
      <dgm:prSet presAssocID="{3AAB9E2D-EB82-4897-B0FA-0410CA51ECD7}" presName="child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F1E233-FB2E-4DA5-8382-C862B9B76171}" type="pres">
      <dgm:prSet presAssocID="{3AAB9E2D-EB82-4897-B0FA-0410CA51ECD7}" presName="aSpace2" presStyleCnt="0"/>
      <dgm:spPr/>
    </dgm:pt>
    <dgm:pt modelId="{46412F3D-D330-4FE4-B8EB-4B00BD6156C7}" type="pres">
      <dgm:prSet presAssocID="{CF65A424-962D-4B2C-B5BD-691DD0AC821E}" presName="child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5EABF7-0030-4388-B9D8-4366B61F79E9}" type="pres">
      <dgm:prSet presAssocID="{41797369-E24D-4E4A-BA96-29E6F0A12B32}" presName="aSpace" presStyleCnt="0"/>
      <dgm:spPr/>
    </dgm:pt>
    <dgm:pt modelId="{AABA879B-DFA8-4E32-8DD6-2C708B3B7AEB}" type="pres">
      <dgm:prSet presAssocID="{878E678C-9C00-45CA-BDCC-9658BA2FC78C}" presName="compNode" presStyleCnt="0"/>
      <dgm:spPr/>
    </dgm:pt>
    <dgm:pt modelId="{9909132F-F588-4718-A0A3-66C6D176B5DA}" type="pres">
      <dgm:prSet presAssocID="{878E678C-9C00-45CA-BDCC-9658BA2FC78C}" presName="aNode" presStyleLbl="bgShp" presStyleIdx="1" presStyleCnt="3"/>
      <dgm:spPr/>
      <dgm:t>
        <a:bodyPr/>
        <a:lstStyle/>
        <a:p>
          <a:endParaRPr lang="ru-RU"/>
        </a:p>
      </dgm:t>
    </dgm:pt>
    <dgm:pt modelId="{1C8B2D42-9C20-4C32-AEAB-0F86E04A9F27}" type="pres">
      <dgm:prSet presAssocID="{878E678C-9C00-45CA-BDCC-9658BA2FC78C}" presName="textNode" presStyleLbl="bgShp" presStyleIdx="1" presStyleCnt="3"/>
      <dgm:spPr/>
      <dgm:t>
        <a:bodyPr/>
        <a:lstStyle/>
        <a:p>
          <a:endParaRPr lang="ru-RU"/>
        </a:p>
      </dgm:t>
    </dgm:pt>
    <dgm:pt modelId="{F15D7186-F31D-4BA6-A0B9-8597D15C4299}" type="pres">
      <dgm:prSet presAssocID="{878E678C-9C00-45CA-BDCC-9658BA2FC78C}" presName="compChildNode" presStyleCnt="0"/>
      <dgm:spPr/>
    </dgm:pt>
    <dgm:pt modelId="{479ADA11-543B-421D-BAA3-05E93384BC89}" type="pres">
      <dgm:prSet presAssocID="{878E678C-9C00-45CA-BDCC-9658BA2FC78C}" presName="theInnerList" presStyleCnt="0"/>
      <dgm:spPr/>
    </dgm:pt>
    <dgm:pt modelId="{1820B74D-006E-4CA6-808F-86DAA436DDE6}" type="pres">
      <dgm:prSet presAssocID="{68064FBD-004C-4C7F-9034-87BF28AABB31}" presName="child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869E69-DB3C-444A-8240-E8DC86492721}" type="pres">
      <dgm:prSet presAssocID="{68064FBD-004C-4C7F-9034-87BF28AABB31}" presName="aSpace2" presStyleCnt="0"/>
      <dgm:spPr/>
    </dgm:pt>
    <dgm:pt modelId="{1D1921B0-E590-46F8-96B0-891A6D05D91F}" type="pres">
      <dgm:prSet presAssocID="{86E5C564-5008-4BEF-88B9-B2DABA8DA9E8}" presName="child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4E1F8D-9A72-4289-811C-60BC13FF64CC}" type="pres">
      <dgm:prSet presAssocID="{86E5C564-5008-4BEF-88B9-B2DABA8DA9E8}" presName="aSpace2" presStyleCnt="0"/>
      <dgm:spPr/>
    </dgm:pt>
    <dgm:pt modelId="{48804601-339C-479E-9C57-ED3E4D954870}" type="pres">
      <dgm:prSet presAssocID="{B4670019-1626-4C84-9668-035949477325}" presName="child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945F9F-C82B-450D-A4C1-F92409CF5012}" type="pres">
      <dgm:prSet presAssocID="{878E678C-9C00-45CA-BDCC-9658BA2FC78C}" presName="aSpace" presStyleCnt="0"/>
      <dgm:spPr/>
    </dgm:pt>
    <dgm:pt modelId="{3DC5742A-BCD3-4EAC-9938-255EB565E092}" type="pres">
      <dgm:prSet presAssocID="{394DEBC6-EBB5-4766-95AD-1665E6DE5CE2}" presName="compNode" presStyleCnt="0"/>
      <dgm:spPr/>
    </dgm:pt>
    <dgm:pt modelId="{6A219E7D-7598-4E37-BA55-C3932E0FB849}" type="pres">
      <dgm:prSet presAssocID="{394DEBC6-EBB5-4766-95AD-1665E6DE5CE2}" presName="aNode" presStyleLbl="bgShp" presStyleIdx="2" presStyleCnt="3"/>
      <dgm:spPr/>
      <dgm:t>
        <a:bodyPr/>
        <a:lstStyle/>
        <a:p>
          <a:endParaRPr lang="ru-RU"/>
        </a:p>
      </dgm:t>
    </dgm:pt>
    <dgm:pt modelId="{7F84AEBA-65F4-4B2A-811E-156ACFC5E42D}" type="pres">
      <dgm:prSet presAssocID="{394DEBC6-EBB5-4766-95AD-1665E6DE5CE2}" presName="textNode" presStyleLbl="bgShp" presStyleIdx="2" presStyleCnt="3"/>
      <dgm:spPr/>
      <dgm:t>
        <a:bodyPr/>
        <a:lstStyle/>
        <a:p>
          <a:endParaRPr lang="ru-RU"/>
        </a:p>
      </dgm:t>
    </dgm:pt>
    <dgm:pt modelId="{AF4AD0F8-AAC6-44D3-A409-16979DEBAAC2}" type="pres">
      <dgm:prSet presAssocID="{394DEBC6-EBB5-4766-95AD-1665E6DE5CE2}" presName="compChildNode" presStyleCnt="0"/>
      <dgm:spPr/>
    </dgm:pt>
    <dgm:pt modelId="{9A769B0D-CD21-407D-9832-CD51C77AA970}" type="pres">
      <dgm:prSet presAssocID="{394DEBC6-EBB5-4766-95AD-1665E6DE5CE2}" presName="theInnerList" presStyleCnt="0"/>
      <dgm:spPr/>
    </dgm:pt>
    <dgm:pt modelId="{BCEBD908-36DE-4759-88AD-17A0D7590373}" type="pres">
      <dgm:prSet presAssocID="{9F2328EE-6C2A-4B4F-B0FF-BA198B83C7A5}" presName="child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7B256F-932D-4FC4-A1FE-110DB7C065D7}" type="pres">
      <dgm:prSet presAssocID="{9F2328EE-6C2A-4B4F-B0FF-BA198B83C7A5}" presName="aSpace2" presStyleCnt="0"/>
      <dgm:spPr/>
    </dgm:pt>
    <dgm:pt modelId="{8581A47E-0C5F-4F31-AE2A-057D4F2D1AA1}" type="pres">
      <dgm:prSet presAssocID="{1C063B0C-9D5B-4337-B1D2-62130065E20D}" presName="child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20EEF32-C0B6-4283-81C4-9BA1B96D4C46}" srcId="{878E678C-9C00-45CA-BDCC-9658BA2FC78C}" destId="{86E5C564-5008-4BEF-88B9-B2DABA8DA9E8}" srcOrd="1" destOrd="0" parTransId="{C1618DEB-D096-48B9-A92F-65813706F9BF}" sibTransId="{D79F566F-6BF2-4A7D-BDA4-CADFEAF9CECB}"/>
    <dgm:cxn modelId="{BF7ED26D-B6EF-4CC5-BE55-2CC20519FF8A}" type="presOf" srcId="{394DEBC6-EBB5-4766-95AD-1665E6DE5CE2}" destId="{7F84AEBA-65F4-4B2A-811E-156ACFC5E42D}" srcOrd="1" destOrd="0" presId="urn:microsoft.com/office/officeart/2005/8/layout/lProcess2"/>
    <dgm:cxn modelId="{49CB0D47-5E48-4223-8CFD-84D9A465DFB5}" type="presOf" srcId="{394DEBC6-EBB5-4766-95AD-1665E6DE5CE2}" destId="{6A219E7D-7598-4E37-BA55-C3932E0FB849}" srcOrd="0" destOrd="0" presId="urn:microsoft.com/office/officeart/2005/8/layout/lProcess2"/>
    <dgm:cxn modelId="{A8E3AC53-9D2B-4F6E-8DD9-EB2BEA9AA534}" type="presOf" srcId="{41797369-E24D-4E4A-BA96-29E6F0A12B32}" destId="{5852E771-D4C5-4AE6-BD07-0443792E33BA}" srcOrd="1" destOrd="0" presId="urn:microsoft.com/office/officeart/2005/8/layout/lProcess2"/>
    <dgm:cxn modelId="{0A009303-DE0F-4B9E-9DC1-1683DADD833D}" type="presOf" srcId="{CF65A424-962D-4B2C-B5BD-691DD0AC821E}" destId="{46412F3D-D330-4FE4-B8EB-4B00BD6156C7}" srcOrd="0" destOrd="0" presId="urn:microsoft.com/office/officeart/2005/8/layout/lProcess2"/>
    <dgm:cxn modelId="{A39E8A47-CBA2-426E-BF36-B01ED53C4B5F}" srcId="{31F924F0-0C35-49BA-A1B4-F73864143A6A}" destId="{41797369-E24D-4E4A-BA96-29E6F0A12B32}" srcOrd="0" destOrd="0" parTransId="{799A000B-22BB-4091-861B-ADB3BBB7954A}" sibTransId="{07A75C8A-E2FA-4789-9686-BB3D65811B6B}"/>
    <dgm:cxn modelId="{855BB987-004F-420D-B1F8-A6393EB6CBF4}" type="presOf" srcId="{878E678C-9C00-45CA-BDCC-9658BA2FC78C}" destId="{9909132F-F588-4718-A0A3-66C6D176B5DA}" srcOrd="0" destOrd="0" presId="urn:microsoft.com/office/officeart/2005/8/layout/lProcess2"/>
    <dgm:cxn modelId="{EEFA5C7B-CB67-49AC-B99E-4A82AB43E3A4}" srcId="{878E678C-9C00-45CA-BDCC-9658BA2FC78C}" destId="{B4670019-1626-4C84-9668-035949477325}" srcOrd="2" destOrd="0" parTransId="{0953334B-14DD-4EEB-A052-7BF8FDF06EB8}" sibTransId="{A73996D0-9751-4C29-B355-5F8D33AED6F8}"/>
    <dgm:cxn modelId="{DB52BC9F-DD16-461E-9078-26201E502285}" type="presOf" srcId="{41797369-E24D-4E4A-BA96-29E6F0A12B32}" destId="{9CE636FA-7D0F-442D-B1B3-508FAD40E2A7}" srcOrd="0" destOrd="0" presId="urn:microsoft.com/office/officeart/2005/8/layout/lProcess2"/>
    <dgm:cxn modelId="{9E908157-4577-4A6B-991F-1A3D9075F5D1}" srcId="{41797369-E24D-4E4A-BA96-29E6F0A12B32}" destId="{CF65A424-962D-4B2C-B5BD-691DD0AC821E}" srcOrd="1" destOrd="0" parTransId="{45F3FCBD-DA7F-4AD5-B373-A88D3CF09B61}" sibTransId="{6FA1DB61-DC66-41B7-8EC5-C03FAC6736BC}"/>
    <dgm:cxn modelId="{FCC057CB-AECD-444E-BA71-D7DE83DB88FC}" type="presOf" srcId="{86E5C564-5008-4BEF-88B9-B2DABA8DA9E8}" destId="{1D1921B0-E590-46F8-96B0-891A6D05D91F}" srcOrd="0" destOrd="0" presId="urn:microsoft.com/office/officeart/2005/8/layout/lProcess2"/>
    <dgm:cxn modelId="{39047A88-8622-46E4-BF1B-BB108C355282}" srcId="{31F924F0-0C35-49BA-A1B4-F73864143A6A}" destId="{394DEBC6-EBB5-4766-95AD-1665E6DE5CE2}" srcOrd="2" destOrd="0" parTransId="{5F0112B6-9E9A-48FC-B35B-F3E814F87880}" sibTransId="{ECCEBF05-0253-46EF-BF8F-F93F6A2486A3}"/>
    <dgm:cxn modelId="{6519EAEF-0609-4C46-B17D-06C49202CF01}" type="presOf" srcId="{9F2328EE-6C2A-4B4F-B0FF-BA198B83C7A5}" destId="{BCEBD908-36DE-4759-88AD-17A0D7590373}" srcOrd="0" destOrd="0" presId="urn:microsoft.com/office/officeart/2005/8/layout/lProcess2"/>
    <dgm:cxn modelId="{78BD111A-E263-4035-8857-BDF341041F2A}" srcId="{41797369-E24D-4E4A-BA96-29E6F0A12B32}" destId="{3AAB9E2D-EB82-4897-B0FA-0410CA51ECD7}" srcOrd="0" destOrd="0" parTransId="{04BA9447-DADE-4661-9CBB-9F5D4F2EA277}" sibTransId="{7DCC20DB-2D1B-405E-9473-2E1998E5AD98}"/>
    <dgm:cxn modelId="{20B68F5B-6DDF-47EE-A4AB-0F3A66BF5D5B}" type="presOf" srcId="{878E678C-9C00-45CA-BDCC-9658BA2FC78C}" destId="{1C8B2D42-9C20-4C32-AEAB-0F86E04A9F27}" srcOrd="1" destOrd="0" presId="urn:microsoft.com/office/officeart/2005/8/layout/lProcess2"/>
    <dgm:cxn modelId="{8982A4D6-A85A-4DFF-96C4-87B1EEF1D088}" srcId="{394DEBC6-EBB5-4766-95AD-1665E6DE5CE2}" destId="{1C063B0C-9D5B-4337-B1D2-62130065E20D}" srcOrd="1" destOrd="0" parTransId="{9DAB5FD5-86CD-4C5C-A9F2-868E5A560A18}" sibTransId="{8AC3E3C6-0C5A-4470-8B8E-6C9C097EAFBA}"/>
    <dgm:cxn modelId="{DC368863-E3F9-462B-97D5-9E79534627F2}" srcId="{878E678C-9C00-45CA-BDCC-9658BA2FC78C}" destId="{68064FBD-004C-4C7F-9034-87BF28AABB31}" srcOrd="0" destOrd="0" parTransId="{3BA5F097-A887-4FDF-A3BD-D1DAAA79167E}" sibTransId="{4ABFA2C9-AEAA-401B-A3D4-787DA62C6CAF}"/>
    <dgm:cxn modelId="{C26A79FA-B419-4FB4-918F-8B2F2BA4A028}" type="presOf" srcId="{B4670019-1626-4C84-9668-035949477325}" destId="{48804601-339C-479E-9C57-ED3E4D954870}" srcOrd="0" destOrd="0" presId="urn:microsoft.com/office/officeart/2005/8/layout/lProcess2"/>
    <dgm:cxn modelId="{E906989B-EED9-489B-9B06-C60753A5B622}" srcId="{31F924F0-0C35-49BA-A1B4-F73864143A6A}" destId="{878E678C-9C00-45CA-BDCC-9658BA2FC78C}" srcOrd="1" destOrd="0" parTransId="{74163A6F-83A0-47BF-B338-463E6646A503}" sibTransId="{07E4C5E8-497A-4BF9-B0A4-F06269D9AB6E}"/>
    <dgm:cxn modelId="{32F6516E-C5EA-4CAE-A1F4-78894FFEFB23}" type="presOf" srcId="{31F924F0-0C35-49BA-A1B4-F73864143A6A}" destId="{7F3A0A80-0BF1-4037-8349-B543EBE9B4C5}" srcOrd="0" destOrd="0" presId="urn:microsoft.com/office/officeart/2005/8/layout/lProcess2"/>
    <dgm:cxn modelId="{9F66DB01-8EEE-4329-9D9D-3FF10AC90070}" type="presOf" srcId="{1C063B0C-9D5B-4337-B1D2-62130065E20D}" destId="{8581A47E-0C5F-4F31-AE2A-057D4F2D1AA1}" srcOrd="0" destOrd="0" presId="urn:microsoft.com/office/officeart/2005/8/layout/lProcess2"/>
    <dgm:cxn modelId="{BA1BFFED-0162-4719-BE0E-A77F822B0BBE}" type="presOf" srcId="{68064FBD-004C-4C7F-9034-87BF28AABB31}" destId="{1820B74D-006E-4CA6-808F-86DAA436DDE6}" srcOrd="0" destOrd="0" presId="urn:microsoft.com/office/officeart/2005/8/layout/lProcess2"/>
    <dgm:cxn modelId="{EA624466-293E-49F7-8164-552B6091EC73}" srcId="{394DEBC6-EBB5-4766-95AD-1665E6DE5CE2}" destId="{9F2328EE-6C2A-4B4F-B0FF-BA198B83C7A5}" srcOrd="0" destOrd="0" parTransId="{562632CE-0EDD-4A0D-B942-4101064836B7}" sibTransId="{FF00BF14-855C-4397-A7A0-B4F8FC255A8A}"/>
    <dgm:cxn modelId="{E5A048FC-2200-4674-A451-A06390DE43EE}" type="presOf" srcId="{3AAB9E2D-EB82-4897-B0FA-0410CA51ECD7}" destId="{1698B569-829E-4AA5-BD75-8A9F46D6485B}" srcOrd="0" destOrd="0" presId="urn:microsoft.com/office/officeart/2005/8/layout/lProcess2"/>
    <dgm:cxn modelId="{A62EEAEE-57DD-427B-BA24-39DC802EBDF4}" type="presParOf" srcId="{7F3A0A80-0BF1-4037-8349-B543EBE9B4C5}" destId="{A7DEE229-8CE6-4733-BB2B-DE9FDFBC4970}" srcOrd="0" destOrd="0" presId="urn:microsoft.com/office/officeart/2005/8/layout/lProcess2"/>
    <dgm:cxn modelId="{2E833B2D-8EA0-4C32-BF23-10D850785164}" type="presParOf" srcId="{A7DEE229-8CE6-4733-BB2B-DE9FDFBC4970}" destId="{9CE636FA-7D0F-442D-B1B3-508FAD40E2A7}" srcOrd="0" destOrd="0" presId="urn:microsoft.com/office/officeart/2005/8/layout/lProcess2"/>
    <dgm:cxn modelId="{3E74277E-89D6-483F-9104-44A6D201E330}" type="presParOf" srcId="{A7DEE229-8CE6-4733-BB2B-DE9FDFBC4970}" destId="{5852E771-D4C5-4AE6-BD07-0443792E33BA}" srcOrd="1" destOrd="0" presId="urn:microsoft.com/office/officeart/2005/8/layout/lProcess2"/>
    <dgm:cxn modelId="{F5B6C42E-D3F8-4BE5-9A6D-98D58509BAE5}" type="presParOf" srcId="{A7DEE229-8CE6-4733-BB2B-DE9FDFBC4970}" destId="{BFC7E21C-7EE5-4612-AD59-E88D1A6C07B2}" srcOrd="2" destOrd="0" presId="urn:microsoft.com/office/officeart/2005/8/layout/lProcess2"/>
    <dgm:cxn modelId="{B58E6EC4-5A24-4F20-A64F-1A592F6FFE3C}" type="presParOf" srcId="{BFC7E21C-7EE5-4612-AD59-E88D1A6C07B2}" destId="{37A1F233-5C78-4755-8BE4-3EA6E3965ACE}" srcOrd="0" destOrd="0" presId="urn:microsoft.com/office/officeart/2005/8/layout/lProcess2"/>
    <dgm:cxn modelId="{712E7064-6FDC-4633-BC79-1B7D7695680D}" type="presParOf" srcId="{37A1F233-5C78-4755-8BE4-3EA6E3965ACE}" destId="{1698B569-829E-4AA5-BD75-8A9F46D6485B}" srcOrd="0" destOrd="0" presId="urn:microsoft.com/office/officeart/2005/8/layout/lProcess2"/>
    <dgm:cxn modelId="{6B244C6D-2E68-4696-8D6B-54CA664CA8E5}" type="presParOf" srcId="{37A1F233-5C78-4755-8BE4-3EA6E3965ACE}" destId="{A1F1E233-FB2E-4DA5-8382-C862B9B76171}" srcOrd="1" destOrd="0" presId="urn:microsoft.com/office/officeart/2005/8/layout/lProcess2"/>
    <dgm:cxn modelId="{F6654D46-3E47-4F09-8074-93D352878E5C}" type="presParOf" srcId="{37A1F233-5C78-4755-8BE4-3EA6E3965ACE}" destId="{46412F3D-D330-4FE4-B8EB-4B00BD6156C7}" srcOrd="2" destOrd="0" presId="urn:microsoft.com/office/officeart/2005/8/layout/lProcess2"/>
    <dgm:cxn modelId="{43C0F334-60C6-4DEE-9AF7-251DD19CBFC5}" type="presParOf" srcId="{7F3A0A80-0BF1-4037-8349-B543EBE9B4C5}" destId="{515EABF7-0030-4388-B9D8-4366B61F79E9}" srcOrd="1" destOrd="0" presId="urn:microsoft.com/office/officeart/2005/8/layout/lProcess2"/>
    <dgm:cxn modelId="{4EAF32C5-025B-467D-805C-96F5B7B3857B}" type="presParOf" srcId="{7F3A0A80-0BF1-4037-8349-B543EBE9B4C5}" destId="{AABA879B-DFA8-4E32-8DD6-2C708B3B7AEB}" srcOrd="2" destOrd="0" presId="urn:microsoft.com/office/officeart/2005/8/layout/lProcess2"/>
    <dgm:cxn modelId="{26178DE0-B37E-41B2-9682-887A982063C3}" type="presParOf" srcId="{AABA879B-DFA8-4E32-8DD6-2C708B3B7AEB}" destId="{9909132F-F588-4718-A0A3-66C6D176B5DA}" srcOrd="0" destOrd="0" presId="urn:microsoft.com/office/officeart/2005/8/layout/lProcess2"/>
    <dgm:cxn modelId="{D16F5462-A080-4F53-8F15-798E0D270355}" type="presParOf" srcId="{AABA879B-DFA8-4E32-8DD6-2C708B3B7AEB}" destId="{1C8B2D42-9C20-4C32-AEAB-0F86E04A9F27}" srcOrd="1" destOrd="0" presId="urn:microsoft.com/office/officeart/2005/8/layout/lProcess2"/>
    <dgm:cxn modelId="{C8CB6A87-E550-4272-9438-15C9D032172C}" type="presParOf" srcId="{AABA879B-DFA8-4E32-8DD6-2C708B3B7AEB}" destId="{F15D7186-F31D-4BA6-A0B9-8597D15C4299}" srcOrd="2" destOrd="0" presId="urn:microsoft.com/office/officeart/2005/8/layout/lProcess2"/>
    <dgm:cxn modelId="{6FFD541B-78C3-46DC-B44F-39B61C6DB030}" type="presParOf" srcId="{F15D7186-F31D-4BA6-A0B9-8597D15C4299}" destId="{479ADA11-543B-421D-BAA3-05E93384BC89}" srcOrd="0" destOrd="0" presId="urn:microsoft.com/office/officeart/2005/8/layout/lProcess2"/>
    <dgm:cxn modelId="{65384BB6-7CEC-45A8-910D-4160EEA372C2}" type="presParOf" srcId="{479ADA11-543B-421D-BAA3-05E93384BC89}" destId="{1820B74D-006E-4CA6-808F-86DAA436DDE6}" srcOrd="0" destOrd="0" presId="urn:microsoft.com/office/officeart/2005/8/layout/lProcess2"/>
    <dgm:cxn modelId="{73A5AAA6-37B9-40EA-A5BC-0C3BE6860D79}" type="presParOf" srcId="{479ADA11-543B-421D-BAA3-05E93384BC89}" destId="{8B869E69-DB3C-444A-8240-E8DC86492721}" srcOrd="1" destOrd="0" presId="urn:microsoft.com/office/officeart/2005/8/layout/lProcess2"/>
    <dgm:cxn modelId="{41163D5F-248D-45DF-B377-CE959E9FD48A}" type="presParOf" srcId="{479ADA11-543B-421D-BAA3-05E93384BC89}" destId="{1D1921B0-E590-46F8-96B0-891A6D05D91F}" srcOrd="2" destOrd="0" presId="urn:microsoft.com/office/officeart/2005/8/layout/lProcess2"/>
    <dgm:cxn modelId="{43EA9EE7-4CB6-48AC-90E6-C328ABB31907}" type="presParOf" srcId="{479ADA11-543B-421D-BAA3-05E93384BC89}" destId="{AB4E1F8D-9A72-4289-811C-60BC13FF64CC}" srcOrd="3" destOrd="0" presId="urn:microsoft.com/office/officeart/2005/8/layout/lProcess2"/>
    <dgm:cxn modelId="{4230647F-874F-40C7-A9E8-24CBA1A97EE9}" type="presParOf" srcId="{479ADA11-543B-421D-BAA3-05E93384BC89}" destId="{48804601-339C-479E-9C57-ED3E4D954870}" srcOrd="4" destOrd="0" presId="urn:microsoft.com/office/officeart/2005/8/layout/lProcess2"/>
    <dgm:cxn modelId="{FDD80867-C067-4D28-BAEF-2C4E14E2477F}" type="presParOf" srcId="{7F3A0A80-0BF1-4037-8349-B543EBE9B4C5}" destId="{17945F9F-C82B-450D-A4C1-F92409CF5012}" srcOrd="3" destOrd="0" presId="urn:microsoft.com/office/officeart/2005/8/layout/lProcess2"/>
    <dgm:cxn modelId="{C8D53404-59EB-40AE-BE64-9D3D0A2CC51B}" type="presParOf" srcId="{7F3A0A80-0BF1-4037-8349-B543EBE9B4C5}" destId="{3DC5742A-BCD3-4EAC-9938-255EB565E092}" srcOrd="4" destOrd="0" presId="urn:microsoft.com/office/officeart/2005/8/layout/lProcess2"/>
    <dgm:cxn modelId="{6A62F404-E4D3-4AE0-AA50-30CC8290762D}" type="presParOf" srcId="{3DC5742A-BCD3-4EAC-9938-255EB565E092}" destId="{6A219E7D-7598-4E37-BA55-C3932E0FB849}" srcOrd="0" destOrd="0" presId="urn:microsoft.com/office/officeart/2005/8/layout/lProcess2"/>
    <dgm:cxn modelId="{39A1EA20-50D6-4F80-8B84-BF18A10A04C3}" type="presParOf" srcId="{3DC5742A-BCD3-4EAC-9938-255EB565E092}" destId="{7F84AEBA-65F4-4B2A-811E-156ACFC5E42D}" srcOrd="1" destOrd="0" presId="urn:microsoft.com/office/officeart/2005/8/layout/lProcess2"/>
    <dgm:cxn modelId="{237AC285-214C-499F-8D02-B88FE3B5172A}" type="presParOf" srcId="{3DC5742A-BCD3-4EAC-9938-255EB565E092}" destId="{AF4AD0F8-AAC6-44D3-A409-16979DEBAAC2}" srcOrd="2" destOrd="0" presId="urn:microsoft.com/office/officeart/2005/8/layout/lProcess2"/>
    <dgm:cxn modelId="{2A0EC82F-1682-4D1C-BE93-0C24D929514B}" type="presParOf" srcId="{AF4AD0F8-AAC6-44D3-A409-16979DEBAAC2}" destId="{9A769B0D-CD21-407D-9832-CD51C77AA970}" srcOrd="0" destOrd="0" presId="urn:microsoft.com/office/officeart/2005/8/layout/lProcess2"/>
    <dgm:cxn modelId="{0B45FAA6-BD1F-417F-AE8D-DD3F3D38CAB3}" type="presParOf" srcId="{9A769B0D-CD21-407D-9832-CD51C77AA970}" destId="{BCEBD908-36DE-4759-88AD-17A0D7590373}" srcOrd="0" destOrd="0" presId="urn:microsoft.com/office/officeart/2005/8/layout/lProcess2"/>
    <dgm:cxn modelId="{4CEABC8F-C6C7-4728-9704-219BC3A0ECC9}" type="presParOf" srcId="{9A769B0D-CD21-407D-9832-CD51C77AA970}" destId="{D97B256F-932D-4FC4-A1FE-110DB7C065D7}" srcOrd="1" destOrd="0" presId="urn:microsoft.com/office/officeart/2005/8/layout/lProcess2"/>
    <dgm:cxn modelId="{99869C97-8EB9-4078-99C7-970875545775}" type="presParOf" srcId="{9A769B0D-CD21-407D-9832-CD51C77AA970}" destId="{8581A47E-0C5F-4F31-AE2A-057D4F2D1AA1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1F924F0-0C35-49BA-A1B4-F73864143A6A}" type="doc">
      <dgm:prSet loTypeId="urn:microsoft.com/office/officeart/2008/layout/LinedList" loCatId="list" qsTypeId="urn:microsoft.com/office/officeart/2005/8/quickstyle/simple5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41797369-E24D-4E4A-BA96-29E6F0A12B32}">
      <dgm:prSet phldrT="[Текст]" custT="1"/>
      <dgm:spPr/>
      <dgm:t>
        <a:bodyPr anchor="ctr"/>
        <a:lstStyle/>
        <a:p>
          <a:pPr algn="ctr"/>
          <a:r>
            <a:rPr lang="ru-RU" sz="2400" b="1" dirty="0" smtClean="0">
              <a:latin typeface="Arial Narrow" panose="020B0606020202030204" pitchFamily="34" charset="0"/>
            </a:rPr>
            <a:t>Учебно - методическая</a:t>
          </a:r>
          <a:endParaRPr lang="ru-RU" sz="2400" b="1" dirty="0">
            <a:latin typeface="Arial Narrow" panose="020B0606020202030204" pitchFamily="34" charset="0"/>
          </a:endParaRPr>
        </a:p>
      </dgm:t>
    </dgm:pt>
    <dgm:pt modelId="{799A000B-22BB-4091-861B-ADB3BBB7954A}" type="parTrans" cxnId="{A39E8A47-CBA2-426E-BF36-B01ED53C4B5F}">
      <dgm:prSet/>
      <dgm:spPr/>
      <dgm:t>
        <a:bodyPr/>
        <a:lstStyle/>
        <a:p>
          <a:endParaRPr lang="ru-RU"/>
        </a:p>
      </dgm:t>
    </dgm:pt>
    <dgm:pt modelId="{07A75C8A-E2FA-4789-9686-BB3D65811B6B}" type="sibTrans" cxnId="{A39E8A47-CBA2-426E-BF36-B01ED53C4B5F}">
      <dgm:prSet/>
      <dgm:spPr/>
      <dgm:t>
        <a:bodyPr/>
        <a:lstStyle/>
        <a:p>
          <a:endParaRPr lang="ru-RU"/>
        </a:p>
      </dgm:t>
    </dgm:pt>
    <dgm:pt modelId="{3AAB9E2D-EB82-4897-B0FA-0410CA51ECD7}">
      <dgm:prSet phldrT="[Текст]" custT="1"/>
      <dgm:spPr/>
      <dgm:t>
        <a:bodyPr anchor="ctr"/>
        <a:lstStyle/>
        <a:p>
          <a:pPr algn="just"/>
          <a:r>
            <a:rPr lang="ru-RU" sz="2000" dirty="0" smtClean="0">
              <a:latin typeface="Arial Narrow" panose="020B0606020202030204" pitchFamily="34" charset="0"/>
            </a:rPr>
            <a:t>изучение </a:t>
          </a:r>
          <a:r>
            <a:rPr lang="ru-RU" sz="2000" dirty="0" smtClean="0">
              <a:latin typeface="Arial Narrow" panose="020B0606020202030204" pitchFamily="34" charset="0"/>
            </a:rPr>
            <a:t>и контроль фактического состояния реализации учебно – тренировочных программ  </a:t>
          </a:r>
          <a:endParaRPr lang="ru-RU" sz="2000" dirty="0">
            <a:latin typeface="Arial Narrow" panose="020B0606020202030204" pitchFamily="34" charset="0"/>
          </a:endParaRPr>
        </a:p>
      </dgm:t>
    </dgm:pt>
    <dgm:pt modelId="{04BA9447-DADE-4661-9CBB-9F5D4F2EA277}" type="parTrans" cxnId="{78BD111A-E263-4035-8857-BDF341041F2A}">
      <dgm:prSet/>
      <dgm:spPr/>
      <dgm:t>
        <a:bodyPr/>
        <a:lstStyle/>
        <a:p>
          <a:endParaRPr lang="ru-RU"/>
        </a:p>
      </dgm:t>
    </dgm:pt>
    <dgm:pt modelId="{7DCC20DB-2D1B-405E-9473-2E1998E5AD98}" type="sibTrans" cxnId="{78BD111A-E263-4035-8857-BDF341041F2A}">
      <dgm:prSet/>
      <dgm:spPr/>
      <dgm:t>
        <a:bodyPr/>
        <a:lstStyle/>
        <a:p>
          <a:endParaRPr lang="ru-RU"/>
        </a:p>
      </dgm:t>
    </dgm:pt>
    <dgm:pt modelId="{CF65A424-962D-4B2C-B5BD-691DD0AC821E}">
      <dgm:prSet phldrT="[Текст]" custT="1"/>
      <dgm:spPr/>
      <dgm:t>
        <a:bodyPr anchor="ctr"/>
        <a:lstStyle/>
        <a:p>
          <a:pPr algn="just"/>
          <a:r>
            <a:rPr lang="ru-RU" sz="2000" dirty="0" smtClean="0">
              <a:latin typeface="Arial Narrow" panose="020B0606020202030204" pitchFamily="34" charset="0"/>
            </a:rPr>
            <a:t>адекватные </a:t>
          </a:r>
          <a:r>
            <a:rPr lang="ru-RU" sz="2000" dirty="0" smtClean="0">
              <a:latin typeface="Arial Narrow" panose="020B0606020202030204" pitchFamily="34" charset="0"/>
            </a:rPr>
            <a:t>диагностические прогнозы и формирование профессиональных решений</a:t>
          </a:r>
          <a:endParaRPr lang="ru-RU" sz="2000" dirty="0">
            <a:latin typeface="Arial Narrow" panose="020B0606020202030204" pitchFamily="34" charset="0"/>
          </a:endParaRPr>
        </a:p>
      </dgm:t>
    </dgm:pt>
    <dgm:pt modelId="{45F3FCBD-DA7F-4AD5-B373-A88D3CF09B61}" type="parTrans" cxnId="{9E908157-4577-4A6B-991F-1A3D9075F5D1}">
      <dgm:prSet/>
      <dgm:spPr/>
      <dgm:t>
        <a:bodyPr/>
        <a:lstStyle/>
        <a:p>
          <a:endParaRPr lang="ru-RU"/>
        </a:p>
      </dgm:t>
    </dgm:pt>
    <dgm:pt modelId="{6FA1DB61-DC66-41B7-8EC5-C03FAC6736BC}" type="sibTrans" cxnId="{9E908157-4577-4A6B-991F-1A3D9075F5D1}">
      <dgm:prSet/>
      <dgm:spPr/>
      <dgm:t>
        <a:bodyPr/>
        <a:lstStyle/>
        <a:p>
          <a:endParaRPr lang="ru-RU"/>
        </a:p>
      </dgm:t>
    </dgm:pt>
    <dgm:pt modelId="{878E678C-9C00-45CA-BDCC-9658BA2FC78C}">
      <dgm:prSet phldrT="[Текст]" custT="1"/>
      <dgm:spPr/>
      <dgm:t>
        <a:bodyPr anchor="ctr"/>
        <a:lstStyle/>
        <a:p>
          <a:pPr algn="ctr"/>
          <a:r>
            <a:rPr lang="ru-RU" sz="2400" b="1" dirty="0" smtClean="0">
              <a:latin typeface="Arial Narrow" panose="020B0606020202030204" pitchFamily="34" charset="0"/>
            </a:rPr>
            <a:t>Организационно -методическая</a:t>
          </a:r>
          <a:endParaRPr lang="ru-RU" sz="2400" b="1" dirty="0">
            <a:latin typeface="Arial Narrow" panose="020B0606020202030204" pitchFamily="34" charset="0"/>
          </a:endParaRPr>
        </a:p>
      </dgm:t>
    </dgm:pt>
    <dgm:pt modelId="{74163A6F-83A0-47BF-B338-463E6646A503}" type="parTrans" cxnId="{E906989B-EED9-489B-9B06-C60753A5B622}">
      <dgm:prSet/>
      <dgm:spPr/>
      <dgm:t>
        <a:bodyPr/>
        <a:lstStyle/>
        <a:p>
          <a:endParaRPr lang="ru-RU"/>
        </a:p>
      </dgm:t>
    </dgm:pt>
    <dgm:pt modelId="{07E4C5E8-497A-4BF9-B0A4-F06269D9AB6E}" type="sibTrans" cxnId="{E906989B-EED9-489B-9B06-C60753A5B622}">
      <dgm:prSet/>
      <dgm:spPr/>
      <dgm:t>
        <a:bodyPr/>
        <a:lstStyle/>
        <a:p>
          <a:endParaRPr lang="ru-RU"/>
        </a:p>
      </dgm:t>
    </dgm:pt>
    <dgm:pt modelId="{68064FBD-004C-4C7F-9034-87BF28AABB31}">
      <dgm:prSet phldrT="[Текст]" custT="1"/>
      <dgm:spPr/>
      <dgm:t>
        <a:bodyPr anchor="ctr"/>
        <a:lstStyle/>
        <a:p>
          <a:pPr algn="just"/>
          <a:r>
            <a:rPr lang="ru-RU" sz="2000" dirty="0" smtClean="0">
              <a:latin typeface="Arial Narrow" panose="020B0606020202030204" pitchFamily="34" charset="0"/>
            </a:rPr>
            <a:t>обобщение </a:t>
          </a:r>
          <a:r>
            <a:rPr lang="ru-RU" sz="2000" dirty="0" smtClean="0">
              <a:latin typeface="Arial Narrow" panose="020B0606020202030204" pitchFamily="34" charset="0"/>
            </a:rPr>
            <a:t>собственного опыта  </a:t>
          </a:r>
          <a:endParaRPr lang="ru-RU" sz="2000" dirty="0">
            <a:latin typeface="Arial Narrow" panose="020B0606020202030204" pitchFamily="34" charset="0"/>
          </a:endParaRPr>
        </a:p>
      </dgm:t>
    </dgm:pt>
    <dgm:pt modelId="{3BA5F097-A887-4FDF-A3BD-D1DAAA79167E}" type="parTrans" cxnId="{DC368863-E3F9-462B-97D5-9E79534627F2}">
      <dgm:prSet/>
      <dgm:spPr/>
      <dgm:t>
        <a:bodyPr/>
        <a:lstStyle/>
        <a:p>
          <a:endParaRPr lang="ru-RU"/>
        </a:p>
      </dgm:t>
    </dgm:pt>
    <dgm:pt modelId="{4ABFA2C9-AEAA-401B-A3D4-787DA62C6CAF}" type="sibTrans" cxnId="{DC368863-E3F9-462B-97D5-9E79534627F2}">
      <dgm:prSet/>
      <dgm:spPr/>
      <dgm:t>
        <a:bodyPr/>
        <a:lstStyle/>
        <a:p>
          <a:endParaRPr lang="ru-RU"/>
        </a:p>
      </dgm:t>
    </dgm:pt>
    <dgm:pt modelId="{86E5C564-5008-4BEF-88B9-B2DABA8DA9E8}">
      <dgm:prSet phldrT="[Текст]" custT="1"/>
      <dgm:spPr/>
      <dgm:t>
        <a:bodyPr anchor="ctr"/>
        <a:lstStyle/>
        <a:p>
          <a:pPr marL="0" indent="0" algn="just"/>
          <a:r>
            <a:rPr lang="ru-RU" sz="2000" dirty="0" smtClean="0">
              <a:latin typeface="Arial Narrow" panose="020B0606020202030204" pitchFamily="34" charset="0"/>
            </a:rPr>
            <a:t>связь </a:t>
          </a:r>
          <a:r>
            <a:rPr lang="ru-RU" sz="2000" dirty="0" smtClean="0">
              <a:latin typeface="Arial Narrow" panose="020B0606020202030204" pitchFamily="34" charset="0"/>
            </a:rPr>
            <a:t>с другими учреждениями и организациями</a:t>
          </a:r>
          <a:endParaRPr lang="ru-RU" sz="2000" dirty="0">
            <a:latin typeface="Arial Narrow" panose="020B0606020202030204" pitchFamily="34" charset="0"/>
          </a:endParaRPr>
        </a:p>
      </dgm:t>
    </dgm:pt>
    <dgm:pt modelId="{C1618DEB-D096-48B9-A92F-65813706F9BF}" type="parTrans" cxnId="{520EEF32-C0B6-4283-81C4-9BA1B96D4C46}">
      <dgm:prSet/>
      <dgm:spPr/>
      <dgm:t>
        <a:bodyPr/>
        <a:lstStyle/>
        <a:p>
          <a:endParaRPr lang="ru-RU"/>
        </a:p>
      </dgm:t>
    </dgm:pt>
    <dgm:pt modelId="{D79F566F-6BF2-4A7D-BDA4-CADFEAF9CECB}" type="sibTrans" cxnId="{520EEF32-C0B6-4283-81C4-9BA1B96D4C46}">
      <dgm:prSet/>
      <dgm:spPr/>
      <dgm:t>
        <a:bodyPr/>
        <a:lstStyle/>
        <a:p>
          <a:endParaRPr lang="ru-RU"/>
        </a:p>
      </dgm:t>
    </dgm:pt>
    <dgm:pt modelId="{394DEBC6-EBB5-4766-95AD-1665E6DE5CE2}">
      <dgm:prSet phldrT="[Текст]" custT="1"/>
      <dgm:spPr/>
      <dgm:t>
        <a:bodyPr anchor="ctr"/>
        <a:lstStyle/>
        <a:p>
          <a:pPr algn="ctr"/>
          <a:r>
            <a:rPr lang="ru-RU" sz="2400" b="1" dirty="0" smtClean="0">
              <a:latin typeface="Arial Narrow" panose="020B0606020202030204" pitchFamily="34" charset="0"/>
            </a:rPr>
            <a:t>Научно - методическая</a:t>
          </a:r>
          <a:endParaRPr lang="ru-RU" sz="2400" b="1" dirty="0">
            <a:latin typeface="Arial Narrow" panose="020B0606020202030204" pitchFamily="34" charset="0"/>
          </a:endParaRPr>
        </a:p>
      </dgm:t>
    </dgm:pt>
    <dgm:pt modelId="{5F0112B6-9E9A-48FC-B35B-F3E814F87880}" type="parTrans" cxnId="{39047A88-8622-46E4-BF1B-BB108C355282}">
      <dgm:prSet/>
      <dgm:spPr/>
      <dgm:t>
        <a:bodyPr/>
        <a:lstStyle/>
        <a:p>
          <a:endParaRPr lang="ru-RU"/>
        </a:p>
      </dgm:t>
    </dgm:pt>
    <dgm:pt modelId="{ECCEBF05-0253-46EF-BF8F-F93F6A2486A3}" type="sibTrans" cxnId="{39047A88-8622-46E4-BF1B-BB108C355282}">
      <dgm:prSet/>
      <dgm:spPr/>
      <dgm:t>
        <a:bodyPr/>
        <a:lstStyle/>
        <a:p>
          <a:endParaRPr lang="ru-RU"/>
        </a:p>
      </dgm:t>
    </dgm:pt>
    <dgm:pt modelId="{9F2328EE-6C2A-4B4F-B0FF-BA198B83C7A5}">
      <dgm:prSet phldrT="[Текст]" custT="1"/>
      <dgm:spPr/>
      <dgm:t>
        <a:bodyPr anchor="ctr"/>
        <a:lstStyle/>
        <a:p>
          <a:r>
            <a:rPr lang="ru-RU" sz="2000" dirty="0" smtClean="0">
              <a:latin typeface="Arial Narrow" panose="020B0606020202030204" pitchFamily="34" charset="0"/>
            </a:rPr>
            <a:t>системный </a:t>
          </a:r>
          <a:r>
            <a:rPr lang="ru-RU" sz="2000" dirty="0" smtClean="0">
              <a:latin typeface="Arial Narrow" panose="020B0606020202030204" pitchFamily="34" charset="0"/>
            </a:rPr>
            <a:t>подход к прогнозированию и выбору  оптимального планирования</a:t>
          </a:r>
          <a:endParaRPr lang="ru-RU" sz="2000" dirty="0">
            <a:latin typeface="Arial Narrow" panose="020B0606020202030204" pitchFamily="34" charset="0"/>
          </a:endParaRPr>
        </a:p>
      </dgm:t>
    </dgm:pt>
    <dgm:pt modelId="{562632CE-0EDD-4A0D-B942-4101064836B7}" type="parTrans" cxnId="{EA624466-293E-49F7-8164-552B6091EC73}">
      <dgm:prSet/>
      <dgm:spPr/>
      <dgm:t>
        <a:bodyPr/>
        <a:lstStyle/>
        <a:p>
          <a:endParaRPr lang="ru-RU"/>
        </a:p>
      </dgm:t>
    </dgm:pt>
    <dgm:pt modelId="{FF00BF14-855C-4397-A7A0-B4F8FC255A8A}" type="sibTrans" cxnId="{EA624466-293E-49F7-8164-552B6091EC73}">
      <dgm:prSet/>
      <dgm:spPr/>
      <dgm:t>
        <a:bodyPr/>
        <a:lstStyle/>
        <a:p>
          <a:endParaRPr lang="ru-RU"/>
        </a:p>
      </dgm:t>
    </dgm:pt>
    <dgm:pt modelId="{B4670019-1626-4C84-9668-035949477325}">
      <dgm:prSet phldrT="[Текст]" custT="1"/>
      <dgm:spPr/>
      <dgm:t>
        <a:bodyPr anchor="ctr"/>
        <a:lstStyle/>
        <a:p>
          <a:pPr algn="just"/>
          <a:r>
            <a:rPr lang="ru-RU" sz="2000" dirty="0" smtClean="0">
              <a:latin typeface="Arial Narrow" panose="020B0606020202030204" pitchFamily="34" charset="0"/>
            </a:rPr>
            <a:t>повышение </a:t>
          </a:r>
          <a:r>
            <a:rPr lang="ru-RU" sz="2000" dirty="0" smtClean="0">
              <a:latin typeface="Arial Narrow" panose="020B0606020202030204" pitchFamily="34" charset="0"/>
            </a:rPr>
            <a:t>квалификации специалистов </a:t>
          </a:r>
          <a:endParaRPr lang="ru-RU" sz="2000" dirty="0">
            <a:latin typeface="Arial Narrow" panose="020B0606020202030204" pitchFamily="34" charset="0"/>
          </a:endParaRPr>
        </a:p>
      </dgm:t>
    </dgm:pt>
    <dgm:pt modelId="{0953334B-14DD-4EEB-A052-7BF8FDF06EB8}" type="parTrans" cxnId="{EEFA5C7B-CB67-49AC-B99E-4A82AB43E3A4}">
      <dgm:prSet/>
      <dgm:spPr/>
      <dgm:t>
        <a:bodyPr/>
        <a:lstStyle/>
        <a:p>
          <a:endParaRPr lang="ru-RU"/>
        </a:p>
      </dgm:t>
    </dgm:pt>
    <dgm:pt modelId="{A73996D0-9751-4C29-B355-5F8D33AED6F8}" type="sibTrans" cxnId="{EEFA5C7B-CB67-49AC-B99E-4A82AB43E3A4}">
      <dgm:prSet/>
      <dgm:spPr/>
      <dgm:t>
        <a:bodyPr/>
        <a:lstStyle/>
        <a:p>
          <a:endParaRPr lang="ru-RU"/>
        </a:p>
      </dgm:t>
    </dgm:pt>
    <dgm:pt modelId="{1C063B0C-9D5B-4337-B1D2-62130065E20D}">
      <dgm:prSet phldrT="[Текст]" custT="1"/>
      <dgm:spPr/>
      <dgm:t>
        <a:bodyPr anchor="ctr"/>
        <a:lstStyle/>
        <a:p>
          <a:pPr algn="just"/>
          <a:r>
            <a:rPr lang="ru-RU" sz="2000" dirty="0" smtClean="0">
              <a:latin typeface="Arial Narrow" panose="020B0606020202030204" pitchFamily="34" charset="0"/>
            </a:rPr>
            <a:t>выбор </a:t>
          </a:r>
          <a:r>
            <a:rPr lang="ru-RU" sz="2000" dirty="0" smtClean="0">
              <a:latin typeface="Arial Narrow" panose="020B0606020202030204" pitchFamily="34" charset="0"/>
            </a:rPr>
            <a:t>концептуальной модели деятельности школы, разработку адаптированных образовательных программ</a:t>
          </a:r>
          <a:endParaRPr lang="ru-RU" sz="2000" dirty="0">
            <a:latin typeface="Arial Narrow" panose="020B0606020202030204" pitchFamily="34" charset="0"/>
          </a:endParaRPr>
        </a:p>
      </dgm:t>
    </dgm:pt>
    <dgm:pt modelId="{9DAB5FD5-86CD-4C5C-A9F2-868E5A560A18}" type="parTrans" cxnId="{8982A4D6-A85A-4DFF-96C4-87B1EEF1D088}">
      <dgm:prSet/>
      <dgm:spPr/>
      <dgm:t>
        <a:bodyPr/>
        <a:lstStyle/>
        <a:p>
          <a:endParaRPr lang="ru-RU"/>
        </a:p>
      </dgm:t>
    </dgm:pt>
    <dgm:pt modelId="{8AC3E3C6-0C5A-4470-8B8E-6C9C097EAFBA}" type="sibTrans" cxnId="{8982A4D6-A85A-4DFF-96C4-87B1EEF1D088}">
      <dgm:prSet/>
      <dgm:spPr/>
      <dgm:t>
        <a:bodyPr/>
        <a:lstStyle/>
        <a:p>
          <a:endParaRPr lang="ru-RU"/>
        </a:p>
      </dgm:t>
    </dgm:pt>
    <dgm:pt modelId="{05CD5E4E-71BE-48CE-B81F-B34140482E23}" type="pres">
      <dgm:prSet presAssocID="{31F924F0-0C35-49BA-A1B4-F73864143A6A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25B9F91-672E-4B1D-986B-15BA80406DCE}" type="pres">
      <dgm:prSet presAssocID="{41797369-E24D-4E4A-BA96-29E6F0A12B32}" presName="thickLine" presStyleLbl="alignNode1" presStyleIdx="0" presStyleCnt="3"/>
      <dgm:spPr/>
    </dgm:pt>
    <dgm:pt modelId="{20E3D95E-F8DA-4A24-A5C5-6D8DA0DA3AA7}" type="pres">
      <dgm:prSet presAssocID="{41797369-E24D-4E4A-BA96-29E6F0A12B32}" presName="horz1" presStyleCnt="0"/>
      <dgm:spPr/>
    </dgm:pt>
    <dgm:pt modelId="{7412C152-4D5E-4E42-A492-5BDFEC28C2C3}" type="pres">
      <dgm:prSet presAssocID="{41797369-E24D-4E4A-BA96-29E6F0A12B32}" presName="tx1" presStyleLbl="revTx" presStyleIdx="0" presStyleCnt="10" custScaleX="132951"/>
      <dgm:spPr/>
      <dgm:t>
        <a:bodyPr/>
        <a:lstStyle/>
        <a:p>
          <a:endParaRPr lang="ru-RU"/>
        </a:p>
      </dgm:t>
    </dgm:pt>
    <dgm:pt modelId="{A494CB9B-EAAA-44A2-822B-A401BDBDF034}" type="pres">
      <dgm:prSet presAssocID="{41797369-E24D-4E4A-BA96-29E6F0A12B32}" presName="vert1" presStyleCnt="0"/>
      <dgm:spPr/>
    </dgm:pt>
    <dgm:pt modelId="{CC61DC9F-596F-4C73-98C5-A96F62259FF1}" type="pres">
      <dgm:prSet presAssocID="{3AAB9E2D-EB82-4897-B0FA-0410CA51ECD7}" presName="vertSpace2a" presStyleCnt="0"/>
      <dgm:spPr/>
    </dgm:pt>
    <dgm:pt modelId="{B76C9AE8-EC28-4564-9770-00AD863ADCA1}" type="pres">
      <dgm:prSet presAssocID="{3AAB9E2D-EB82-4897-B0FA-0410CA51ECD7}" presName="horz2" presStyleCnt="0"/>
      <dgm:spPr/>
    </dgm:pt>
    <dgm:pt modelId="{0B4D47D1-3F52-44BB-96E0-437A8984C05F}" type="pres">
      <dgm:prSet presAssocID="{3AAB9E2D-EB82-4897-B0FA-0410CA51ECD7}" presName="horzSpace2" presStyleCnt="0"/>
      <dgm:spPr/>
    </dgm:pt>
    <dgm:pt modelId="{AF496DC5-E018-4969-93E4-5A998CCD9883}" type="pres">
      <dgm:prSet presAssocID="{3AAB9E2D-EB82-4897-B0FA-0410CA51ECD7}" presName="tx2" presStyleLbl="revTx" presStyleIdx="1" presStyleCnt="10" custScaleX="94103" custLinFactNeighborX="12118" custLinFactNeighborY="4471"/>
      <dgm:spPr/>
      <dgm:t>
        <a:bodyPr/>
        <a:lstStyle/>
        <a:p>
          <a:endParaRPr lang="ru-RU"/>
        </a:p>
      </dgm:t>
    </dgm:pt>
    <dgm:pt modelId="{E08B19CD-8C5D-47D1-B613-662E6782CA22}" type="pres">
      <dgm:prSet presAssocID="{3AAB9E2D-EB82-4897-B0FA-0410CA51ECD7}" presName="vert2" presStyleCnt="0"/>
      <dgm:spPr/>
    </dgm:pt>
    <dgm:pt modelId="{FA7F7047-3FBA-48D5-9B8B-750AB1B3C448}" type="pres">
      <dgm:prSet presAssocID="{3AAB9E2D-EB82-4897-B0FA-0410CA51ECD7}" presName="thinLine2b" presStyleLbl="callout" presStyleIdx="0" presStyleCnt="7" custSzY="45720" custScaleX="95003" custLinFactNeighborX="4794"/>
      <dgm:spPr/>
    </dgm:pt>
    <dgm:pt modelId="{8CAB5EE9-12FC-42C5-AE3D-5EA08DC74C36}" type="pres">
      <dgm:prSet presAssocID="{3AAB9E2D-EB82-4897-B0FA-0410CA51ECD7}" presName="vertSpace2b" presStyleCnt="0"/>
      <dgm:spPr/>
    </dgm:pt>
    <dgm:pt modelId="{D46F7D6C-FBEC-48DD-AE47-4851F04851F6}" type="pres">
      <dgm:prSet presAssocID="{CF65A424-962D-4B2C-B5BD-691DD0AC821E}" presName="horz2" presStyleCnt="0"/>
      <dgm:spPr/>
    </dgm:pt>
    <dgm:pt modelId="{246334AD-A9D1-4E5B-BEC8-8DAFF7FA5679}" type="pres">
      <dgm:prSet presAssocID="{CF65A424-962D-4B2C-B5BD-691DD0AC821E}" presName="horzSpace2" presStyleCnt="0"/>
      <dgm:spPr/>
    </dgm:pt>
    <dgm:pt modelId="{F0976FE1-C67E-4691-A8C8-052CB29FEB15}" type="pres">
      <dgm:prSet presAssocID="{CF65A424-962D-4B2C-B5BD-691DD0AC821E}" presName="tx2" presStyleLbl="revTx" presStyleIdx="2" presStyleCnt="10" custScaleX="94591" custLinFactNeighborX="8140" custLinFactNeighborY="1135"/>
      <dgm:spPr/>
      <dgm:t>
        <a:bodyPr/>
        <a:lstStyle/>
        <a:p>
          <a:endParaRPr lang="ru-RU"/>
        </a:p>
      </dgm:t>
    </dgm:pt>
    <dgm:pt modelId="{6E9766AC-1FE5-4FD0-83D0-84BEDB0E6A7B}" type="pres">
      <dgm:prSet presAssocID="{CF65A424-962D-4B2C-B5BD-691DD0AC821E}" presName="vert2" presStyleCnt="0"/>
      <dgm:spPr/>
    </dgm:pt>
    <dgm:pt modelId="{C438521E-325F-4C7B-9C0F-FD38CE534FE6}" type="pres">
      <dgm:prSet presAssocID="{CF65A424-962D-4B2C-B5BD-691DD0AC821E}" presName="thinLine2b" presStyleLbl="callout" presStyleIdx="1" presStyleCnt="7" custFlipVert="1" custSzY="45720" custScaleX="94786"/>
      <dgm:spPr/>
    </dgm:pt>
    <dgm:pt modelId="{00313C36-D945-4233-AD31-B05B8DA5D457}" type="pres">
      <dgm:prSet presAssocID="{CF65A424-962D-4B2C-B5BD-691DD0AC821E}" presName="vertSpace2b" presStyleCnt="0"/>
      <dgm:spPr/>
    </dgm:pt>
    <dgm:pt modelId="{E686ECDA-CFD1-498B-8B6B-F017DCA8E1EE}" type="pres">
      <dgm:prSet presAssocID="{878E678C-9C00-45CA-BDCC-9658BA2FC78C}" presName="thickLine" presStyleLbl="alignNode1" presStyleIdx="1" presStyleCnt="3"/>
      <dgm:spPr/>
    </dgm:pt>
    <dgm:pt modelId="{A5F8FBF5-FBBD-496C-82CF-2EA2ED04909F}" type="pres">
      <dgm:prSet presAssocID="{878E678C-9C00-45CA-BDCC-9658BA2FC78C}" presName="horz1" presStyleCnt="0"/>
      <dgm:spPr/>
    </dgm:pt>
    <dgm:pt modelId="{5D194EF4-B757-43CF-B025-7B2816547D5E}" type="pres">
      <dgm:prSet presAssocID="{878E678C-9C00-45CA-BDCC-9658BA2FC78C}" presName="tx1" presStyleLbl="revTx" presStyleIdx="3" presStyleCnt="10" custScaleX="142573"/>
      <dgm:spPr/>
      <dgm:t>
        <a:bodyPr/>
        <a:lstStyle/>
        <a:p>
          <a:endParaRPr lang="ru-RU"/>
        </a:p>
      </dgm:t>
    </dgm:pt>
    <dgm:pt modelId="{B9A4BD43-9E4C-4336-8BC8-91E190B45EB6}" type="pres">
      <dgm:prSet presAssocID="{878E678C-9C00-45CA-BDCC-9658BA2FC78C}" presName="vert1" presStyleCnt="0"/>
      <dgm:spPr/>
    </dgm:pt>
    <dgm:pt modelId="{B846938E-BB95-4660-AF9E-EB2CF92B2DD8}" type="pres">
      <dgm:prSet presAssocID="{68064FBD-004C-4C7F-9034-87BF28AABB31}" presName="vertSpace2a" presStyleCnt="0"/>
      <dgm:spPr/>
    </dgm:pt>
    <dgm:pt modelId="{027C8375-0FFA-468D-91A4-04358EE4A0B5}" type="pres">
      <dgm:prSet presAssocID="{68064FBD-004C-4C7F-9034-87BF28AABB31}" presName="horz2" presStyleCnt="0"/>
      <dgm:spPr/>
    </dgm:pt>
    <dgm:pt modelId="{1D9C688F-C817-4BF7-BB42-1BDCDD571815}" type="pres">
      <dgm:prSet presAssocID="{68064FBD-004C-4C7F-9034-87BF28AABB31}" presName="horzSpace2" presStyleCnt="0"/>
      <dgm:spPr/>
    </dgm:pt>
    <dgm:pt modelId="{2E84FC39-A3CE-4EBB-BAB8-1056DEAF8364}" type="pres">
      <dgm:prSet presAssocID="{68064FBD-004C-4C7F-9034-87BF28AABB31}" presName="tx2" presStyleLbl="revTx" presStyleIdx="4" presStyleCnt="10" custScaleX="100540" custLinFactNeighborX="6994" custLinFactNeighborY="-1689"/>
      <dgm:spPr/>
      <dgm:t>
        <a:bodyPr/>
        <a:lstStyle/>
        <a:p>
          <a:endParaRPr lang="ru-RU"/>
        </a:p>
      </dgm:t>
    </dgm:pt>
    <dgm:pt modelId="{28D1222B-676D-4A20-A61A-BCCEF014F185}" type="pres">
      <dgm:prSet presAssocID="{68064FBD-004C-4C7F-9034-87BF28AABB31}" presName="vert2" presStyleCnt="0"/>
      <dgm:spPr/>
    </dgm:pt>
    <dgm:pt modelId="{C9F7F76C-5933-4E92-B099-CDB62E6B394A}" type="pres">
      <dgm:prSet presAssocID="{68064FBD-004C-4C7F-9034-87BF28AABB31}" presName="thinLine2b" presStyleLbl="callout" presStyleIdx="2" presStyleCnt="7"/>
      <dgm:spPr/>
    </dgm:pt>
    <dgm:pt modelId="{8FDD23E7-AF12-43A8-A344-E2FF099DE971}" type="pres">
      <dgm:prSet presAssocID="{68064FBD-004C-4C7F-9034-87BF28AABB31}" presName="vertSpace2b" presStyleCnt="0"/>
      <dgm:spPr/>
    </dgm:pt>
    <dgm:pt modelId="{8D43107B-0F1E-4D8D-B22B-D4AB75ACDDF8}" type="pres">
      <dgm:prSet presAssocID="{86E5C564-5008-4BEF-88B9-B2DABA8DA9E8}" presName="horz2" presStyleCnt="0"/>
      <dgm:spPr/>
    </dgm:pt>
    <dgm:pt modelId="{6B1E6A4A-8AE4-4009-9F9D-2A70F1F03F79}" type="pres">
      <dgm:prSet presAssocID="{86E5C564-5008-4BEF-88B9-B2DABA8DA9E8}" presName="horzSpace2" presStyleCnt="0"/>
      <dgm:spPr/>
    </dgm:pt>
    <dgm:pt modelId="{A73B854A-50CA-4A7A-81CA-37E3A42F39DD}" type="pres">
      <dgm:prSet presAssocID="{86E5C564-5008-4BEF-88B9-B2DABA8DA9E8}" presName="tx2" presStyleLbl="revTx" presStyleIdx="5" presStyleCnt="10" custScaleX="100099" custLinFactNeighborX="6511" custLinFactNeighborY="-1689"/>
      <dgm:spPr/>
      <dgm:t>
        <a:bodyPr/>
        <a:lstStyle/>
        <a:p>
          <a:endParaRPr lang="ru-RU"/>
        </a:p>
      </dgm:t>
    </dgm:pt>
    <dgm:pt modelId="{1F23C518-5FD4-4337-BA57-42D71767053E}" type="pres">
      <dgm:prSet presAssocID="{86E5C564-5008-4BEF-88B9-B2DABA8DA9E8}" presName="vert2" presStyleCnt="0"/>
      <dgm:spPr/>
    </dgm:pt>
    <dgm:pt modelId="{250BBCA6-6630-426C-9644-52A2C8371557}" type="pres">
      <dgm:prSet presAssocID="{86E5C564-5008-4BEF-88B9-B2DABA8DA9E8}" presName="thinLine2b" presStyleLbl="callout" presStyleIdx="3" presStyleCnt="7"/>
      <dgm:spPr/>
    </dgm:pt>
    <dgm:pt modelId="{2FBECBEA-AF93-4E16-B242-2B3ECA180D78}" type="pres">
      <dgm:prSet presAssocID="{86E5C564-5008-4BEF-88B9-B2DABA8DA9E8}" presName="vertSpace2b" presStyleCnt="0"/>
      <dgm:spPr/>
    </dgm:pt>
    <dgm:pt modelId="{2C89DBDF-8F9F-4940-93FF-8256D3F3DDB5}" type="pres">
      <dgm:prSet presAssocID="{B4670019-1626-4C84-9668-035949477325}" presName="horz2" presStyleCnt="0"/>
      <dgm:spPr/>
    </dgm:pt>
    <dgm:pt modelId="{4C65A77A-7657-4697-B5F1-505CF2F1736E}" type="pres">
      <dgm:prSet presAssocID="{B4670019-1626-4C84-9668-035949477325}" presName="horzSpace2" presStyleCnt="0"/>
      <dgm:spPr/>
    </dgm:pt>
    <dgm:pt modelId="{293D2060-A959-4EDA-ACBD-8377CBE86A06}" type="pres">
      <dgm:prSet presAssocID="{B4670019-1626-4C84-9668-035949477325}" presName="tx2" presStyleLbl="revTx" presStyleIdx="6" presStyleCnt="10" custScaleX="99962" custLinFactNeighborX="6429" custLinFactNeighborY="-1689"/>
      <dgm:spPr/>
      <dgm:t>
        <a:bodyPr/>
        <a:lstStyle/>
        <a:p>
          <a:endParaRPr lang="ru-RU"/>
        </a:p>
      </dgm:t>
    </dgm:pt>
    <dgm:pt modelId="{126A0BA8-A6A8-4CCE-8D52-861F3A6B6F7E}" type="pres">
      <dgm:prSet presAssocID="{B4670019-1626-4C84-9668-035949477325}" presName="vert2" presStyleCnt="0"/>
      <dgm:spPr/>
    </dgm:pt>
    <dgm:pt modelId="{88740F2F-9383-4329-BFA1-BB2C755AEFE8}" type="pres">
      <dgm:prSet presAssocID="{B4670019-1626-4C84-9668-035949477325}" presName="thinLine2b" presStyleLbl="callout" presStyleIdx="4" presStyleCnt="7"/>
      <dgm:spPr/>
    </dgm:pt>
    <dgm:pt modelId="{2108C5C6-B0F5-4E0B-A677-2DBBFCCB0D86}" type="pres">
      <dgm:prSet presAssocID="{B4670019-1626-4C84-9668-035949477325}" presName="vertSpace2b" presStyleCnt="0"/>
      <dgm:spPr/>
    </dgm:pt>
    <dgm:pt modelId="{B17562F0-8B3D-4745-A07F-B756E0DD9874}" type="pres">
      <dgm:prSet presAssocID="{394DEBC6-EBB5-4766-95AD-1665E6DE5CE2}" presName="thickLine" presStyleLbl="alignNode1" presStyleIdx="2" presStyleCnt="3"/>
      <dgm:spPr/>
    </dgm:pt>
    <dgm:pt modelId="{9E30BC10-2DD8-45D9-B140-AB8C0A852511}" type="pres">
      <dgm:prSet presAssocID="{394DEBC6-EBB5-4766-95AD-1665E6DE5CE2}" presName="horz1" presStyleCnt="0"/>
      <dgm:spPr/>
    </dgm:pt>
    <dgm:pt modelId="{3A6DD439-EDB8-4E55-8711-CBDAD10F05D5}" type="pres">
      <dgm:prSet presAssocID="{394DEBC6-EBB5-4766-95AD-1665E6DE5CE2}" presName="tx1" presStyleLbl="revTx" presStyleIdx="7" presStyleCnt="10" custScaleX="139231"/>
      <dgm:spPr/>
      <dgm:t>
        <a:bodyPr/>
        <a:lstStyle/>
        <a:p>
          <a:endParaRPr lang="ru-RU"/>
        </a:p>
      </dgm:t>
    </dgm:pt>
    <dgm:pt modelId="{82C8171A-10D7-4C53-8B2D-21581D603861}" type="pres">
      <dgm:prSet presAssocID="{394DEBC6-EBB5-4766-95AD-1665E6DE5CE2}" presName="vert1" presStyleCnt="0"/>
      <dgm:spPr/>
    </dgm:pt>
    <dgm:pt modelId="{5319F392-57CF-4D3A-B064-51D14F9718BD}" type="pres">
      <dgm:prSet presAssocID="{9F2328EE-6C2A-4B4F-B0FF-BA198B83C7A5}" presName="vertSpace2a" presStyleCnt="0"/>
      <dgm:spPr/>
    </dgm:pt>
    <dgm:pt modelId="{1E256475-859B-473B-A766-892933FD70D3}" type="pres">
      <dgm:prSet presAssocID="{9F2328EE-6C2A-4B4F-B0FF-BA198B83C7A5}" presName="horz2" presStyleCnt="0"/>
      <dgm:spPr/>
    </dgm:pt>
    <dgm:pt modelId="{8599078C-FFF5-4349-81A2-DB1DFBA443C8}" type="pres">
      <dgm:prSet presAssocID="{9F2328EE-6C2A-4B4F-B0FF-BA198B83C7A5}" presName="horzSpace2" presStyleCnt="0"/>
      <dgm:spPr/>
    </dgm:pt>
    <dgm:pt modelId="{47497A8E-54A8-482A-BB6A-A6CBEAAC0119}" type="pres">
      <dgm:prSet presAssocID="{9F2328EE-6C2A-4B4F-B0FF-BA198B83C7A5}" presName="tx2" presStyleLbl="revTx" presStyleIdx="8" presStyleCnt="10" custScaleX="98322" custLinFactNeighborX="1302" custLinFactNeighborY="1160"/>
      <dgm:spPr/>
      <dgm:t>
        <a:bodyPr/>
        <a:lstStyle/>
        <a:p>
          <a:endParaRPr lang="ru-RU"/>
        </a:p>
      </dgm:t>
    </dgm:pt>
    <dgm:pt modelId="{06225141-345D-4B3F-BE58-91B07301DA73}" type="pres">
      <dgm:prSet presAssocID="{9F2328EE-6C2A-4B4F-B0FF-BA198B83C7A5}" presName="vert2" presStyleCnt="0"/>
      <dgm:spPr/>
    </dgm:pt>
    <dgm:pt modelId="{EB5849EE-CBED-459E-9C56-E347E9EDCBD7}" type="pres">
      <dgm:prSet presAssocID="{9F2328EE-6C2A-4B4F-B0FF-BA198B83C7A5}" presName="thinLine2b" presStyleLbl="callout" presStyleIdx="5" presStyleCnt="7"/>
      <dgm:spPr/>
    </dgm:pt>
    <dgm:pt modelId="{AFFEC367-FB7B-40CA-8B8D-C5C38E7D3542}" type="pres">
      <dgm:prSet presAssocID="{9F2328EE-6C2A-4B4F-B0FF-BA198B83C7A5}" presName="vertSpace2b" presStyleCnt="0"/>
      <dgm:spPr/>
    </dgm:pt>
    <dgm:pt modelId="{4D5DBA48-4DA1-4E9B-BA04-B939434ADDDE}" type="pres">
      <dgm:prSet presAssocID="{1C063B0C-9D5B-4337-B1D2-62130065E20D}" presName="horz2" presStyleCnt="0"/>
      <dgm:spPr/>
    </dgm:pt>
    <dgm:pt modelId="{0E87DDAD-2D4B-4640-9C22-E6CAC0374AF8}" type="pres">
      <dgm:prSet presAssocID="{1C063B0C-9D5B-4337-B1D2-62130065E20D}" presName="horzSpace2" presStyleCnt="0"/>
      <dgm:spPr/>
    </dgm:pt>
    <dgm:pt modelId="{685BC0D9-28AE-4071-A563-8E7F8FF82647}" type="pres">
      <dgm:prSet presAssocID="{1C063B0C-9D5B-4337-B1D2-62130065E20D}" presName="tx2" presStyleLbl="revTx" presStyleIdx="9" presStyleCnt="10" custScaleX="97785" custLinFactNeighborX="1615" custLinFactNeighborY="-1136"/>
      <dgm:spPr/>
      <dgm:t>
        <a:bodyPr/>
        <a:lstStyle/>
        <a:p>
          <a:endParaRPr lang="ru-RU"/>
        </a:p>
      </dgm:t>
    </dgm:pt>
    <dgm:pt modelId="{771B32D4-22F0-4789-870A-0B34AA36E8F7}" type="pres">
      <dgm:prSet presAssocID="{1C063B0C-9D5B-4337-B1D2-62130065E20D}" presName="vert2" presStyleCnt="0"/>
      <dgm:spPr/>
    </dgm:pt>
    <dgm:pt modelId="{3E5C1FD7-6F59-4C86-8622-8CD3A5686B5A}" type="pres">
      <dgm:prSet presAssocID="{1C063B0C-9D5B-4337-B1D2-62130065E20D}" presName="thinLine2b" presStyleLbl="callout" presStyleIdx="6" presStyleCnt="7"/>
      <dgm:spPr/>
    </dgm:pt>
    <dgm:pt modelId="{337897AC-248E-4284-8CCF-9C5FAE4B71AF}" type="pres">
      <dgm:prSet presAssocID="{1C063B0C-9D5B-4337-B1D2-62130065E20D}" presName="vertSpace2b" presStyleCnt="0"/>
      <dgm:spPr/>
    </dgm:pt>
  </dgm:ptLst>
  <dgm:cxnLst>
    <dgm:cxn modelId="{DC368863-E3F9-462B-97D5-9E79534627F2}" srcId="{878E678C-9C00-45CA-BDCC-9658BA2FC78C}" destId="{68064FBD-004C-4C7F-9034-87BF28AABB31}" srcOrd="0" destOrd="0" parTransId="{3BA5F097-A887-4FDF-A3BD-D1DAAA79167E}" sibTransId="{4ABFA2C9-AEAA-401B-A3D4-787DA62C6CAF}"/>
    <dgm:cxn modelId="{78BD111A-E263-4035-8857-BDF341041F2A}" srcId="{41797369-E24D-4E4A-BA96-29E6F0A12B32}" destId="{3AAB9E2D-EB82-4897-B0FA-0410CA51ECD7}" srcOrd="0" destOrd="0" parTransId="{04BA9447-DADE-4661-9CBB-9F5D4F2EA277}" sibTransId="{7DCC20DB-2D1B-405E-9473-2E1998E5AD98}"/>
    <dgm:cxn modelId="{16C44BFF-DBDD-4B0B-A941-6A6B9B391C47}" type="presOf" srcId="{3AAB9E2D-EB82-4897-B0FA-0410CA51ECD7}" destId="{AF496DC5-E018-4969-93E4-5A998CCD9883}" srcOrd="0" destOrd="0" presId="urn:microsoft.com/office/officeart/2008/layout/LinedList"/>
    <dgm:cxn modelId="{653A565E-1EF1-497F-91BA-6D76D0F93086}" type="presOf" srcId="{31F924F0-0C35-49BA-A1B4-F73864143A6A}" destId="{05CD5E4E-71BE-48CE-B81F-B34140482E23}" srcOrd="0" destOrd="0" presId="urn:microsoft.com/office/officeart/2008/layout/LinedList"/>
    <dgm:cxn modelId="{9E908157-4577-4A6B-991F-1A3D9075F5D1}" srcId="{41797369-E24D-4E4A-BA96-29E6F0A12B32}" destId="{CF65A424-962D-4B2C-B5BD-691DD0AC821E}" srcOrd="1" destOrd="0" parTransId="{45F3FCBD-DA7F-4AD5-B373-A88D3CF09B61}" sibTransId="{6FA1DB61-DC66-41B7-8EC5-C03FAC6736BC}"/>
    <dgm:cxn modelId="{C1184374-26C6-4A29-8395-5BFCBB04ACFB}" type="presOf" srcId="{394DEBC6-EBB5-4766-95AD-1665E6DE5CE2}" destId="{3A6DD439-EDB8-4E55-8711-CBDAD10F05D5}" srcOrd="0" destOrd="0" presId="urn:microsoft.com/office/officeart/2008/layout/LinedList"/>
    <dgm:cxn modelId="{EA624466-293E-49F7-8164-552B6091EC73}" srcId="{394DEBC6-EBB5-4766-95AD-1665E6DE5CE2}" destId="{9F2328EE-6C2A-4B4F-B0FF-BA198B83C7A5}" srcOrd="0" destOrd="0" parTransId="{562632CE-0EDD-4A0D-B942-4101064836B7}" sibTransId="{FF00BF14-855C-4397-A7A0-B4F8FC255A8A}"/>
    <dgm:cxn modelId="{CF2850A6-E0A2-4DD9-8A93-E0024CC111B0}" type="presOf" srcId="{9F2328EE-6C2A-4B4F-B0FF-BA198B83C7A5}" destId="{47497A8E-54A8-482A-BB6A-A6CBEAAC0119}" srcOrd="0" destOrd="0" presId="urn:microsoft.com/office/officeart/2008/layout/LinedList"/>
    <dgm:cxn modelId="{39047A88-8622-46E4-BF1B-BB108C355282}" srcId="{31F924F0-0C35-49BA-A1B4-F73864143A6A}" destId="{394DEBC6-EBB5-4766-95AD-1665E6DE5CE2}" srcOrd="2" destOrd="0" parTransId="{5F0112B6-9E9A-48FC-B35B-F3E814F87880}" sibTransId="{ECCEBF05-0253-46EF-BF8F-F93F6A2486A3}"/>
    <dgm:cxn modelId="{150478C7-D96A-44C1-9C12-739B6EE70774}" type="presOf" srcId="{86E5C564-5008-4BEF-88B9-B2DABA8DA9E8}" destId="{A73B854A-50CA-4A7A-81CA-37E3A42F39DD}" srcOrd="0" destOrd="0" presId="urn:microsoft.com/office/officeart/2008/layout/LinedList"/>
    <dgm:cxn modelId="{EEFA5C7B-CB67-49AC-B99E-4A82AB43E3A4}" srcId="{878E678C-9C00-45CA-BDCC-9658BA2FC78C}" destId="{B4670019-1626-4C84-9668-035949477325}" srcOrd="2" destOrd="0" parTransId="{0953334B-14DD-4EEB-A052-7BF8FDF06EB8}" sibTransId="{A73996D0-9751-4C29-B355-5F8D33AED6F8}"/>
    <dgm:cxn modelId="{A39E8A47-CBA2-426E-BF36-B01ED53C4B5F}" srcId="{31F924F0-0C35-49BA-A1B4-F73864143A6A}" destId="{41797369-E24D-4E4A-BA96-29E6F0A12B32}" srcOrd="0" destOrd="0" parTransId="{799A000B-22BB-4091-861B-ADB3BBB7954A}" sibTransId="{07A75C8A-E2FA-4789-9686-BB3D65811B6B}"/>
    <dgm:cxn modelId="{0CD9534F-80D2-424F-9F2C-D81A617F4CF6}" type="presOf" srcId="{68064FBD-004C-4C7F-9034-87BF28AABB31}" destId="{2E84FC39-A3CE-4EBB-BAB8-1056DEAF8364}" srcOrd="0" destOrd="0" presId="urn:microsoft.com/office/officeart/2008/layout/LinedList"/>
    <dgm:cxn modelId="{520EEF32-C0B6-4283-81C4-9BA1B96D4C46}" srcId="{878E678C-9C00-45CA-BDCC-9658BA2FC78C}" destId="{86E5C564-5008-4BEF-88B9-B2DABA8DA9E8}" srcOrd="1" destOrd="0" parTransId="{C1618DEB-D096-48B9-A92F-65813706F9BF}" sibTransId="{D79F566F-6BF2-4A7D-BDA4-CADFEAF9CECB}"/>
    <dgm:cxn modelId="{E906989B-EED9-489B-9B06-C60753A5B622}" srcId="{31F924F0-0C35-49BA-A1B4-F73864143A6A}" destId="{878E678C-9C00-45CA-BDCC-9658BA2FC78C}" srcOrd="1" destOrd="0" parTransId="{74163A6F-83A0-47BF-B338-463E6646A503}" sibTransId="{07E4C5E8-497A-4BF9-B0A4-F06269D9AB6E}"/>
    <dgm:cxn modelId="{6F656104-0915-483C-AD51-3B3F2B93C3B4}" type="presOf" srcId="{41797369-E24D-4E4A-BA96-29E6F0A12B32}" destId="{7412C152-4D5E-4E42-A492-5BDFEC28C2C3}" srcOrd="0" destOrd="0" presId="urn:microsoft.com/office/officeart/2008/layout/LinedList"/>
    <dgm:cxn modelId="{8982A4D6-A85A-4DFF-96C4-87B1EEF1D088}" srcId="{394DEBC6-EBB5-4766-95AD-1665E6DE5CE2}" destId="{1C063B0C-9D5B-4337-B1D2-62130065E20D}" srcOrd="1" destOrd="0" parTransId="{9DAB5FD5-86CD-4C5C-A9F2-868E5A560A18}" sibTransId="{8AC3E3C6-0C5A-4470-8B8E-6C9C097EAFBA}"/>
    <dgm:cxn modelId="{B1F4906C-9C5F-4EFF-9727-D73CD9F39650}" type="presOf" srcId="{B4670019-1626-4C84-9668-035949477325}" destId="{293D2060-A959-4EDA-ACBD-8377CBE86A06}" srcOrd="0" destOrd="0" presId="urn:microsoft.com/office/officeart/2008/layout/LinedList"/>
    <dgm:cxn modelId="{2AC67535-9F8A-4C8A-9A3F-BFDB9BF0DF2E}" type="presOf" srcId="{878E678C-9C00-45CA-BDCC-9658BA2FC78C}" destId="{5D194EF4-B757-43CF-B025-7B2816547D5E}" srcOrd="0" destOrd="0" presId="urn:microsoft.com/office/officeart/2008/layout/LinedList"/>
    <dgm:cxn modelId="{27BEF2A6-BDEA-4F21-9024-A0CD05713571}" type="presOf" srcId="{1C063B0C-9D5B-4337-B1D2-62130065E20D}" destId="{685BC0D9-28AE-4071-A563-8E7F8FF82647}" srcOrd="0" destOrd="0" presId="urn:microsoft.com/office/officeart/2008/layout/LinedList"/>
    <dgm:cxn modelId="{91FEE3C2-0F81-4B7F-B45D-F7DD7F5B8A62}" type="presOf" srcId="{CF65A424-962D-4B2C-B5BD-691DD0AC821E}" destId="{F0976FE1-C67E-4691-A8C8-052CB29FEB15}" srcOrd="0" destOrd="0" presId="urn:microsoft.com/office/officeart/2008/layout/LinedList"/>
    <dgm:cxn modelId="{44AA224E-8D72-4EC7-B7B9-A2AEB5DC564D}" type="presParOf" srcId="{05CD5E4E-71BE-48CE-B81F-B34140482E23}" destId="{B25B9F91-672E-4B1D-986B-15BA80406DCE}" srcOrd="0" destOrd="0" presId="urn:microsoft.com/office/officeart/2008/layout/LinedList"/>
    <dgm:cxn modelId="{BE576A7D-F6BA-4649-B808-49A2143F5378}" type="presParOf" srcId="{05CD5E4E-71BE-48CE-B81F-B34140482E23}" destId="{20E3D95E-F8DA-4A24-A5C5-6D8DA0DA3AA7}" srcOrd="1" destOrd="0" presId="urn:microsoft.com/office/officeart/2008/layout/LinedList"/>
    <dgm:cxn modelId="{BBD5274A-B932-4FAE-8D57-45D17E2AC9A3}" type="presParOf" srcId="{20E3D95E-F8DA-4A24-A5C5-6D8DA0DA3AA7}" destId="{7412C152-4D5E-4E42-A492-5BDFEC28C2C3}" srcOrd="0" destOrd="0" presId="urn:microsoft.com/office/officeart/2008/layout/LinedList"/>
    <dgm:cxn modelId="{68A05A3F-A51B-4DBA-8D06-2B0D41058521}" type="presParOf" srcId="{20E3D95E-F8DA-4A24-A5C5-6D8DA0DA3AA7}" destId="{A494CB9B-EAAA-44A2-822B-A401BDBDF034}" srcOrd="1" destOrd="0" presId="urn:microsoft.com/office/officeart/2008/layout/LinedList"/>
    <dgm:cxn modelId="{D34BB724-4B08-4856-B2B9-EA822D86FE60}" type="presParOf" srcId="{A494CB9B-EAAA-44A2-822B-A401BDBDF034}" destId="{CC61DC9F-596F-4C73-98C5-A96F62259FF1}" srcOrd="0" destOrd="0" presId="urn:microsoft.com/office/officeart/2008/layout/LinedList"/>
    <dgm:cxn modelId="{D7C42752-9E34-4104-AA60-2A32F8FD1E1D}" type="presParOf" srcId="{A494CB9B-EAAA-44A2-822B-A401BDBDF034}" destId="{B76C9AE8-EC28-4564-9770-00AD863ADCA1}" srcOrd="1" destOrd="0" presId="urn:microsoft.com/office/officeart/2008/layout/LinedList"/>
    <dgm:cxn modelId="{C0D90C89-88D4-4917-BF79-1C8B7C3FAD56}" type="presParOf" srcId="{B76C9AE8-EC28-4564-9770-00AD863ADCA1}" destId="{0B4D47D1-3F52-44BB-96E0-437A8984C05F}" srcOrd="0" destOrd="0" presId="urn:microsoft.com/office/officeart/2008/layout/LinedList"/>
    <dgm:cxn modelId="{BE8F6562-E180-4886-9A97-4B7DDB3D0154}" type="presParOf" srcId="{B76C9AE8-EC28-4564-9770-00AD863ADCA1}" destId="{AF496DC5-E018-4969-93E4-5A998CCD9883}" srcOrd="1" destOrd="0" presId="urn:microsoft.com/office/officeart/2008/layout/LinedList"/>
    <dgm:cxn modelId="{AAFAE362-0A5F-4B33-92CF-0C3B1BE0BE89}" type="presParOf" srcId="{B76C9AE8-EC28-4564-9770-00AD863ADCA1}" destId="{E08B19CD-8C5D-47D1-B613-662E6782CA22}" srcOrd="2" destOrd="0" presId="urn:microsoft.com/office/officeart/2008/layout/LinedList"/>
    <dgm:cxn modelId="{5AA79E2F-DB5C-49CB-BC55-17DF657911A2}" type="presParOf" srcId="{A494CB9B-EAAA-44A2-822B-A401BDBDF034}" destId="{FA7F7047-3FBA-48D5-9B8B-750AB1B3C448}" srcOrd="2" destOrd="0" presId="urn:microsoft.com/office/officeart/2008/layout/LinedList"/>
    <dgm:cxn modelId="{4EC54C22-8E47-42FB-A519-DED1A7DDCF9E}" type="presParOf" srcId="{A494CB9B-EAAA-44A2-822B-A401BDBDF034}" destId="{8CAB5EE9-12FC-42C5-AE3D-5EA08DC74C36}" srcOrd="3" destOrd="0" presId="urn:microsoft.com/office/officeart/2008/layout/LinedList"/>
    <dgm:cxn modelId="{C39EE4AA-9999-41D7-B97F-1004E79116C4}" type="presParOf" srcId="{A494CB9B-EAAA-44A2-822B-A401BDBDF034}" destId="{D46F7D6C-FBEC-48DD-AE47-4851F04851F6}" srcOrd="4" destOrd="0" presId="urn:microsoft.com/office/officeart/2008/layout/LinedList"/>
    <dgm:cxn modelId="{305A8DBB-483B-4DA8-A945-931842825289}" type="presParOf" srcId="{D46F7D6C-FBEC-48DD-AE47-4851F04851F6}" destId="{246334AD-A9D1-4E5B-BEC8-8DAFF7FA5679}" srcOrd="0" destOrd="0" presId="urn:microsoft.com/office/officeart/2008/layout/LinedList"/>
    <dgm:cxn modelId="{E3B72819-D157-440C-A57E-AEE7B3144E54}" type="presParOf" srcId="{D46F7D6C-FBEC-48DD-AE47-4851F04851F6}" destId="{F0976FE1-C67E-4691-A8C8-052CB29FEB15}" srcOrd="1" destOrd="0" presId="urn:microsoft.com/office/officeart/2008/layout/LinedList"/>
    <dgm:cxn modelId="{F22F3474-3A2D-4359-91C0-69569E1F8AEE}" type="presParOf" srcId="{D46F7D6C-FBEC-48DD-AE47-4851F04851F6}" destId="{6E9766AC-1FE5-4FD0-83D0-84BEDB0E6A7B}" srcOrd="2" destOrd="0" presId="urn:microsoft.com/office/officeart/2008/layout/LinedList"/>
    <dgm:cxn modelId="{C9C7327F-4F61-4310-A6E8-0706B2B54EEF}" type="presParOf" srcId="{A494CB9B-EAAA-44A2-822B-A401BDBDF034}" destId="{C438521E-325F-4C7B-9C0F-FD38CE534FE6}" srcOrd="5" destOrd="0" presId="urn:microsoft.com/office/officeart/2008/layout/LinedList"/>
    <dgm:cxn modelId="{075D51F1-2126-45CF-92E3-FFEED13DF2AB}" type="presParOf" srcId="{A494CB9B-EAAA-44A2-822B-A401BDBDF034}" destId="{00313C36-D945-4233-AD31-B05B8DA5D457}" srcOrd="6" destOrd="0" presId="urn:microsoft.com/office/officeart/2008/layout/LinedList"/>
    <dgm:cxn modelId="{EC9213DC-9390-42F6-947E-D363AB806A44}" type="presParOf" srcId="{05CD5E4E-71BE-48CE-B81F-B34140482E23}" destId="{E686ECDA-CFD1-498B-8B6B-F017DCA8E1EE}" srcOrd="2" destOrd="0" presId="urn:microsoft.com/office/officeart/2008/layout/LinedList"/>
    <dgm:cxn modelId="{CACCB52B-CEDC-4D9F-95A7-FC6AFF2F56B4}" type="presParOf" srcId="{05CD5E4E-71BE-48CE-B81F-B34140482E23}" destId="{A5F8FBF5-FBBD-496C-82CF-2EA2ED04909F}" srcOrd="3" destOrd="0" presId="urn:microsoft.com/office/officeart/2008/layout/LinedList"/>
    <dgm:cxn modelId="{D16B02F6-16F3-40DE-B5C3-19A1AC2207FF}" type="presParOf" srcId="{A5F8FBF5-FBBD-496C-82CF-2EA2ED04909F}" destId="{5D194EF4-B757-43CF-B025-7B2816547D5E}" srcOrd="0" destOrd="0" presId="urn:microsoft.com/office/officeart/2008/layout/LinedList"/>
    <dgm:cxn modelId="{F6A5C43D-5B06-4B7B-9ED6-A5E28146B622}" type="presParOf" srcId="{A5F8FBF5-FBBD-496C-82CF-2EA2ED04909F}" destId="{B9A4BD43-9E4C-4336-8BC8-91E190B45EB6}" srcOrd="1" destOrd="0" presId="urn:microsoft.com/office/officeart/2008/layout/LinedList"/>
    <dgm:cxn modelId="{7923A9AF-D295-4896-8CE1-AC18147967F2}" type="presParOf" srcId="{B9A4BD43-9E4C-4336-8BC8-91E190B45EB6}" destId="{B846938E-BB95-4660-AF9E-EB2CF92B2DD8}" srcOrd="0" destOrd="0" presId="urn:microsoft.com/office/officeart/2008/layout/LinedList"/>
    <dgm:cxn modelId="{2FFBD2AC-604A-4A0C-95A5-1E0737A60DE6}" type="presParOf" srcId="{B9A4BD43-9E4C-4336-8BC8-91E190B45EB6}" destId="{027C8375-0FFA-468D-91A4-04358EE4A0B5}" srcOrd="1" destOrd="0" presId="urn:microsoft.com/office/officeart/2008/layout/LinedList"/>
    <dgm:cxn modelId="{50E4C17E-5C42-41D9-8E4D-F5A1F2E5518D}" type="presParOf" srcId="{027C8375-0FFA-468D-91A4-04358EE4A0B5}" destId="{1D9C688F-C817-4BF7-BB42-1BDCDD571815}" srcOrd="0" destOrd="0" presId="urn:microsoft.com/office/officeart/2008/layout/LinedList"/>
    <dgm:cxn modelId="{18FC9F1F-4C15-4183-A5DD-F8D1E85ED6E2}" type="presParOf" srcId="{027C8375-0FFA-468D-91A4-04358EE4A0B5}" destId="{2E84FC39-A3CE-4EBB-BAB8-1056DEAF8364}" srcOrd="1" destOrd="0" presId="urn:microsoft.com/office/officeart/2008/layout/LinedList"/>
    <dgm:cxn modelId="{7D4F8F5E-5F7F-4611-AA95-0C372512F3D4}" type="presParOf" srcId="{027C8375-0FFA-468D-91A4-04358EE4A0B5}" destId="{28D1222B-676D-4A20-A61A-BCCEF014F185}" srcOrd="2" destOrd="0" presId="urn:microsoft.com/office/officeart/2008/layout/LinedList"/>
    <dgm:cxn modelId="{A79DFA36-B95A-4DB1-B934-159C0C6F5E9E}" type="presParOf" srcId="{B9A4BD43-9E4C-4336-8BC8-91E190B45EB6}" destId="{C9F7F76C-5933-4E92-B099-CDB62E6B394A}" srcOrd="2" destOrd="0" presId="urn:microsoft.com/office/officeart/2008/layout/LinedList"/>
    <dgm:cxn modelId="{3429AF33-E4AB-4FCF-88DE-01A3C6A3D1FB}" type="presParOf" srcId="{B9A4BD43-9E4C-4336-8BC8-91E190B45EB6}" destId="{8FDD23E7-AF12-43A8-A344-E2FF099DE971}" srcOrd="3" destOrd="0" presId="urn:microsoft.com/office/officeart/2008/layout/LinedList"/>
    <dgm:cxn modelId="{6F412518-A5E6-47A5-A3A4-4A0BA0B8F4FB}" type="presParOf" srcId="{B9A4BD43-9E4C-4336-8BC8-91E190B45EB6}" destId="{8D43107B-0F1E-4D8D-B22B-D4AB75ACDDF8}" srcOrd="4" destOrd="0" presId="urn:microsoft.com/office/officeart/2008/layout/LinedList"/>
    <dgm:cxn modelId="{1C758D6E-5126-42C3-B94F-00418FF09F0E}" type="presParOf" srcId="{8D43107B-0F1E-4D8D-B22B-D4AB75ACDDF8}" destId="{6B1E6A4A-8AE4-4009-9F9D-2A70F1F03F79}" srcOrd="0" destOrd="0" presId="urn:microsoft.com/office/officeart/2008/layout/LinedList"/>
    <dgm:cxn modelId="{F0DBC035-FB6A-48DF-9A7C-BCAF4ABF1E2D}" type="presParOf" srcId="{8D43107B-0F1E-4D8D-B22B-D4AB75ACDDF8}" destId="{A73B854A-50CA-4A7A-81CA-37E3A42F39DD}" srcOrd="1" destOrd="0" presId="urn:microsoft.com/office/officeart/2008/layout/LinedList"/>
    <dgm:cxn modelId="{12B147DE-6B85-4D89-B2F8-302E82C08C8E}" type="presParOf" srcId="{8D43107B-0F1E-4D8D-B22B-D4AB75ACDDF8}" destId="{1F23C518-5FD4-4337-BA57-42D71767053E}" srcOrd="2" destOrd="0" presId="urn:microsoft.com/office/officeart/2008/layout/LinedList"/>
    <dgm:cxn modelId="{DBEE6C06-2C8F-4BEC-8F62-21594238A0E5}" type="presParOf" srcId="{B9A4BD43-9E4C-4336-8BC8-91E190B45EB6}" destId="{250BBCA6-6630-426C-9644-52A2C8371557}" srcOrd="5" destOrd="0" presId="urn:microsoft.com/office/officeart/2008/layout/LinedList"/>
    <dgm:cxn modelId="{3C9602B1-AF1D-485E-9839-F6A48FC3FBC2}" type="presParOf" srcId="{B9A4BD43-9E4C-4336-8BC8-91E190B45EB6}" destId="{2FBECBEA-AF93-4E16-B242-2B3ECA180D78}" srcOrd="6" destOrd="0" presId="urn:microsoft.com/office/officeart/2008/layout/LinedList"/>
    <dgm:cxn modelId="{0553319E-927F-4BFB-8A8C-E7C487987BC1}" type="presParOf" srcId="{B9A4BD43-9E4C-4336-8BC8-91E190B45EB6}" destId="{2C89DBDF-8F9F-4940-93FF-8256D3F3DDB5}" srcOrd="7" destOrd="0" presId="urn:microsoft.com/office/officeart/2008/layout/LinedList"/>
    <dgm:cxn modelId="{ECA86AD2-E8FF-4DFD-8FF1-5BE920250113}" type="presParOf" srcId="{2C89DBDF-8F9F-4940-93FF-8256D3F3DDB5}" destId="{4C65A77A-7657-4697-B5F1-505CF2F1736E}" srcOrd="0" destOrd="0" presId="urn:microsoft.com/office/officeart/2008/layout/LinedList"/>
    <dgm:cxn modelId="{5A6383E6-8B53-460F-8F84-CD116E44BA8D}" type="presParOf" srcId="{2C89DBDF-8F9F-4940-93FF-8256D3F3DDB5}" destId="{293D2060-A959-4EDA-ACBD-8377CBE86A06}" srcOrd="1" destOrd="0" presId="urn:microsoft.com/office/officeart/2008/layout/LinedList"/>
    <dgm:cxn modelId="{2CE2F3CD-3865-4D62-97E4-AC45505F05C4}" type="presParOf" srcId="{2C89DBDF-8F9F-4940-93FF-8256D3F3DDB5}" destId="{126A0BA8-A6A8-4CCE-8D52-861F3A6B6F7E}" srcOrd="2" destOrd="0" presId="urn:microsoft.com/office/officeart/2008/layout/LinedList"/>
    <dgm:cxn modelId="{0AB31111-2338-4217-8B80-3226D56F2415}" type="presParOf" srcId="{B9A4BD43-9E4C-4336-8BC8-91E190B45EB6}" destId="{88740F2F-9383-4329-BFA1-BB2C755AEFE8}" srcOrd="8" destOrd="0" presId="urn:microsoft.com/office/officeart/2008/layout/LinedList"/>
    <dgm:cxn modelId="{85248F92-DD29-495C-AD75-1BD1246EBDC1}" type="presParOf" srcId="{B9A4BD43-9E4C-4336-8BC8-91E190B45EB6}" destId="{2108C5C6-B0F5-4E0B-A677-2DBBFCCB0D86}" srcOrd="9" destOrd="0" presId="urn:microsoft.com/office/officeart/2008/layout/LinedList"/>
    <dgm:cxn modelId="{1623B634-7C56-4CC4-878B-E0AFA7BD7DE6}" type="presParOf" srcId="{05CD5E4E-71BE-48CE-B81F-B34140482E23}" destId="{B17562F0-8B3D-4745-A07F-B756E0DD9874}" srcOrd="4" destOrd="0" presId="urn:microsoft.com/office/officeart/2008/layout/LinedList"/>
    <dgm:cxn modelId="{A8E56169-E454-46E1-8629-2A3E9D563128}" type="presParOf" srcId="{05CD5E4E-71BE-48CE-B81F-B34140482E23}" destId="{9E30BC10-2DD8-45D9-B140-AB8C0A852511}" srcOrd="5" destOrd="0" presId="urn:microsoft.com/office/officeart/2008/layout/LinedList"/>
    <dgm:cxn modelId="{B9D088E1-E246-4156-BF8E-7D3C6A382F32}" type="presParOf" srcId="{9E30BC10-2DD8-45D9-B140-AB8C0A852511}" destId="{3A6DD439-EDB8-4E55-8711-CBDAD10F05D5}" srcOrd="0" destOrd="0" presId="urn:microsoft.com/office/officeart/2008/layout/LinedList"/>
    <dgm:cxn modelId="{AA6B75FE-EE15-4C8A-B3A8-9187897C857A}" type="presParOf" srcId="{9E30BC10-2DD8-45D9-B140-AB8C0A852511}" destId="{82C8171A-10D7-4C53-8B2D-21581D603861}" srcOrd="1" destOrd="0" presId="urn:microsoft.com/office/officeart/2008/layout/LinedList"/>
    <dgm:cxn modelId="{5777C38B-1EC7-4FFE-AC4E-B893874B4147}" type="presParOf" srcId="{82C8171A-10D7-4C53-8B2D-21581D603861}" destId="{5319F392-57CF-4D3A-B064-51D14F9718BD}" srcOrd="0" destOrd="0" presId="urn:microsoft.com/office/officeart/2008/layout/LinedList"/>
    <dgm:cxn modelId="{FAFB9BA6-7D3C-44DD-99F3-5E69F97EB722}" type="presParOf" srcId="{82C8171A-10D7-4C53-8B2D-21581D603861}" destId="{1E256475-859B-473B-A766-892933FD70D3}" srcOrd="1" destOrd="0" presId="urn:microsoft.com/office/officeart/2008/layout/LinedList"/>
    <dgm:cxn modelId="{CE98F0AB-852F-43B5-B014-9E03921C6951}" type="presParOf" srcId="{1E256475-859B-473B-A766-892933FD70D3}" destId="{8599078C-FFF5-4349-81A2-DB1DFBA443C8}" srcOrd="0" destOrd="0" presId="urn:microsoft.com/office/officeart/2008/layout/LinedList"/>
    <dgm:cxn modelId="{7E50DFB8-B625-4DB6-AA09-C491C534A36C}" type="presParOf" srcId="{1E256475-859B-473B-A766-892933FD70D3}" destId="{47497A8E-54A8-482A-BB6A-A6CBEAAC0119}" srcOrd="1" destOrd="0" presId="urn:microsoft.com/office/officeart/2008/layout/LinedList"/>
    <dgm:cxn modelId="{1007FFCB-1EE9-48F4-A929-CD7582ACA7B5}" type="presParOf" srcId="{1E256475-859B-473B-A766-892933FD70D3}" destId="{06225141-345D-4B3F-BE58-91B07301DA73}" srcOrd="2" destOrd="0" presId="urn:microsoft.com/office/officeart/2008/layout/LinedList"/>
    <dgm:cxn modelId="{AB19BBC8-9701-48EC-8502-DB11B426059F}" type="presParOf" srcId="{82C8171A-10D7-4C53-8B2D-21581D603861}" destId="{EB5849EE-CBED-459E-9C56-E347E9EDCBD7}" srcOrd="2" destOrd="0" presId="urn:microsoft.com/office/officeart/2008/layout/LinedList"/>
    <dgm:cxn modelId="{92DA840C-4D44-40EF-A2BB-C4FD952BB339}" type="presParOf" srcId="{82C8171A-10D7-4C53-8B2D-21581D603861}" destId="{AFFEC367-FB7B-40CA-8B8D-C5C38E7D3542}" srcOrd="3" destOrd="0" presId="urn:microsoft.com/office/officeart/2008/layout/LinedList"/>
    <dgm:cxn modelId="{8B7BDBFD-E714-4289-A39A-52F5323BF29E}" type="presParOf" srcId="{82C8171A-10D7-4C53-8B2D-21581D603861}" destId="{4D5DBA48-4DA1-4E9B-BA04-B939434ADDDE}" srcOrd="4" destOrd="0" presId="urn:microsoft.com/office/officeart/2008/layout/LinedList"/>
    <dgm:cxn modelId="{6E275CA5-A663-479E-ACD1-1F8B59F13A5C}" type="presParOf" srcId="{4D5DBA48-4DA1-4E9B-BA04-B939434ADDDE}" destId="{0E87DDAD-2D4B-4640-9C22-E6CAC0374AF8}" srcOrd="0" destOrd="0" presId="urn:microsoft.com/office/officeart/2008/layout/LinedList"/>
    <dgm:cxn modelId="{6CC766D2-7F82-4898-A101-688B3227F369}" type="presParOf" srcId="{4D5DBA48-4DA1-4E9B-BA04-B939434ADDDE}" destId="{685BC0D9-28AE-4071-A563-8E7F8FF82647}" srcOrd="1" destOrd="0" presId="urn:microsoft.com/office/officeart/2008/layout/LinedList"/>
    <dgm:cxn modelId="{AC1EE554-46A4-453F-B26F-34CDF12E5CE4}" type="presParOf" srcId="{4D5DBA48-4DA1-4E9B-BA04-B939434ADDDE}" destId="{771B32D4-22F0-4789-870A-0B34AA36E8F7}" srcOrd="2" destOrd="0" presId="urn:microsoft.com/office/officeart/2008/layout/LinedList"/>
    <dgm:cxn modelId="{99FB0CDD-59C6-4E85-AFE0-FFF7D294F5EA}" type="presParOf" srcId="{82C8171A-10D7-4C53-8B2D-21581D603861}" destId="{3E5C1FD7-6F59-4C86-8622-8CD3A5686B5A}" srcOrd="5" destOrd="0" presId="urn:microsoft.com/office/officeart/2008/layout/LinedList"/>
    <dgm:cxn modelId="{FCEF0E31-706D-4AB4-B533-91D0553187BC}" type="presParOf" srcId="{82C8171A-10D7-4C53-8B2D-21581D603861}" destId="{337897AC-248E-4284-8CCF-9C5FAE4B71AF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BDE252-F2F9-4FD6-841D-A7F8BA4B1D90}">
      <dsp:nvSpPr>
        <dsp:cNvPr id="0" name=""/>
        <dsp:cNvSpPr/>
      </dsp:nvSpPr>
      <dsp:spPr>
        <a:xfrm>
          <a:off x="0" y="-2032"/>
          <a:ext cx="8346711" cy="84353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Arial Narrow" panose="020B0606020202030204" pitchFamily="34" charset="0"/>
            </a:rPr>
            <a:t>Директор</a:t>
          </a:r>
          <a:endParaRPr lang="ru-RU" sz="2800" kern="1200" dirty="0">
            <a:latin typeface="Arial Narrow" panose="020B0606020202030204" pitchFamily="34" charset="0"/>
          </a:endParaRPr>
        </a:p>
      </dsp:txBody>
      <dsp:txXfrm>
        <a:off x="24706" y="22674"/>
        <a:ext cx="7337779" cy="794122"/>
      </dsp:txXfrm>
    </dsp:sp>
    <dsp:sp modelId="{6BB8EDF4-7B72-4AA5-81B4-9EAABB2D65C1}">
      <dsp:nvSpPr>
        <dsp:cNvPr id="0" name=""/>
        <dsp:cNvSpPr/>
      </dsp:nvSpPr>
      <dsp:spPr>
        <a:xfrm>
          <a:off x="623293" y="958658"/>
          <a:ext cx="8346711" cy="84353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Arial Narrow" panose="020B0606020202030204" pitchFamily="34" charset="0"/>
            </a:rPr>
            <a:t>Заместитель директора по спортивной работе</a:t>
          </a:r>
          <a:endParaRPr lang="ru-RU" sz="2800" kern="1200" dirty="0">
            <a:latin typeface="Arial Narrow" panose="020B0606020202030204" pitchFamily="34" charset="0"/>
          </a:endParaRPr>
        </a:p>
      </dsp:txBody>
      <dsp:txXfrm>
        <a:off x="647999" y="983364"/>
        <a:ext cx="7125708" cy="794122"/>
      </dsp:txXfrm>
    </dsp:sp>
    <dsp:sp modelId="{2ECDCFEB-CECC-4686-8EE5-5E15E7AFFA73}">
      <dsp:nvSpPr>
        <dsp:cNvPr id="0" name=""/>
        <dsp:cNvSpPr/>
      </dsp:nvSpPr>
      <dsp:spPr>
        <a:xfrm>
          <a:off x="1246586" y="1919350"/>
          <a:ext cx="8346711" cy="84353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Arial Narrow" panose="020B0606020202030204" pitchFamily="34" charset="0"/>
            </a:rPr>
            <a:t>Старший инструктор – методист</a:t>
          </a:r>
          <a:endParaRPr lang="ru-RU" sz="2800" kern="1200" dirty="0">
            <a:latin typeface="Arial Narrow" panose="020B0606020202030204" pitchFamily="34" charset="0"/>
          </a:endParaRPr>
        </a:p>
      </dsp:txBody>
      <dsp:txXfrm>
        <a:off x="1271292" y="1944056"/>
        <a:ext cx="7125708" cy="794122"/>
      </dsp:txXfrm>
    </dsp:sp>
    <dsp:sp modelId="{AF20C348-59CE-46D6-93F3-8A67ECCAFAE4}">
      <dsp:nvSpPr>
        <dsp:cNvPr id="0" name=""/>
        <dsp:cNvSpPr/>
      </dsp:nvSpPr>
      <dsp:spPr>
        <a:xfrm>
          <a:off x="1869880" y="2880041"/>
          <a:ext cx="8346711" cy="84353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Arial Narrow" panose="020B0606020202030204" pitchFamily="34" charset="0"/>
            </a:rPr>
            <a:t>Инструктор – методист</a:t>
          </a:r>
          <a:endParaRPr lang="ru-RU" sz="2800" kern="1200" dirty="0">
            <a:latin typeface="Arial Narrow" panose="020B0606020202030204" pitchFamily="34" charset="0"/>
          </a:endParaRPr>
        </a:p>
      </dsp:txBody>
      <dsp:txXfrm>
        <a:off x="1894586" y="2904747"/>
        <a:ext cx="7125708" cy="794122"/>
      </dsp:txXfrm>
    </dsp:sp>
    <dsp:sp modelId="{5E5EAF8F-E9F4-4935-A7DE-E868CC719747}">
      <dsp:nvSpPr>
        <dsp:cNvPr id="0" name=""/>
        <dsp:cNvSpPr/>
      </dsp:nvSpPr>
      <dsp:spPr>
        <a:xfrm>
          <a:off x="2493173" y="3836667"/>
          <a:ext cx="8346711" cy="85166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Arial Narrow" panose="020B0606020202030204" pitchFamily="34" charset="0"/>
            </a:rPr>
            <a:t>Инструктор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Arial Narrow" panose="020B0606020202030204" pitchFamily="34" charset="0"/>
            </a:rPr>
            <a:t>Тренер</a:t>
          </a:r>
          <a:endParaRPr lang="ru-RU" sz="2800" kern="1200" dirty="0">
            <a:latin typeface="Arial Narrow" panose="020B0606020202030204" pitchFamily="34" charset="0"/>
          </a:endParaRPr>
        </a:p>
      </dsp:txBody>
      <dsp:txXfrm>
        <a:off x="2518117" y="3861611"/>
        <a:ext cx="7125232" cy="801777"/>
      </dsp:txXfrm>
    </dsp:sp>
    <dsp:sp modelId="{05DC528F-FCE6-4D12-8EC6-2269BABB544E}">
      <dsp:nvSpPr>
        <dsp:cNvPr id="0" name=""/>
        <dsp:cNvSpPr/>
      </dsp:nvSpPr>
      <dsp:spPr>
        <a:xfrm>
          <a:off x="7798414" y="614215"/>
          <a:ext cx="548297" cy="548297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>
        <a:off x="7921781" y="614215"/>
        <a:ext cx="301563" cy="412593"/>
      </dsp:txXfrm>
    </dsp:sp>
    <dsp:sp modelId="{B93CBBF0-6A94-42F4-8D57-0BF83F381DF8}">
      <dsp:nvSpPr>
        <dsp:cNvPr id="0" name=""/>
        <dsp:cNvSpPr/>
      </dsp:nvSpPr>
      <dsp:spPr>
        <a:xfrm>
          <a:off x="8421707" y="1574907"/>
          <a:ext cx="548297" cy="548297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>
        <a:off x="8545074" y="1574907"/>
        <a:ext cx="301563" cy="412593"/>
      </dsp:txXfrm>
    </dsp:sp>
    <dsp:sp modelId="{436DC046-B5AC-450D-9A58-A02C08432D5E}">
      <dsp:nvSpPr>
        <dsp:cNvPr id="0" name=""/>
        <dsp:cNvSpPr/>
      </dsp:nvSpPr>
      <dsp:spPr>
        <a:xfrm>
          <a:off x="9045001" y="2521539"/>
          <a:ext cx="548297" cy="548297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>
        <a:off x="9168368" y="2521539"/>
        <a:ext cx="301563" cy="412593"/>
      </dsp:txXfrm>
    </dsp:sp>
    <dsp:sp modelId="{F66A21F1-94D8-4DC8-BE09-99C4951B4FE7}">
      <dsp:nvSpPr>
        <dsp:cNvPr id="0" name=""/>
        <dsp:cNvSpPr/>
      </dsp:nvSpPr>
      <dsp:spPr>
        <a:xfrm>
          <a:off x="9668294" y="3491603"/>
          <a:ext cx="548297" cy="548297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>
        <a:off x="9791661" y="3491603"/>
        <a:ext cx="301563" cy="4125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E636FA-7D0F-442D-B1B3-508FAD40E2A7}">
      <dsp:nvSpPr>
        <dsp:cNvPr id="0" name=""/>
        <dsp:cNvSpPr/>
      </dsp:nvSpPr>
      <dsp:spPr>
        <a:xfrm>
          <a:off x="992" y="0"/>
          <a:ext cx="2579687" cy="5418667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 Narrow" panose="020B0606020202030204" pitchFamily="34" charset="0"/>
            </a:rPr>
            <a:t>Учебно - методическая</a:t>
          </a:r>
          <a:endParaRPr lang="ru-RU" sz="2400" kern="1200" dirty="0">
            <a:latin typeface="Arial Narrow" panose="020B0606020202030204" pitchFamily="34" charset="0"/>
          </a:endParaRPr>
        </a:p>
      </dsp:txBody>
      <dsp:txXfrm>
        <a:off x="992" y="0"/>
        <a:ext cx="2579687" cy="1625600"/>
      </dsp:txXfrm>
    </dsp:sp>
    <dsp:sp modelId="{1698B569-829E-4AA5-BD75-8A9F46D6485B}">
      <dsp:nvSpPr>
        <dsp:cNvPr id="0" name=""/>
        <dsp:cNvSpPr/>
      </dsp:nvSpPr>
      <dsp:spPr>
        <a:xfrm>
          <a:off x="258960" y="1627187"/>
          <a:ext cx="2063749" cy="163380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 Narrow" panose="020B0606020202030204" pitchFamily="34" charset="0"/>
            </a:rPr>
            <a:t>Информационная</a:t>
          </a:r>
          <a:endParaRPr lang="ru-RU" sz="2000" kern="1200" dirty="0">
            <a:latin typeface="Arial Narrow" panose="020B0606020202030204" pitchFamily="34" charset="0"/>
          </a:endParaRPr>
        </a:p>
      </dsp:txBody>
      <dsp:txXfrm>
        <a:off x="306812" y="1675039"/>
        <a:ext cx="1968045" cy="1538098"/>
      </dsp:txXfrm>
    </dsp:sp>
    <dsp:sp modelId="{46412F3D-D330-4FE4-B8EB-4B00BD6156C7}">
      <dsp:nvSpPr>
        <dsp:cNvPr id="0" name=""/>
        <dsp:cNvSpPr/>
      </dsp:nvSpPr>
      <dsp:spPr>
        <a:xfrm>
          <a:off x="258960" y="3512343"/>
          <a:ext cx="2063749" cy="163380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 Narrow" panose="020B0606020202030204" pitchFamily="34" charset="0"/>
            </a:rPr>
            <a:t>Аналитическая</a:t>
          </a:r>
          <a:endParaRPr lang="ru-RU" sz="2000" kern="1200" dirty="0">
            <a:latin typeface="Arial Narrow" panose="020B0606020202030204" pitchFamily="34" charset="0"/>
          </a:endParaRPr>
        </a:p>
      </dsp:txBody>
      <dsp:txXfrm>
        <a:off x="306812" y="3560195"/>
        <a:ext cx="1968045" cy="1538098"/>
      </dsp:txXfrm>
    </dsp:sp>
    <dsp:sp modelId="{9909132F-F588-4718-A0A3-66C6D176B5DA}">
      <dsp:nvSpPr>
        <dsp:cNvPr id="0" name=""/>
        <dsp:cNvSpPr/>
      </dsp:nvSpPr>
      <dsp:spPr>
        <a:xfrm>
          <a:off x="2774156" y="0"/>
          <a:ext cx="2579687" cy="5418667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 Narrow" panose="020B0606020202030204" pitchFamily="34" charset="0"/>
            </a:rPr>
            <a:t>Организационно - методическая</a:t>
          </a:r>
          <a:endParaRPr lang="ru-RU" sz="2400" kern="1200" dirty="0">
            <a:latin typeface="Arial Narrow" panose="020B0606020202030204" pitchFamily="34" charset="0"/>
          </a:endParaRPr>
        </a:p>
      </dsp:txBody>
      <dsp:txXfrm>
        <a:off x="2774156" y="0"/>
        <a:ext cx="2579687" cy="1625600"/>
      </dsp:txXfrm>
    </dsp:sp>
    <dsp:sp modelId="{1820B74D-006E-4CA6-808F-86DAA436DDE6}">
      <dsp:nvSpPr>
        <dsp:cNvPr id="0" name=""/>
        <dsp:cNvSpPr/>
      </dsp:nvSpPr>
      <dsp:spPr>
        <a:xfrm>
          <a:off x="3032125" y="1626063"/>
          <a:ext cx="2063749" cy="106455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 Narrow" panose="020B0606020202030204" pitchFamily="34" charset="0"/>
            </a:rPr>
            <a:t>Методическая</a:t>
          </a:r>
          <a:endParaRPr lang="ru-RU" sz="2000" kern="1200" dirty="0">
            <a:latin typeface="Arial Narrow" panose="020B0606020202030204" pitchFamily="34" charset="0"/>
          </a:endParaRPr>
        </a:p>
      </dsp:txBody>
      <dsp:txXfrm>
        <a:off x="3063305" y="1657243"/>
        <a:ext cx="2001389" cy="1002191"/>
      </dsp:txXfrm>
    </dsp:sp>
    <dsp:sp modelId="{1D1921B0-E590-46F8-96B0-891A6D05D91F}">
      <dsp:nvSpPr>
        <dsp:cNvPr id="0" name=""/>
        <dsp:cNvSpPr/>
      </dsp:nvSpPr>
      <dsp:spPr>
        <a:xfrm>
          <a:off x="3032125" y="2854391"/>
          <a:ext cx="2063749" cy="106455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 Narrow" panose="020B0606020202030204" pitchFamily="34" charset="0"/>
            </a:rPr>
            <a:t>Координационная</a:t>
          </a:r>
          <a:endParaRPr lang="ru-RU" sz="2000" kern="1200" dirty="0">
            <a:latin typeface="Arial Narrow" panose="020B0606020202030204" pitchFamily="34" charset="0"/>
          </a:endParaRPr>
        </a:p>
      </dsp:txBody>
      <dsp:txXfrm>
        <a:off x="3063305" y="2885571"/>
        <a:ext cx="2001389" cy="1002191"/>
      </dsp:txXfrm>
    </dsp:sp>
    <dsp:sp modelId="{48804601-339C-479E-9C57-ED3E4D954870}">
      <dsp:nvSpPr>
        <dsp:cNvPr id="0" name=""/>
        <dsp:cNvSpPr/>
      </dsp:nvSpPr>
      <dsp:spPr>
        <a:xfrm>
          <a:off x="3032125" y="4082719"/>
          <a:ext cx="2063749" cy="106455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 Narrow" panose="020B0606020202030204" pitchFamily="34" charset="0"/>
            </a:rPr>
            <a:t>Повышение мастерства</a:t>
          </a:r>
          <a:endParaRPr lang="ru-RU" sz="2000" kern="1200" dirty="0">
            <a:latin typeface="Arial Narrow" panose="020B0606020202030204" pitchFamily="34" charset="0"/>
          </a:endParaRPr>
        </a:p>
      </dsp:txBody>
      <dsp:txXfrm>
        <a:off x="3063305" y="4113899"/>
        <a:ext cx="2001389" cy="1002191"/>
      </dsp:txXfrm>
    </dsp:sp>
    <dsp:sp modelId="{6A219E7D-7598-4E37-BA55-C3932E0FB849}">
      <dsp:nvSpPr>
        <dsp:cNvPr id="0" name=""/>
        <dsp:cNvSpPr/>
      </dsp:nvSpPr>
      <dsp:spPr>
        <a:xfrm>
          <a:off x="5547320" y="0"/>
          <a:ext cx="2579687" cy="5418667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 Narrow" panose="020B0606020202030204" pitchFamily="34" charset="0"/>
            </a:rPr>
            <a:t>Научно - методическая</a:t>
          </a:r>
          <a:endParaRPr lang="ru-RU" sz="2400" kern="1200" dirty="0">
            <a:latin typeface="Arial Narrow" panose="020B0606020202030204" pitchFamily="34" charset="0"/>
          </a:endParaRPr>
        </a:p>
      </dsp:txBody>
      <dsp:txXfrm>
        <a:off x="5547320" y="0"/>
        <a:ext cx="2579687" cy="1625600"/>
      </dsp:txXfrm>
    </dsp:sp>
    <dsp:sp modelId="{BCEBD908-36DE-4759-88AD-17A0D7590373}">
      <dsp:nvSpPr>
        <dsp:cNvPr id="0" name=""/>
        <dsp:cNvSpPr/>
      </dsp:nvSpPr>
      <dsp:spPr>
        <a:xfrm>
          <a:off x="5805289" y="1627187"/>
          <a:ext cx="2063749" cy="163380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 Narrow" panose="020B0606020202030204" pitchFamily="34" charset="0"/>
            </a:rPr>
            <a:t>Прогностическая</a:t>
          </a:r>
          <a:endParaRPr lang="ru-RU" sz="2000" kern="1200" dirty="0">
            <a:latin typeface="Arial Narrow" panose="020B0606020202030204" pitchFamily="34" charset="0"/>
          </a:endParaRPr>
        </a:p>
      </dsp:txBody>
      <dsp:txXfrm>
        <a:off x="5853141" y="1675039"/>
        <a:ext cx="1968045" cy="1538098"/>
      </dsp:txXfrm>
    </dsp:sp>
    <dsp:sp modelId="{8581A47E-0C5F-4F31-AE2A-057D4F2D1AA1}">
      <dsp:nvSpPr>
        <dsp:cNvPr id="0" name=""/>
        <dsp:cNvSpPr/>
      </dsp:nvSpPr>
      <dsp:spPr>
        <a:xfrm>
          <a:off x="5805289" y="3512343"/>
          <a:ext cx="2063749" cy="163380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 Narrow" panose="020B0606020202030204" pitchFamily="34" charset="0"/>
            </a:rPr>
            <a:t>Проектировочная</a:t>
          </a:r>
          <a:endParaRPr lang="ru-RU" sz="2000" kern="1200" dirty="0">
            <a:latin typeface="Arial Narrow" panose="020B0606020202030204" pitchFamily="34" charset="0"/>
          </a:endParaRPr>
        </a:p>
      </dsp:txBody>
      <dsp:txXfrm>
        <a:off x="5853141" y="3560195"/>
        <a:ext cx="1968045" cy="15380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5B9F91-672E-4B1D-986B-15BA80406DCE}">
      <dsp:nvSpPr>
        <dsp:cNvPr id="0" name=""/>
        <dsp:cNvSpPr/>
      </dsp:nvSpPr>
      <dsp:spPr>
        <a:xfrm>
          <a:off x="0" y="30427"/>
          <a:ext cx="11679672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412C152-4D5E-4E42-A492-5BDFEC28C2C3}">
      <dsp:nvSpPr>
        <dsp:cNvPr id="0" name=""/>
        <dsp:cNvSpPr/>
      </dsp:nvSpPr>
      <dsp:spPr>
        <a:xfrm>
          <a:off x="0" y="30427"/>
          <a:ext cx="3026793" cy="1785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Arial Narrow" panose="020B0606020202030204" pitchFamily="34" charset="0"/>
            </a:rPr>
            <a:t>Учебно - методическая</a:t>
          </a:r>
          <a:endParaRPr lang="ru-RU" sz="2400" b="1" kern="1200" dirty="0">
            <a:latin typeface="Arial Narrow" panose="020B0606020202030204" pitchFamily="34" charset="0"/>
          </a:endParaRPr>
        </a:p>
      </dsp:txBody>
      <dsp:txXfrm>
        <a:off x="0" y="30427"/>
        <a:ext cx="3026793" cy="1785937"/>
      </dsp:txXfrm>
    </dsp:sp>
    <dsp:sp modelId="{AF496DC5-E018-4969-93E4-5A998CCD9883}">
      <dsp:nvSpPr>
        <dsp:cNvPr id="0" name=""/>
        <dsp:cNvSpPr/>
      </dsp:nvSpPr>
      <dsp:spPr>
        <a:xfrm>
          <a:off x="3270865" y="105014"/>
          <a:ext cx="8408806" cy="7875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 Narrow" panose="020B0606020202030204" pitchFamily="34" charset="0"/>
            </a:rPr>
            <a:t>изучение </a:t>
          </a:r>
          <a:r>
            <a:rPr lang="ru-RU" sz="2000" kern="1200" dirty="0" smtClean="0">
              <a:latin typeface="Arial Narrow" panose="020B0606020202030204" pitchFamily="34" charset="0"/>
            </a:rPr>
            <a:t>и контроль фактического состояния реализации учебно – тренировочных программ  </a:t>
          </a:r>
          <a:endParaRPr lang="ru-RU" sz="2000" kern="1200" dirty="0">
            <a:latin typeface="Arial Narrow" panose="020B0606020202030204" pitchFamily="34" charset="0"/>
          </a:endParaRPr>
        </a:p>
      </dsp:txBody>
      <dsp:txXfrm>
        <a:off x="3270865" y="105014"/>
        <a:ext cx="8408806" cy="787533"/>
      </dsp:txXfrm>
    </dsp:sp>
    <dsp:sp modelId="{FA7F7047-3FBA-48D5-9B8B-750AB1B3C448}">
      <dsp:nvSpPr>
        <dsp:cNvPr id="0" name=""/>
        <dsp:cNvSpPr/>
      </dsp:nvSpPr>
      <dsp:spPr>
        <a:xfrm>
          <a:off x="3028229" y="857337"/>
          <a:ext cx="8651442" cy="45720"/>
        </a:xfrm>
        <a:prstGeom prst="line">
          <a:avLst/>
        </a:prstGeom>
        <a:noFill/>
        <a:ln w="635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F0976FE1-C67E-4691-A8C8-052CB29FEB15}">
      <dsp:nvSpPr>
        <dsp:cNvPr id="0" name=""/>
        <dsp:cNvSpPr/>
      </dsp:nvSpPr>
      <dsp:spPr>
        <a:xfrm>
          <a:off x="3227259" y="951372"/>
          <a:ext cx="8452412" cy="7875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 Narrow" panose="020B0606020202030204" pitchFamily="34" charset="0"/>
            </a:rPr>
            <a:t>адекватные </a:t>
          </a:r>
          <a:r>
            <a:rPr lang="ru-RU" sz="2000" kern="1200" dirty="0" smtClean="0">
              <a:latin typeface="Arial Narrow" panose="020B0606020202030204" pitchFamily="34" charset="0"/>
            </a:rPr>
            <a:t>диагностические прогнозы и формирование профессиональных решений</a:t>
          </a:r>
          <a:endParaRPr lang="ru-RU" sz="2000" kern="1200" dirty="0">
            <a:latin typeface="Arial Narrow" panose="020B0606020202030204" pitchFamily="34" charset="0"/>
          </a:endParaRPr>
        </a:p>
      </dsp:txBody>
      <dsp:txXfrm>
        <a:off x="3227259" y="951372"/>
        <a:ext cx="8452412" cy="787533"/>
      </dsp:txXfrm>
    </dsp:sp>
    <dsp:sp modelId="{C438521E-325F-4C7B-9C0F-FD38CE534FE6}">
      <dsp:nvSpPr>
        <dsp:cNvPr id="0" name=""/>
        <dsp:cNvSpPr/>
      </dsp:nvSpPr>
      <dsp:spPr>
        <a:xfrm flipV="1">
          <a:off x="3026793" y="1729967"/>
          <a:ext cx="8631681" cy="45720"/>
        </a:xfrm>
        <a:prstGeom prst="line">
          <a:avLst/>
        </a:prstGeom>
        <a:noFill/>
        <a:ln w="635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E686ECDA-CFD1-498B-8B6B-F017DCA8E1EE}">
      <dsp:nvSpPr>
        <dsp:cNvPr id="0" name=""/>
        <dsp:cNvSpPr/>
      </dsp:nvSpPr>
      <dsp:spPr>
        <a:xfrm>
          <a:off x="0" y="1816364"/>
          <a:ext cx="11679672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D194EF4-B757-43CF-B025-7B2816547D5E}">
      <dsp:nvSpPr>
        <dsp:cNvPr id="0" name=""/>
        <dsp:cNvSpPr/>
      </dsp:nvSpPr>
      <dsp:spPr>
        <a:xfrm>
          <a:off x="0" y="1816364"/>
          <a:ext cx="3053961" cy="1785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Arial Narrow" panose="020B0606020202030204" pitchFamily="34" charset="0"/>
            </a:rPr>
            <a:t>Организационно -методическая</a:t>
          </a:r>
          <a:endParaRPr lang="ru-RU" sz="2400" b="1" kern="1200" dirty="0">
            <a:latin typeface="Arial Narrow" panose="020B0606020202030204" pitchFamily="34" charset="0"/>
          </a:endParaRPr>
        </a:p>
      </dsp:txBody>
      <dsp:txXfrm>
        <a:off x="0" y="1816364"/>
        <a:ext cx="3053961" cy="1785937"/>
      </dsp:txXfrm>
    </dsp:sp>
    <dsp:sp modelId="{2E84FC39-A3CE-4EBB-BAB8-1056DEAF8364}">
      <dsp:nvSpPr>
        <dsp:cNvPr id="0" name=""/>
        <dsp:cNvSpPr/>
      </dsp:nvSpPr>
      <dsp:spPr>
        <a:xfrm>
          <a:off x="3226789" y="1834843"/>
          <a:ext cx="8452882" cy="558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 Narrow" panose="020B0606020202030204" pitchFamily="34" charset="0"/>
            </a:rPr>
            <a:t>обобщение </a:t>
          </a:r>
          <a:r>
            <a:rPr lang="ru-RU" sz="2000" kern="1200" dirty="0" smtClean="0">
              <a:latin typeface="Arial Narrow" panose="020B0606020202030204" pitchFamily="34" charset="0"/>
            </a:rPr>
            <a:t>собственного опыта  </a:t>
          </a:r>
          <a:endParaRPr lang="ru-RU" sz="2000" kern="1200" dirty="0">
            <a:latin typeface="Arial Narrow" panose="020B0606020202030204" pitchFamily="34" charset="0"/>
          </a:endParaRPr>
        </a:p>
      </dsp:txBody>
      <dsp:txXfrm>
        <a:off x="3226789" y="1834843"/>
        <a:ext cx="8452882" cy="558105"/>
      </dsp:txXfrm>
    </dsp:sp>
    <dsp:sp modelId="{C9F7F76C-5933-4E92-B099-CDB62E6B394A}">
      <dsp:nvSpPr>
        <dsp:cNvPr id="0" name=""/>
        <dsp:cNvSpPr/>
      </dsp:nvSpPr>
      <dsp:spPr>
        <a:xfrm>
          <a:off x="3053961" y="2402375"/>
          <a:ext cx="8568134" cy="0"/>
        </a:xfrm>
        <a:prstGeom prst="line">
          <a:avLst/>
        </a:prstGeom>
        <a:noFill/>
        <a:ln w="635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A73B854A-50CA-4A7A-81CA-37E3A42F39DD}">
      <dsp:nvSpPr>
        <dsp:cNvPr id="0" name=""/>
        <dsp:cNvSpPr/>
      </dsp:nvSpPr>
      <dsp:spPr>
        <a:xfrm>
          <a:off x="3263866" y="2420854"/>
          <a:ext cx="8415805" cy="558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 Narrow" panose="020B0606020202030204" pitchFamily="34" charset="0"/>
            </a:rPr>
            <a:t>связь </a:t>
          </a:r>
          <a:r>
            <a:rPr lang="ru-RU" sz="2000" kern="1200" dirty="0" smtClean="0">
              <a:latin typeface="Arial Narrow" panose="020B0606020202030204" pitchFamily="34" charset="0"/>
            </a:rPr>
            <a:t>с другими учреждениями и организациями</a:t>
          </a:r>
          <a:endParaRPr lang="ru-RU" sz="2000" kern="1200" dirty="0">
            <a:latin typeface="Arial Narrow" panose="020B0606020202030204" pitchFamily="34" charset="0"/>
          </a:endParaRPr>
        </a:p>
      </dsp:txBody>
      <dsp:txXfrm>
        <a:off x="3263866" y="2420854"/>
        <a:ext cx="8415805" cy="558105"/>
      </dsp:txXfrm>
    </dsp:sp>
    <dsp:sp modelId="{250BBCA6-6630-426C-9644-52A2C8371557}">
      <dsp:nvSpPr>
        <dsp:cNvPr id="0" name=""/>
        <dsp:cNvSpPr/>
      </dsp:nvSpPr>
      <dsp:spPr>
        <a:xfrm>
          <a:off x="3053961" y="2988386"/>
          <a:ext cx="8568134" cy="0"/>
        </a:xfrm>
        <a:prstGeom prst="line">
          <a:avLst/>
        </a:prstGeom>
        <a:noFill/>
        <a:ln w="635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293D2060-A959-4EDA-ACBD-8377CBE86A06}">
      <dsp:nvSpPr>
        <dsp:cNvPr id="0" name=""/>
        <dsp:cNvSpPr/>
      </dsp:nvSpPr>
      <dsp:spPr>
        <a:xfrm>
          <a:off x="3275384" y="3006865"/>
          <a:ext cx="8404287" cy="558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 Narrow" panose="020B0606020202030204" pitchFamily="34" charset="0"/>
            </a:rPr>
            <a:t>повышение </a:t>
          </a:r>
          <a:r>
            <a:rPr lang="ru-RU" sz="2000" kern="1200" dirty="0" smtClean="0">
              <a:latin typeface="Arial Narrow" panose="020B0606020202030204" pitchFamily="34" charset="0"/>
            </a:rPr>
            <a:t>квалификации специалистов </a:t>
          </a:r>
          <a:endParaRPr lang="ru-RU" sz="2000" kern="1200" dirty="0">
            <a:latin typeface="Arial Narrow" panose="020B0606020202030204" pitchFamily="34" charset="0"/>
          </a:endParaRPr>
        </a:p>
      </dsp:txBody>
      <dsp:txXfrm>
        <a:off x="3275384" y="3006865"/>
        <a:ext cx="8404287" cy="558105"/>
      </dsp:txXfrm>
    </dsp:sp>
    <dsp:sp modelId="{88740F2F-9383-4329-BFA1-BB2C755AEFE8}">
      <dsp:nvSpPr>
        <dsp:cNvPr id="0" name=""/>
        <dsp:cNvSpPr/>
      </dsp:nvSpPr>
      <dsp:spPr>
        <a:xfrm>
          <a:off x="3053961" y="3574397"/>
          <a:ext cx="8568134" cy="0"/>
        </a:xfrm>
        <a:prstGeom prst="line">
          <a:avLst/>
        </a:prstGeom>
        <a:noFill/>
        <a:ln w="635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B17562F0-8B3D-4745-A07F-B756E0DD9874}">
      <dsp:nvSpPr>
        <dsp:cNvPr id="0" name=""/>
        <dsp:cNvSpPr/>
      </dsp:nvSpPr>
      <dsp:spPr>
        <a:xfrm>
          <a:off x="0" y="3602302"/>
          <a:ext cx="11679672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A6DD439-EDB8-4E55-8711-CBDAD10F05D5}">
      <dsp:nvSpPr>
        <dsp:cNvPr id="0" name=""/>
        <dsp:cNvSpPr/>
      </dsp:nvSpPr>
      <dsp:spPr>
        <a:xfrm>
          <a:off x="0" y="3602302"/>
          <a:ext cx="3014135" cy="1785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Arial Narrow" panose="020B0606020202030204" pitchFamily="34" charset="0"/>
            </a:rPr>
            <a:t>Научно - методическая</a:t>
          </a:r>
          <a:endParaRPr lang="ru-RU" sz="2400" b="1" kern="1200" dirty="0">
            <a:latin typeface="Arial Narrow" panose="020B0606020202030204" pitchFamily="34" charset="0"/>
          </a:endParaRPr>
        </a:p>
      </dsp:txBody>
      <dsp:txXfrm>
        <a:off x="0" y="3602302"/>
        <a:ext cx="3014135" cy="1785937"/>
      </dsp:txXfrm>
    </dsp:sp>
    <dsp:sp modelId="{47497A8E-54A8-482A-BB6A-A6CBEAAC0119}">
      <dsp:nvSpPr>
        <dsp:cNvPr id="0" name=""/>
        <dsp:cNvSpPr/>
      </dsp:nvSpPr>
      <dsp:spPr>
        <a:xfrm>
          <a:off x="3287130" y="3653441"/>
          <a:ext cx="8354438" cy="830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 Narrow" panose="020B0606020202030204" pitchFamily="34" charset="0"/>
            </a:rPr>
            <a:t>системный </a:t>
          </a:r>
          <a:r>
            <a:rPr lang="ru-RU" sz="2000" kern="1200" dirty="0" smtClean="0">
              <a:latin typeface="Arial Narrow" panose="020B0606020202030204" pitchFamily="34" charset="0"/>
            </a:rPr>
            <a:t>подход к прогнозированию и выбору  оптимального планирования</a:t>
          </a:r>
          <a:endParaRPr lang="ru-RU" sz="2000" kern="1200" dirty="0">
            <a:latin typeface="Arial Narrow" panose="020B0606020202030204" pitchFamily="34" charset="0"/>
          </a:endParaRPr>
        </a:p>
      </dsp:txBody>
      <dsp:txXfrm>
        <a:off x="3287130" y="3653441"/>
        <a:ext cx="8354438" cy="830181"/>
      </dsp:txXfrm>
    </dsp:sp>
    <dsp:sp modelId="{EB5849EE-CBED-459E-9C56-E347E9EDCBD7}">
      <dsp:nvSpPr>
        <dsp:cNvPr id="0" name=""/>
        <dsp:cNvSpPr/>
      </dsp:nvSpPr>
      <dsp:spPr>
        <a:xfrm>
          <a:off x="3014135" y="4473993"/>
          <a:ext cx="8659381" cy="0"/>
        </a:xfrm>
        <a:prstGeom prst="line">
          <a:avLst/>
        </a:prstGeom>
        <a:noFill/>
        <a:ln w="635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685BC0D9-28AE-4071-A563-8E7F8FF82647}">
      <dsp:nvSpPr>
        <dsp:cNvPr id="0" name=""/>
        <dsp:cNvSpPr/>
      </dsp:nvSpPr>
      <dsp:spPr>
        <a:xfrm>
          <a:off x="3313726" y="4506071"/>
          <a:ext cx="8308809" cy="830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 Narrow" panose="020B0606020202030204" pitchFamily="34" charset="0"/>
            </a:rPr>
            <a:t>выбор </a:t>
          </a:r>
          <a:r>
            <a:rPr lang="ru-RU" sz="2000" kern="1200" dirty="0" smtClean="0">
              <a:latin typeface="Arial Narrow" panose="020B0606020202030204" pitchFamily="34" charset="0"/>
            </a:rPr>
            <a:t>концептуальной модели деятельности школы, разработку адаптированных образовательных программ</a:t>
          </a:r>
          <a:endParaRPr lang="ru-RU" sz="2000" kern="1200" dirty="0">
            <a:latin typeface="Arial Narrow" panose="020B0606020202030204" pitchFamily="34" charset="0"/>
          </a:endParaRPr>
        </a:p>
      </dsp:txBody>
      <dsp:txXfrm>
        <a:off x="3313726" y="4506071"/>
        <a:ext cx="8308809" cy="830181"/>
      </dsp:txXfrm>
    </dsp:sp>
    <dsp:sp modelId="{3E5C1FD7-6F59-4C86-8622-8CD3A5686B5A}">
      <dsp:nvSpPr>
        <dsp:cNvPr id="0" name=""/>
        <dsp:cNvSpPr/>
      </dsp:nvSpPr>
      <dsp:spPr>
        <a:xfrm>
          <a:off x="3014135" y="5345684"/>
          <a:ext cx="8659381" cy="0"/>
        </a:xfrm>
        <a:prstGeom prst="line">
          <a:avLst/>
        </a:prstGeom>
        <a:noFill/>
        <a:ln w="635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B70A-8301-40DD-A9D6-7AD98C81236E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7F1D7-C296-4541-898C-877E37DF8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994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B70A-8301-40DD-A9D6-7AD98C81236E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7F1D7-C296-4541-898C-877E37DF8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725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B70A-8301-40DD-A9D6-7AD98C81236E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7F1D7-C296-4541-898C-877E37DF8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184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B70A-8301-40DD-A9D6-7AD98C81236E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7F1D7-C296-4541-898C-877E37DF8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35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B70A-8301-40DD-A9D6-7AD98C81236E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7F1D7-C296-4541-898C-877E37DF8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378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B70A-8301-40DD-A9D6-7AD98C81236E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7F1D7-C296-4541-898C-877E37DF8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495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B70A-8301-40DD-A9D6-7AD98C81236E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7F1D7-C296-4541-898C-877E37DF8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432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B70A-8301-40DD-A9D6-7AD98C81236E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7F1D7-C296-4541-898C-877E37DF8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75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B70A-8301-40DD-A9D6-7AD98C81236E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7F1D7-C296-4541-898C-877E37DF8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564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B70A-8301-40DD-A9D6-7AD98C81236E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7F1D7-C296-4541-898C-877E37DF8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536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B70A-8301-40DD-A9D6-7AD98C81236E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7F1D7-C296-4541-898C-877E37DF8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04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1B70A-8301-40DD-A9D6-7AD98C81236E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7F1D7-C296-4541-898C-877E37DF8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182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782" y="760210"/>
            <a:ext cx="5989228" cy="2310149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D5DCE3"/>
              </a:gs>
            </a:gsLst>
            <a:lin ang="5400000" scaled="1"/>
          </a:gradFill>
          <a:effectLst>
            <a:softEdge rad="127000"/>
          </a:effectLst>
        </p:spPr>
        <p:txBody>
          <a:bodyPr>
            <a:normAutofit fontScale="90000"/>
          </a:bodyPr>
          <a:lstStyle/>
          <a:p>
            <a:r>
              <a:rPr lang="ru-RU" sz="4400" dirty="0" smtClean="0">
                <a:latin typeface="Arial Narrow" panose="020B0606020202030204" pitchFamily="34" charset="0"/>
              </a:rPr>
              <a:t>Работа методической системы в муниципальном бюджетном учреждении </a:t>
            </a:r>
            <a:br>
              <a:rPr lang="ru-RU" sz="4400" dirty="0" smtClean="0">
                <a:latin typeface="Arial Narrow" panose="020B0606020202030204" pitchFamily="34" charset="0"/>
              </a:rPr>
            </a:br>
            <a:r>
              <a:rPr lang="ru-RU" sz="4400" dirty="0" smtClean="0">
                <a:latin typeface="Arial Narrow" panose="020B0606020202030204" pitchFamily="34" charset="0"/>
              </a:rPr>
              <a:t>Спортивная школа «</a:t>
            </a:r>
            <a:r>
              <a:rPr lang="ru-RU" sz="4400" dirty="0">
                <a:latin typeface="Arial Narrow" panose="020B0606020202030204" pitchFamily="34" charset="0"/>
              </a:rPr>
              <a:t>А</a:t>
            </a:r>
            <a:r>
              <a:rPr lang="ru-RU" sz="4400" dirty="0" smtClean="0">
                <a:latin typeface="Arial Narrow" panose="020B0606020202030204" pitchFamily="34" charset="0"/>
              </a:rPr>
              <a:t>рктика»</a:t>
            </a:r>
            <a:endParaRPr lang="ru-RU" sz="4400" dirty="0">
              <a:latin typeface="Arial Narrow" panose="020B060602020203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49493" y="4445100"/>
            <a:ext cx="5075081" cy="1253030"/>
          </a:xfrm>
        </p:spPr>
        <p:txBody>
          <a:bodyPr>
            <a:normAutofit lnSpcReduction="10000"/>
          </a:bodyPr>
          <a:lstStyle/>
          <a:p>
            <a:pPr algn="r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Даниленко А.К.</a:t>
            </a:r>
          </a:p>
          <a:p>
            <a:pPr algn="r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Заместитель директора</a:t>
            </a:r>
          </a:p>
          <a:p>
            <a:pPr algn="r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по спортивной деятельности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399686" y="657945"/>
            <a:ext cx="2691169" cy="2754817"/>
          </a:xfrm>
          <a:custGeom>
            <a:avLst/>
            <a:gdLst>
              <a:gd name="connsiteX0" fmla="*/ 0 w 2395331"/>
              <a:gd name="connsiteY0" fmla="*/ 385977 h 2315817"/>
              <a:gd name="connsiteX1" fmla="*/ 385977 w 2395331"/>
              <a:gd name="connsiteY1" fmla="*/ 0 h 2315817"/>
              <a:gd name="connsiteX2" fmla="*/ 2009354 w 2395331"/>
              <a:gd name="connsiteY2" fmla="*/ 0 h 2315817"/>
              <a:gd name="connsiteX3" fmla="*/ 2395331 w 2395331"/>
              <a:gd name="connsiteY3" fmla="*/ 385977 h 2315817"/>
              <a:gd name="connsiteX4" fmla="*/ 2395331 w 2395331"/>
              <a:gd name="connsiteY4" fmla="*/ 1929840 h 2315817"/>
              <a:gd name="connsiteX5" fmla="*/ 2009354 w 2395331"/>
              <a:gd name="connsiteY5" fmla="*/ 2315817 h 2315817"/>
              <a:gd name="connsiteX6" fmla="*/ 385977 w 2395331"/>
              <a:gd name="connsiteY6" fmla="*/ 2315817 h 2315817"/>
              <a:gd name="connsiteX7" fmla="*/ 0 w 2395331"/>
              <a:gd name="connsiteY7" fmla="*/ 1929840 h 2315817"/>
              <a:gd name="connsiteX8" fmla="*/ 0 w 2395331"/>
              <a:gd name="connsiteY8" fmla="*/ 385977 h 2315817"/>
              <a:gd name="connsiteX0" fmla="*/ 139148 w 2395331"/>
              <a:gd name="connsiteY0" fmla="*/ 455551 h 2315817"/>
              <a:gd name="connsiteX1" fmla="*/ 385977 w 2395331"/>
              <a:gd name="connsiteY1" fmla="*/ 0 h 2315817"/>
              <a:gd name="connsiteX2" fmla="*/ 2009354 w 2395331"/>
              <a:gd name="connsiteY2" fmla="*/ 0 h 2315817"/>
              <a:gd name="connsiteX3" fmla="*/ 2395331 w 2395331"/>
              <a:gd name="connsiteY3" fmla="*/ 385977 h 2315817"/>
              <a:gd name="connsiteX4" fmla="*/ 2395331 w 2395331"/>
              <a:gd name="connsiteY4" fmla="*/ 1929840 h 2315817"/>
              <a:gd name="connsiteX5" fmla="*/ 2009354 w 2395331"/>
              <a:gd name="connsiteY5" fmla="*/ 2315817 h 2315817"/>
              <a:gd name="connsiteX6" fmla="*/ 385977 w 2395331"/>
              <a:gd name="connsiteY6" fmla="*/ 2315817 h 2315817"/>
              <a:gd name="connsiteX7" fmla="*/ 0 w 2395331"/>
              <a:gd name="connsiteY7" fmla="*/ 1929840 h 2315817"/>
              <a:gd name="connsiteX8" fmla="*/ 139148 w 2395331"/>
              <a:gd name="connsiteY8" fmla="*/ 455551 h 2315817"/>
              <a:gd name="connsiteX0" fmla="*/ 139148 w 2395331"/>
              <a:gd name="connsiteY0" fmla="*/ 545003 h 2405269"/>
              <a:gd name="connsiteX1" fmla="*/ 385977 w 2395331"/>
              <a:gd name="connsiteY1" fmla="*/ 89452 h 2405269"/>
              <a:gd name="connsiteX2" fmla="*/ 2009354 w 2395331"/>
              <a:gd name="connsiteY2" fmla="*/ 0 h 2405269"/>
              <a:gd name="connsiteX3" fmla="*/ 2395331 w 2395331"/>
              <a:gd name="connsiteY3" fmla="*/ 475429 h 2405269"/>
              <a:gd name="connsiteX4" fmla="*/ 2395331 w 2395331"/>
              <a:gd name="connsiteY4" fmla="*/ 2019292 h 2405269"/>
              <a:gd name="connsiteX5" fmla="*/ 2009354 w 2395331"/>
              <a:gd name="connsiteY5" fmla="*/ 2405269 h 2405269"/>
              <a:gd name="connsiteX6" fmla="*/ 385977 w 2395331"/>
              <a:gd name="connsiteY6" fmla="*/ 2405269 h 2405269"/>
              <a:gd name="connsiteX7" fmla="*/ 0 w 2395331"/>
              <a:gd name="connsiteY7" fmla="*/ 2019292 h 2405269"/>
              <a:gd name="connsiteX8" fmla="*/ 139148 w 2395331"/>
              <a:gd name="connsiteY8" fmla="*/ 545003 h 2405269"/>
              <a:gd name="connsiteX0" fmla="*/ 139148 w 2395331"/>
              <a:gd name="connsiteY0" fmla="*/ 545003 h 2405269"/>
              <a:gd name="connsiteX1" fmla="*/ 385977 w 2395331"/>
              <a:gd name="connsiteY1" fmla="*/ 89452 h 2405269"/>
              <a:gd name="connsiteX2" fmla="*/ 2009354 w 2395331"/>
              <a:gd name="connsiteY2" fmla="*/ 0 h 2405269"/>
              <a:gd name="connsiteX3" fmla="*/ 2395331 w 2395331"/>
              <a:gd name="connsiteY3" fmla="*/ 475429 h 2405269"/>
              <a:gd name="connsiteX4" fmla="*/ 2395331 w 2395331"/>
              <a:gd name="connsiteY4" fmla="*/ 2019292 h 2405269"/>
              <a:gd name="connsiteX5" fmla="*/ 2009354 w 2395331"/>
              <a:gd name="connsiteY5" fmla="*/ 2405269 h 2405269"/>
              <a:gd name="connsiteX6" fmla="*/ 465491 w 2395331"/>
              <a:gd name="connsiteY6" fmla="*/ 2315817 h 2405269"/>
              <a:gd name="connsiteX7" fmla="*/ 0 w 2395331"/>
              <a:gd name="connsiteY7" fmla="*/ 2019292 h 2405269"/>
              <a:gd name="connsiteX8" fmla="*/ 139148 w 2395331"/>
              <a:gd name="connsiteY8" fmla="*/ 545003 h 2405269"/>
              <a:gd name="connsiteX0" fmla="*/ 139148 w 2395331"/>
              <a:gd name="connsiteY0" fmla="*/ 545003 h 2405269"/>
              <a:gd name="connsiteX1" fmla="*/ 385977 w 2395331"/>
              <a:gd name="connsiteY1" fmla="*/ 89452 h 2405269"/>
              <a:gd name="connsiteX2" fmla="*/ 2009354 w 2395331"/>
              <a:gd name="connsiteY2" fmla="*/ 0 h 2405269"/>
              <a:gd name="connsiteX3" fmla="*/ 2395331 w 2395331"/>
              <a:gd name="connsiteY3" fmla="*/ 475429 h 2405269"/>
              <a:gd name="connsiteX4" fmla="*/ 2286001 w 2395331"/>
              <a:gd name="connsiteY4" fmla="*/ 1949718 h 2405269"/>
              <a:gd name="connsiteX5" fmla="*/ 2009354 w 2395331"/>
              <a:gd name="connsiteY5" fmla="*/ 2405269 h 2405269"/>
              <a:gd name="connsiteX6" fmla="*/ 465491 w 2395331"/>
              <a:gd name="connsiteY6" fmla="*/ 2315817 h 2405269"/>
              <a:gd name="connsiteX7" fmla="*/ 0 w 2395331"/>
              <a:gd name="connsiteY7" fmla="*/ 2019292 h 2405269"/>
              <a:gd name="connsiteX8" fmla="*/ 139148 w 2395331"/>
              <a:gd name="connsiteY8" fmla="*/ 545003 h 240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5331" h="2405269">
                <a:moveTo>
                  <a:pt x="139148" y="545003"/>
                </a:moveTo>
                <a:cubicBezTo>
                  <a:pt x="139148" y="331834"/>
                  <a:pt x="172808" y="89452"/>
                  <a:pt x="385977" y="89452"/>
                </a:cubicBezTo>
                <a:lnTo>
                  <a:pt x="2009354" y="0"/>
                </a:lnTo>
                <a:cubicBezTo>
                  <a:pt x="2222523" y="0"/>
                  <a:pt x="2395331" y="262260"/>
                  <a:pt x="2395331" y="475429"/>
                </a:cubicBezTo>
                <a:lnTo>
                  <a:pt x="2286001" y="1949718"/>
                </a:lnTo>
                <a:cubicBezTo>
                  <a:pt x="2286001" y="2162887"/>
                  <a:pt x="2222523" y="2405269"/>
                  <a:pt x="2009354" y="2405269"/>
                </a:cubicBezTo>
                <a:lnTo>
                  <a:pt x="465491" y="2315817"/>
                </a:lnTo>
                <a:cubicBezTo>
                  <a:pt x="252322" y="2315817"/>
                  <a:pt x="0" y="2232461"/>
                  <a:pt x="0" y="2019292"/>
                </a:cubicBezTo>
                <a:cubicBezTo>
                  <a:pt x="0" y="1504671"/>
                  <a:pt x="139148" y="1059624"/>
                  <a:pt x="139148" y="545003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 l="-10000" r="-15000" b="-2000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090855" y="652196"/>
            <a:ext cx="2669954" cy="2709283"/>
          </a:xfrm>
          <a:custGeom>
            <a:avLst/>
            <a:gdLst>
              <a:gd name="connsiteX0" fmla="*/ 0 w 2395331"/>
              <a:gd name="connsiteY0" fmla="*/ 385977 h 2315817"/>
              <a:gd name="connsiteX1" fmla="*/ 385977 w 2395331"/>
              <a:gd name="connsiteY1" fmla="*/ 0 h 2315817"/>
              <a:gd name="connsiteX2" fmla="*/ 2009354 w 2395331"/>
              <a:gd name="connsiteY2" fmla="*/ 0 h 2315817"/>
              <a:gd name="connsiteX3" fmla="*/ 2395331 w 2395331"/>
              <a:gd name="connsiteY3" fmla="*/ 385977 h 2315817"/>
              <a:gd name="connsiteX4" fmla="*/ 2395331 w 2395331"/>
              <a:gd name="connsiteY4" fmla="*/ 1929840 h 2315817"/>
              <a:gd name="connsiteX5" fmla="*/ 2009354 w 2395331"/>
              <a:gd name="connsiteY5" fmla="*/ 2315817 h 2315817"/>
              <a:gd name="connsiteX6" fmla="*/ 385977 w 2395331"/>
              <a:gd name="connsiteY6" fmla="*/ 2315817 h 2315817"/>
              <a:gd name="connsiteX7" fmla="*/ 0 w 2395331"/>
              <a:gd name="connsiteY7" fmla="*/ 1929840 h 2315817"/>
              <a:gd name="connsiteX8" fmla="*/ 0 w 2395331"/>
              <a:gd name="connsiteY8" fmla="*/ 385977 h 2315817"/>
              <a:gd name="connsiteX0" fmla="*/ 0 w 2464905"/>
              <a:gd name="connsiteY0" fmla="*/ 385977 h 2315817"/>
              <a:gd name="connsiteX1" fmla="*/ 455551 w 2464905"/>
              <a:gd name="connsiteY1" fmla="*/ 0 h 2315817"/>
              <a:gd name="connsiteX2" fmla="*/ 2078928 w 2464905"/>
              <a:gd name="connsiteY2" fmla="*/ 0 h 2315817"/>
              <a:gd name="connsiteX3" fmla="*/ 2464905 w 2464905"/>
              <a:gd name="connsiteY3" fmla="*/ 385977 h 2315817"/>
              <a:gd name="connsiteX4" fmla="*/ 2464905 w 2464905"/>
              <a:gd name="connsiteY4" fmla="*/ 1929840 h 2315817"/>
              <a:gd name="connsiteX5" fmla="*/ 2078928 w 2464905"/>
              <a:gd name="connsiteY5" fmla="*/ 2315817 h 2315817"/>
              <a:gd name="connsiteX6" fmla="*/ 455551 w 2464905"/>
              <a:gd name="connsiteY6" fmla="*/ 2315817 h 2315817"/>
              <a:gd name="connsiteX7" fmla="*/ 69574 w 2464905"/>
              <a:gd name="connsiteY7" fmla="*/ 1929840 h 2315817"/>
              <a:gd name="connsiteX8" fmla="*/ 0 w 2464905"/>
              <a:gd name="connsiteY8" fmla="*/ 385977 h 2315817"/>
              <a:gd name="connsiteX0" fmla="*/ 29817 w 2494722"/>
              <a:gd name="connsiteY0" fmla="*/ 385977 h 2315817"/>
              <a:gd name="connsiteX1" fmla="*/ 485368 w 2494722"/>
              <a:gd name="connsiteY1" fmla="*/ 0 h 2315817"/>
              <a:gd name="connsiteX2" fmla="*/ 2108745 w 2494722"/>
              <a:gd name="connsiteY2" fmla="*/ 0 h 2315817"/>
              <a:gd name="connsiteX3" fmla="*/ 2494722 w 2494722"/>
              <a:gd name="connsiteY3" fmla="*/ 385977 h 2315817"/>
              <a:gd name="connsiteX4" fmla="*/ 2494722 w 2494722"/>
              <a:gd name="connsiteY4" fmla="*/ 1929840 h 2315817"/>
              <a:gd name="connsiteX5" fmla="*/ 2108745 w 2494722"/>
              <a:gd name="connsiteY5" fmla="*/ 2315817 h 2315817"/>
              <a:gd name="connsiteX6" fmla="*/ 485368 w 2494722"/>
              <a:gd name="connsiteY6" fmla="*/ 2315817 h 2315817"/>
              <a:gd name="connsiteX7" fmla="*/ 0 w 2494722"/>
              <a:gd name="connsiteY7" fmla="*/ 1929840 h 2315817"/>
              <a:gd name="connsiteX8" fmla="*/ 29817 w 2494722"/>
              <a:gd name="connsiteY8" fmla="*/ 385977 h 2315817"/>
              <a:gd name="connsiteX0" fmla="*/ 29817 w 2494722"/>
              <a:gd name="connsiteY0" fmla="*/ 485368 h 2415208"/>
              <a:gd name="connsiteX1" fmla="*/ 594698 w 2494722"/>
              <a:gd name="connsiteY1" fmla="*/ 0 h 2415208"/>
              <a:gd name="connsiteX2" fmla="*/ 2108745 w 2494722"/>
              <a:gd name="connsiteY2" fmla="*/ 99391 h 2415208"/>
              <a:gd name="connsiteX3" fmla="*/ 2494722 w 2494722"/>
              <a:gd name="connsiteY3" fmla="*/ 485368 h 2415208"/>
              <a:gd name="connsiteX4" fmla="*/ 2494722 w 2494722"/>
              <a:gd name="connsiteY4" fmla="*/ 2029231 h 2415208"/>
              <a:gd name="connsiteX5" fmla="*/ 2108745 w 2494722"/>
              <a:gd name="connsiteY5" fmla="*/ 2415208 h 2415208"/>
              <a:gd name="connsiteX6" fmla="*/ 485368 w 2494722"/>
              <a:gd name="connsiteY6" fmla="*/ 2415208 h 2415208"/>
              <a:gd name="connsiteX7" fmla="*/ 0 w 2494722"/>
              <a:gd name="connsiteY7" fmla="*/ 2029231 h 2415208"/>
              <a:gd name="connsiteX8" fmla="*/ 29817 w 2494722"/>
              <a:gd name="connsiteY8" fmla="*/ 485368 h 2415208"/>
              <a:gd name="connsiteX0" fmla="*/ 29817 w 2494722"/>
              <a:gd name="connsiteY0" fmla="*/ 485368 h 2415208"/>
              <a:gd name="connsiteX1" fmla="*/ 594698 w 2494722"/>
              <a:gd name="connsiteY1" fmla="*/ 0 h 2415208"/>
              <a:gd name="connsiteX2" fmla="*/ 2108745 w 2494722"/>
              <a:gd name="connsiteY2" fmla="*/ 99391 h 2415208"/>
              <a:gd name="connsiteX3" fmla="*/ 2276061 w 2494722"/>
              <a:gd name="connsiteY3" fmla="*/ 525125 h 2415208"/>
              <a:gd name="connsiteX4" fmla="*/ 2494722 w 2494722"/>
              <a:gd name="connsiteY4" fmla="*/ 2029231 h 2415208"/>
              <a:gd name="connsiteX5" fmla="*/ 2108745 w 2494722"/>
              <a:gd name="connsiteY5" fmla="*/ 2415208 h 2415208"/>
              <a:gd name="connsiteX6" fmla="*/ 485368 w 2494722"/>
              <a:gd name="connsiteY6" fmla="*/ 2415208 h 2415208"/>
              <a:gd name="connsiteX7" fmla="*/ 0 w 2494722"/>
              <a:gd name="connsiteY7" fmla="*/ 2029231 h 2415208"/>
              <a:gd name="connsiteX8" fmla="*/ 29817 w 2494722"/>
              <a:gd name="connsiteY8" fmla="*/ 485368 h 2415208"/>
              <a:gd name="connsiteX0" fmla="*/ 29817 w 2494722"/>
              <a:gd name="connsiteY0" fmla="*/ 485368 h 2415208"/>
              <a:gd name="connsiteX1" fmla="*/ 594698 w 2494722"/>
              <a:gd name="connsiteY1" fmla="*/ 0 h 2415208"/>
              <a:gd name="connsiteX2" fmla="*/ 2108745 w 2494722"/>
              <a:gd name="connsiteY2" fmla="*/ 99391 h 2415208"/>
              <a:gd name="connsiteX3" fmla="*/ 2276061 w 2494722"/>
              <a:gd name="connsiteY3" fmla="*/ 525125 h 2415208"/>
              <a:gd name="connsiteX4" fmla="*/ 2494722 w 2494722"/>
              <a:gd name="connsiteY4" fmla="*/ 2029231 h 2415208"/>
              <a:gd name="connsiteX5" fmla="*/ 1870205 w 2494722"/>
              <a:gd name="connsiteY5" fmla="*/ 2355574 h 2415208"/>
              <a:gd name="connsiteX6" fmla="*/ 485368 w 2494722"/>
              <a:gd name="connsiteY6" fmla="*/ 2415208 h 2415208"/>
              <a:gd name="connsiteX7" fmla="*/ 0 w 2494722"/>
              <a:gd name="connsiteY7" fmla="*/ 2029231 h 2415208"/>
              <a:gd name="connsiteX8" fmla="*/ 29817 w 2494722"/>
              <a:gd name="connsiteY8" fmla="*/ 485368 h 2415208"/>
              <a:gd name="connsiteX0" fmla="*/ 79513 w 2544418"/>
              <a:gd name="connsiteY0" fmla="*/ 485368 h 2415208"/>
              <a:gd name="connsiteX1" fmla="*/ 644394 w 2544418"/>
              <a:gd name="connsiteY1" fmla="*/ 0 h 2415208"/>
              <a:gd name="connsiteX2" fmla="*/ 2158441 w 2544418"/>
              <a:gd name="connsiteY2" fmla="*/ 99391 h 2415208"/>
              <a:gd name="connsiteX3" fmla="*/ 2325757 w 2544418"/>
              <a:gd name="connsiteY3" fmla="*/ 525125 h 2415208"/>
              <a:gd name="connsiteX4" fmla="*/ 2544418 w 2544418"/>
              <a:gd name="connsiteY4" fmla="*/ 2029231 h 2415208"/>
              <a:gd name="connsiteX5" fmla="*/ 1919901 w 2544418"/>
              <a:gd name="connsiteY5" fmla="*/ 2355574 h 2415208"/>
              <a:gd name="connsiteX6" fmla="*/ 535064 w 2544418"/>
              <a:gd name="connsiteY6" fmla="*/ 2415208 h 2415208"/>
              <a:gd name="connsiteX7" fmla="*/ 0 w 2544418"/>
              <a:gd name="connsiteY7" fmla="*/ 2068987 h 2415208"/>
              <a:gd name="connsiteX8" fmla="*/ 79513 w 2544418"/>
              <a:gd name="connsiteY8" fmla="*/ 485368 h 2415208"/>
              <a:gd name="connsiteX0" fmla="*/ 80510 w 2545415"/>
              <a:gd name="connsiteY0" fmla="*/ 485368 h 2395330"/>
              <a:gd name="connsiteX1" fmla="*/ 645391 w 2545415"/>
              <a:gd name="connsiteY1" fmla="*/ 0 h 2395330"/>
              <a:gd name="connsiteX2" fmla="*/ 2159438 w 2545415"/>
              <a:gd name="connsiteY2" fmla="*/ 99391 h 2395330"/>
              <a:gd name="connsiteX3" fmla="*/ 2326754 w 2545415"/>
              <a:gd name="connsiteY3" fmla="*/ 525125 h 2395330"/>
              <a:gd name="connsiteX4" fmla="*/ 2545415 w 2545415"/>
              <a:gd name="connsiteY4" fmla="*/ 2029231 h 2395330"/>
              <a:gd name="connsiteX5" fmla="*/ 1920898 w 2545415"/>
              <a:gd name="connsiteY5" fmla="*/ 2355574 h 2395330"/>
              <a:gd name="connsiteX6" fmla="*/ 188191 w 2545415"/>
              <a:gd name="connsiteY6" fmla="*/ 2395330 h 2395330"/>
              <a:gd name="connsiteX7" fmla="*/ 997 w 2545415"/>
              <a:gd name="connsiteY7" fmla="*/ 2068987 h 2395330"/>
              <a:gd name="connsiteX8" fmla="*/ 80510 w 2545415"/>
              <a:gd name="connsiteY8" fmla="*/ 485368 h 2395330"/>
              <a:gd name="connsiteX0" fmla="*/ 80510 w 2376449"/>
              <a:gd name="connsiteY0" fmla="*/ 485368 h 2395330"/>
              <a:gd name="connsiteX1" fmla="*/ 645391 w 2376449"/>
              <a:gd name="connsiteY1" fmla="*/ 0 h 2395330"/>
              <a:gd name="connsiteX2" fmla="*/ 2159438 w 2376449"/>
              <a:gd name="connsiteY2" fmla="*/ 99391 h 2395330"/>
              <a:gd name="connsiteX3" fmla="*/ 2326754 w 2376449"/>
              <a:gd name="connsiteY3" fmla="*/ 525125 h 2395330"/>
              <a:gd name="connsiteX4" fmla="*/ 2376449 w 2376449"/>
              <a:gd name="connsiteY4" fmla="*/ 1850327 h 2395330"/>
              <a:gd name="connsiteX5" fmla="*/ 1920898 w 2376449"/>
              <a:gd name="connsiteY5" fmla="*/ 2355574 h 2395330"/>
              <a:gd name="connsiteX6" fmla="*/ 188191 w 2376449"/>
              <a:gd name="connsiteY6" fmla="*/ 2395330 h 2395330"/>
              <a:gd name="connsiteX7" fmla="*/ 997 w 2376449"/>
              <a:gd name="connsiteY7" fmla="*/ 2068987 h 2395330"/>
              <a:gd name="connsiteX8" fmla="*/ 80510 w 2376449"/>
              <a:gd name="connsiteY8" fmla="*/ 485368 h 2395330"/>
              <a:gd name="connsiteX0" fmla="*/ 80510 w 2376449"/>
              <a:gd name="connsiteY0" fmla="*/ 455551 h 2365513"/>
              <a:gd name="connsiteX1" fmla="*/ 575817 w 2376449"/>
              <a:gd name="connsiteY1" fmla="*/ 0 h 2365513"/>
              <a:gd name="connsiteX2" fmla="*/ 2159438 w 2376449"/>
              <a:gd name="connsiteY2" fmla="*/ 69574 h 2365513"/>
              <a:gd name="connsiteX3" fmla="*/ 2326754 w 2376449"/>
              <a:gd name="connsiteY3" fmla="*/ 495308 h 2365513"/>
              <a:gd name="connsiteX4" fmla="*/ 2376449 w 2376449"/>
              <a:gd name="connsiteY4" fmla="*/ 1820510 h 2365513"/>
              <a:gd name="connsiteX5" fmla="*/ 1920898 w 2376449"/>
              <a:gd name="connsiteY5" fmla="*/ 2325757 h 2365513"/>
              <a:gd name="connsiteX6" fmla="*/ 188191 w 2376449"/>
              <a:gd name="connsiteY6" fmla="*/ 2365513 h 2365513"/>
              <a:gd name="connsiteX7" fmla="*/ 997 w 2376449"/>
              <a:gd name="connsiteY7" fmla="*/ 2039170 h 2365513"/>
              <a:gd name="connsiteX8" fmla="*/ 80510 w 2376449"/>
              <a:gd name="connsiteY8" fmla="*/ 455551 h 2365513"/>
              <a:gd name="connsiteX0" fmla="*/ 80510 w 2376449"/>
              <a:gd name="connsiteY0" fmla="*/ 455551 h 2365513"/>
              <a:gd name="connsiteX1" fmla="*/ 575817 w 2376449"/>
              <a:gd name="connsiteY1" fmla="*/ 0 h 2365513"/>
              <a:gd name="connsiteX2" fmla="*/ 2159438 w 2376449"/>
              <a:gd name="connsiteY2" fmla="*/ 69574 h 2365513"/>
              <a:gd name="connsiteX3" fmla="*/ 2326754 w 2376449"/>
              <a:gd name="connsiteY3" fmla="*/ 495308 h 2365513"/>
              <a:gd name="connsiteX4" fmla="*/ 2376449 w 2376449"/>
              <a:gd name="connsiteY4" fmla="*/ 1820510 h 2365513"/>
              <a:gd name="connsiteX5" fmla="*/ 1920898 w 2376449"/>
              <a:gd name="connsiteY5" fmla="*/ 2325757 h 2365513"/>
              <a:gd name="connsiteX6" fmla="*/ 188191 w 2376449"/>
              <a:gd name="connsiteY6" fmla="*/ 2365513 h 2365513"/>
              <a:gd name="connsiteX7" fmla="*/ 997 w 2376449"/>
              <a:gd name="connsiteY7" fmla="*/ 2039170 h 2365513"/>
              <a:gd name="connsiteX8" fmla="*/ 80510 w 2376449"/>
              <a:gd name="connsiteY8" fmla="*/ 455551 h 2365513"/>
              <a:gd name="connsiteX0" fmla="*/ 80510 w 2376449"/>
              <a:gd name="connsiteY0" fmla="*/ 455551 h 2365513"/>
              <a:gd name="connsiteX1" fmla="*/ 575817 w 2376449"/>
              <a:gd name="connsiteY1" fmla="*/ 0 h 2365513"/>
              <a:gd name="connsiteX2" fmla="*/ 2159438 w 2376449"/>
              <a:gd name="connsiteY2" fmla="*/ 69574 h 2365513"/>
              <a:gd name="connsiteX3" fmla="*/ 2326754 w 2376449"/>
              <a:gd name="connsiteY3" fmla="*/ 495308 h 2365513"/>
              <a:gd name="connsiteX4" fmla="*/ 2376449 w 2376449"/>
              <a:gd name="connsiteY4" fmla="*/ 1820510 h 2365513"/>
              <a:gd name="connsiteX5" fmla="*/ 1920898 w 2376449"/>
              <a:gd name="connsiteY5" fmla="*/ 2325757 h 2365513"/>
              <a:gd name="connsiteX6" fmla="*/ 188191 w 2376449"/>
              <a:gd name="connsiteY6" fmla="*/ 2365513 h 2365513"/>
              <a:gd name="connsiteX7" fmla="*/ 997 w 2376449"/>
              <a:gd name="connsiteY7" fmla="*/ 2039170 h 2365513"/>
              <a:gd name="connsiteX8" fmla="*/ 80510 w 2376449"/>
              <a:gd name="connsiteY8" fmla="*/ 455551 h 2365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6449" h="2365513">
                <a:moveTo>
                  <a:pt x="80510" y="455551"/>
                </a:moveTo>
                <a:cubicBezTo>
                  <a:pt x="80510" y="242382"/>
                  <a:pt x="153926" y="69574"/>
                  <a:pt x="575817" y="0"/>
                </a:cubicBezTo>
                <a:lnTo>
                  <a:pt x="2159438" y="69574"/>
                </a:lnTo>
                <a:cubicBezTo>
                  <a:pt x="2372607" y="69574"/>
                  <a:pt x="2326754" y="282139"/>
                  <a:pt x="2326754" y="495308"/>
                </a:cubicBezTo>
                <a:lnTo>
                  <a:pt x="2376449" y="1820510"/>
                </a:lnTo>
                <a:cubicBezTo>
                  <a:pt x="2376449" y="2033679"/>
                  <a:pt x="2134067" y="2325757"/>
                  <a:pt x="1920898" y="2325757"/>
                </a:cubicBezTo>
                <a:lnTo>
                  <a:pt x="188191" y="2365513"/>
                </a:lnTo>
                <a:cubicBezTo>
                  <a:pt x="-24978" y="2365513"/>
                  <a:pt x="997" y="2252339"/>
                  <a:pt x="997" y="2039170"/>
                </a:cubicBezTo>
                <a:cubicBezTo>
                  <a:pt x="997" y="1524549"/>
                  <a:pt x="80510" y="970172"/>
                  <a:pt x="80510" y="455551"/>
                </a:cubicBezTo>
                <a:close/>
              </a:path>
            </a:pathLst>
          </a:custGeom>
          <a:blipFill dpi="0" rotWithShape="1">
            <a:blip r:embed="rId3"/>
            <a:srcRect/>
            <a:stretch>
              <a:fillRect l="-18000" r="-20000" b="-3000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78783" y="3412762"/>
            <a:ext cx="2802836" cy="2852980"/>
          </a:xfrm>
          <a:custGeom>
            <a:avLst/>
            <a:gdLst>
              <a:gd name="connsiteX0" fmla="*/ 0 w 2395331"/>
              <a:gd name="connsiteY0" fmla="*/ 385977 h 2315817"/>
              <a:gd name="connsiteX1" fmla="*/ 385977 w 2395331"/>
              <a:gd name="connsiteY1" fmla="*/ 0 h 2315817"/>
              <a:gd name="connsiteX2" fmla="*/ 2009354 w 2395331"/>
              <a:gd name="connsiteY2" fmla="*/ 0 h 2315817"/>
              <a:gd name="connsiteX3" fmla="*/ 2395331 w 2395331"/>
              <a:gd name="connsiteY3" fmla="*/ 385977 h 2315817"/>
              <a:gd name="connsiteX4" fmla="*/ 2395331 w 2395331"/>
              <a:gd name="connsiteY4" fmla="*/ 1929840 h 2315817"/>
              <a:gd name="connsiteX5" fmla="*/ 2009354 w 2395331"/>
              <a:gd name="connsiteY5" fmla="*/ 2315817 h 2315817"/>
              <a:gd name="connsiteX6" fmla="*/ 385977 w 2395331"/>
              <a:gd name="connsiteY6" fmla="*/ 2315817 h 2315817"/>
              <a:gd name="connsiteX7" fmla="*/ 0 w 2395331"/>
              <a:gd name="connsiteY7" fmla="*/ 1929840 h 2315817"/>
              <a:gd name="connsiteX8" fmla="*/ 0 w 2395331"/>
              <a:gd name="connsiteY8" fmla="*/ 385977 h 2315817"/>
              <a:gd name="connsiteX0" fmla="*/ 0 w 2395331"/>
              <a:gd name="connsiteY0" fmla="*/ 505247 h 2435087"/>
              <a:gd name="connsiteX1" fmla="*/ 286586 w 2395331"/>
              <a:gd name="connsiteY1" fmla="*/ 0 h 2435087"/>
              <a:gd name="connsiteX2" fmla="*/ 2009354 w 2395331"/>
              <a:gd name="connsiteY2" fmla="*/ 119270 h 2435087"/>
              <a:gd name="connsiteX3" fmla="*/ 2395331 w 2395331"/>
              <a:gd name="connsiteY3" fmla="*/ 505247 h 2435087"/>
              <a:gd name="connsiteX4" fmla="*/ 2395331 w 2395331"/>
              <a:gd name="connsiteY4" fmla="*/ 2049110 h 2435087"/>
              <a:gd name="connsiteX5" fmla="*/ 2009354 w 2395331"/>
              <a:gd name="connsiteY5" fmla="*/ 2435087 h 2435087"/>
              <a:gd name="connsiteX6" fmla="*/ 385977 w 2395331"/>
              <a:gd name="connsiteY6" fmla="*/ 2435087 h 2435087"/>
              <a:gd name="connsiteX7" fmla="*/ 0 w 2395331"/>
              <a:gd name="connsiteY7" fmla="*/ 2049110 h 2435087"/>
              <a:gd name="connsiteX8" fmla="*/ 0 w 2395331"/>
              <a:gd name="connsiteY8" fmla="*/ 505247 h 2435087"/>
              <a:gd name="connsiteX0" fmla="*/ 0 w 2454966"/>
              <a:gd name="connsiteY0" fmla="*/ 465491 h 2435087"/>
              <a:gd name="connsiteX1" fmla="*/ 346221 w 2454966"/>
              <a:gd name="connsiteY1" fmla="*/ 0 h 2435087"/>
              <a:gd name="connsiteX2" fmla="*/ 2068989 w 2454966"/>
              <a:gd name="connsiteY2" fmla="*/ 119270 h 2435087"/>
              <a:gd name="connsiteX3" fmla="*/ 2454966 w 2454966"/>
              <a:gd name="connsiteY3" fmla="*/ 505247 h 2435087"/>
              <a:gd name="connsiteX4" fmla="*/ 2454966 w 2454966"/>
              <a:gd name="connsiteY4" fmla="*/ 2049110 h 2435087"/>
              <a:gd name="connsiteX5" fmla="*/ 2068989 w 2454966"/>
              <a:gd name="connsiteY5" fmla="*/ 2435087 h 2435087"/>
              <a:gd name="connsiteX6" fmla="*/ 445612 w 2454966"/>
              <a:gd name="connsiteY6" fmla="*/ 2435087 h 2435087"/>
              <a:gd name="connsiteX7" fmla="*/ 59635 w 2454966"/>
              <a:gd name="connsiteY7" fmla="*/ 2049110 h 2435087"/>
              <a:gd name="connsiteX8" fmla="*/ 0 w 2454966"/>
              <a:gd name="connsiteY8" fmla="*/ 465491 h 2435087"/>
              <a:gd name="connsiteX0" fmla="*/ 0 w 2454966"/>
              <a:gd name="connsiteY0" fmla="*/ 465491 h 2435087"/>
              <a:gd name="connsiteX1" fmla="*/ 346221 w 2454966"/>
              <a:gd name="connsiteY1" fmla="*/ 0 h 2435087"/>
              <a:gd name="connsiteX2" fmla="*/ 2068989 w 2454966"/>
              <a:gd name="connsiteY2" fmla="*/ 119270 h 2435087"/>
              <a:gd name="connsiteX3" fmla="*/ 2454966 w 2454966"/>
              <a:gd name="connsiteY3" fmla="*/ 505247 h 2435087"/>
              <a:gd name="connsiteX4" fmla="*/ 2454966 w 2454966"/>
              <a:gd name="connsiteY4" fmla="*/ 2049110 h 2435087"/>
              <a:gd name="connsiteX5" fmla="*/ 2068989 w 2454966"/>
              <a:gd name="connsiteY5" fmla="*/ 2435087 h 2435087"/>
              <a:gd name="connsiteX6" fmla="*/ 445612 w 2454966"/>
              <a:gd name="connsiteY6" fmla="*/ 2435087 h 2435087"/>
              <a:gd name="connsiteX7" fmla="*/ 139148 w 2454966"/>
              <a:gd name="connsiteY7" fmla="*/ 1979536 h 2435087"/>
              <a:gd name="connsiteX8" fmla="*/ 0 w 2454966"/>
              <a:gd name="connsiteY8" fmla="*/ 465491 h 2435087"/>
              <a:gd name="connsiteX0" fmla="*/ 0 w 2494723"/>
              <a:gd name="connsiteY0" fmla="*/ 465491 h 2435087"/>
              <a:gd name="connsiteX1" fmla="*/ 346221 w 2494723"/>
              <a:gd name="connsiteY1" fmla="*/ 0 h 2435087"/>
              <a:gd name="connsiteX2" fmla="*/ 2068989 w 2494723"/>
              <a:gd name="connsiteY2" fmla="*/ 119270 h 2435087"/>
              <a:gd name="connsiteX3" fmla="*/ 2494723 w 2494723"/>
              <a:gd name="connsiteY3" fmla="*/ 405856 h 2435087"/>
              <a:gd name="connsiteX4" fmla="*/ 2454966 w 2494723"/>
              <a:gd name="connsiteY4" fmla="*/ 2049110 h 2435087"/>
              <a:gd name="connsiteX5" fmla="*/ 2068989 w 2494723"/>
              <a:gd name="connsiteY5" fmla="*/ 2435087 h 2435087"/>
              <a:gd name="connsiteX6" fmla="*/ 445612 w 2494723"/>
              <a:gd name="connsiteY6" fmla="*/ 2435087 h 2435087"/>
              <a:gd name="connsiteX7" fmla="*/ 139148 w 2494723"/>
              <a:gd name="connsiteY7" fmla="*/ 1979536 h 2435087"/>
              <a:gd name="connsiteX8" fmla="*/ 0 w 2494723"/>
              <a:gd name="connsiteY8" fmla="*/ 465491 h 2435087"/>
              <a:gd name="connsiteX0" fmla="*/ 0 w 2494723"/>
              <a:gd name="connsiteY0" fmla="*/ 465491 h 2435087"/>
              <a:gd name="connsiteX1" fmla="*/ 346221 w 2494723"/>
              <a:gd name="connsiteY1" fmla="*/ 0 h 2435087"/>
              <a:gd name="connsiteX2" fmla="*/ 2068989 w 2494723"/>
              <a:gd name="connsiteY2" fmla="*/ 119270 h 2435087"/>
              <a:gd name="connsiteX3" fmla="*/ 2494723 w 2494723"/>
              <a:gd name="connsiteY3" fmla="*/ 405856 h 2435087"/>
              <a:gd name="connsiteX4" fmla="*/ 2454966 w 2494723"/>
              <a:gd name="connsiteY4" fmla="*/ 2049110 h 2435087"/>
              <a:gd name="connsiteX5" fmla="*/ 1820510 w 2494723"/>
              <a:gd name="connsiteY5" fmla="*/ 2325756 h 2435087"/>
              <a:gd name="connsiteX6" fmla="*/ 445612 w 2494723"/>
              <a:gd name="connsiteY6" fmla="*/ 2435087 h 2435087"/>
              <a:gd name="connsiteX7" fmla="*/ 139148 w 2494723"/>
              <a:gd name="connsiteY7" fmla="*/ 1979536 h 2435087"/>
              <a:gd name="connsiteX8" fmla="*/ 0 w 2494723"/>
              <a:gd name="connsiteY8" fmla="*/ 465491 h 2435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4723" h="2435087">
                <a:moveTo>
                  <a:pt x="0" y="465491"/>
                </a:moveTo>
                <a:cubicBezTo>
                  <a:pt x="0" y="252322"/>
                  <a:pt x="133052" y="0"/>
                  <a:pt x="346221" y="0"/>
                </a:cubicBezTo>
                <a:cubicBezTo>
                  <a:pt x="887347" y="0"/>
                  <a:pt x="1527863" y="119270"/>
                  <a:pt x="2068989" y="119270"/>
                </a:cubicBezTo>
                <a:cubicBezTo>
                  <a:pt x="2282158" y="119270"/>
                  <a:pt x="2494723" y="192687"/>
                  <a:pt x="2494723" y="405856"/>
                </a:cubicBezTo>
                <a:lnTo>
                  <a:pt x="2454966" y="2049110"/>
                </a:lnTo>
                <a:cubicBezTo>
                  <a:pt x="2454966" y="2262279"/>
                  <a:pt x="2033679" y="2325756"/>
                  <a:pt x="1820510" y="2325756"/>
                </a:cubicBezTo>
                <a:lnTo>
                  <a:pt x="445612" y="2435087"/>
                </a:lnTo>
                <a:cubicBezTo>
                  <a:pt x="232443" y="2435087"/>
                  <a:pt x="139148" y="2192705"/>
                  <a:pt x="139148" y="1979536"/>
                </a:cubicBezTo>
                <a:lnTo>
                  <a:pt x="0" y="465491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l="-4000" t="-2000" r="-12000" b="-8000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174815" y="3463335"/>
            <a:ext cx="2624169" cy="2732051"/>
          </a:xfrm>
          <a:custGeom>
            <a:avLst/>
            <a:gdLst>
              <a:gd name="connsiteX0" fmla="*/ 0 w 2395331"/>
              <a:gd name="connsiteY0" fmla="*/ 385977 h 2315817"/>
              <a:gd name="connsiteX1" fmla="*/ 385977 w 2395331"/>
              <a:gd name="connsiteY1" fmla="*/ 0 h 2315817"/>
              <a:gd name="connsiteX2" fmla="*/ 2009354 w 2395331"/>
              <a:gd name="connsiteY2" fmla="*/ 0 h 2315817"/>
              <a:gd name="connsiteX3" fmla="*/ 2395331 w 2395331"/>
              <a:gd name="connsiteY3" fmla="*/ 385977 h 2315817"/>
              <a:gd name="connsiteX4" fmla="*/ 2395331 w 2395331"/>
              <a:gd name="connsiteY4" fmla="*/ 1929840 h 2315817"/>
              <a:gd name="connsiteX5" fmla="*/ 2009354 w 2395331"/>
              <a:gd name="connsiteY5" fmla="*/ 2315817 h 2315817"/>
              <a:gd name="connsiteX6" fmla="*/ 385977 w 2395331"/>
              <a:gd name="connsiteY6" fmla="*/ 2315817 h 2315817"/>
              <a:gd name="connsiteX7" fmla="*/ 0 w 2395331"/>
              <a:gd name="connsiteY7" fmla="*/ 1929840 h 2315817"/>
              <a:gd name="connsiteX8" fmla="*/ 0 w 2395331"/>
              <a:gd name="connsiteY8" fmla="*/ 385977 h 2315817"/>
              <a:gd name="connsiteX0" fmla="*/ 0 w 2445027"/>
              <a:gd name="connsiteY0" fmla="*/ 217012 h 2315817"/>
              <a:gd name="connsiteX1" fmla="*/ 435673 w 2445027"/>
              <a:gd name="connsiteY1" fmla="*/ 0 h 2315817"/>
              <a:gd name="connsiteX2" fmla="*/ 2059050 w 2445027"/>
              <a:gd name="connsiteY2" fmla="*/ 0 h 2315817"/>
              <a:gd name="connsiteX3" fmla="*/ 2445027 w 2445027"/>
              <a:gd name="connsiteY3" fmla="*/ 385977 h 2315817"/>
              <a:gd name="connsiteX4" fmla="*/ 2445027 w 2445027"/>
              <a:gd name="connsiteY4" fmla="*/ 1929840 h 2315817"/>
              <a:gd name="connsiteX5" fmla="*/ 2059050 w 2445027"/>
              <a:gd name="connsiteY5" fmla="*/ 2315817 h 2315817"/>
              <a:gd name="connsiteX6" fmla="*/ 435673 w 2445027"/>
              <a:gd name="connsiteY6" fmla="*/ 2315817 h 2315817"/>
              <a:gd name="connsiteX7" fmla="*/ 49696 w 2445027"/>
              <a:gd name="connsiteY7" fmla="*/ 1929840 h 2315817"/>
              <a:gd name="connsiteX8" fmla="*/ 0 w 2445027"/>
              <a:gd name="connsiteY8" fmla="*/ 217012 h 2315817"/>
              <a:gd name="connsiteX0" fmla="*/ 0 w 2445027"/>
              <a:gd name="connsiteY0" fmla="*/ 316404 h 2415209"/>
              <a:gd name="connsiteX1" fmla="*/ 435673 w 2445027"/>
              <a:gd name="connsiteY1" fmla="*/ 99392 h 2415209"/>
              <a:gd name="connsiteX2" fmla="*/ 1860267 w 2445027"/>
              <a:gd name="connsiteY2" fmla="*/ 0 h 2415209"/>
              <a:gd name="connsiteX3" fmla="*/ 2445027 w 2445027"/>
              <a:gd name="connsiteY3" fmla="*/ 485369 h 2415209"/>
              <a:gd name="connsiteX4" fmla="*/ 2445027 w 2445027"/>
              <a:gd name="connsiteY4" fmla="*/ 2029232 h 2415209"/>
              <a:gd name="connsiteX5" fmla="*/ 2059050 w 2445027"/>
              <a:gd name="connsiteY5" fmla="*/ 2415209 h 2415209"/>
              <a:gd name="connsiteX6" fmla="*/ 435673 w 2445027"/>
              <a:gd name="connsiteY6" fmla="*/ 2415209 h 2415209"/>
              <a:gd name="connsiteX7" fmla="*/ 49696 w 2445027"/>
              <a:gd name="connsiteY7" fmla="*/ 2029232 h 2415209"/>
              <a:gd name="connsiteX8" fmla="*/ 0 w 2445027"/>
              <a:gd name="connsiteY8" fmla="*/ 316404 h 2415209"/>
              <a:gd name="connsiteX0" fmla="*/ 0 w 2445027"/>
              <a:gd name="connsiteY0" fmla="*/ 316404 h 2415209"/>
              <a:gd name="connsiteX1" fmla="*/ 435673 w 2445027"/>
              <a:gd name="connsiteY1" fmla="*/ 99392 h 2415209"/>
              <a:gd name="connsiteX2" fmla="*/ 1860267 w 2445027"/>
              <a:gd name="connsiteY2" fmla="*/ 0 h 2415209"/>
              <a:gd name="connsiteX3" fmla="*/ 2286001 w 2445027"/>
              <a:gd name="connsiteY3" fmla="*/ 485369 h 2415209"/>
              <a:gd name="connsiteX4" fmla="*/ 2445027 w 2445027"/>
              <a:gd name="connsiteY4" fmla="*/ 2029232 h 2415209"/>
              <a:gd name="connsiteX5" fmla="*/ 2059050 w 2445027"/>
              <a:gd name="connsiteY5" fmla="*/ 2415209 h 2415209"/>
              <a:gd name="connsiteX6" fmla="*/ 435673 w 2445027"/>
              <a:gd name="connsiteY6" fmla="*/ 2415209 h 2415209"/>
              <a:gd name="connsiteX7" fmla="*/ 49696 w 2445027"/>
              <a:gd name="connsiteY7" fmla="*/ 2029232 h 2415209"/>
              <a:gd name="connsiteX8" fmla="*/ 0 w 2445027"/>
              <a:gd name="connsiteY8" fmla="*/ 316404 h 2415209"/>
              <a:gd name="connsiteX0" fmla="*/ 0 w 2325758"/>
              <a:gd name="connsiteY0" fmla="*/ 316404 h 2415209"/>
              <a:gd name="connsiteX1" fmla="*/ 435673 w 2325758"/>
              <a:gd name="connsiteY1" fmla="*/ 99392 h 2415209"/>
              <a:gd name="connsiteX2" fmla="*/ 1860267 w 2325758"/>
              <a:gd name="connsiteY2" fmla="*/ 0 h 2415209"/>
              <a:gd name="connsiteX3" fmla="*/ 2286001 w 2325758"/>
              <a:gd name="connsiteY3" fmla="*/ 485369 h 2415209"/>
              <a:gd name="connsiteX4" fmla="*/ 2325758 w 2325758"/>
              <a:gd name="connsiteY4" fmla="*/ 2049110 h 2415209"/>
              <a:gd name="connsiteX5" fmla="*/ 2059050 w 2325758"/>
              <a:gd name="connsiteY5" fmla="*/ 2415209 h 2415209"/>
              <a:gd name="connsiteX6" fmla="*/ 435673 w 2325758"/>
              <a:gd name="connsiteY6" fmla="*/ 2415209 h 2415209"/>
              <a:gd name="connsiteX7" fmla="*/ 49696 w 2325758"/>
              <a:gd name="connsiteY7" fmla="*/ 2029232 h 2415209"/>
              <a:gd name="connsiteX8" fmla="*/ 0 w 2325758"/>
              <a:gd name="connsiteY8" fmla="*/ 316404 h 2415209"/>
              <a:gd name="connsiteX0" fmla="*/ 0 w 2325758"/>
              <a:gd name="connsiteY0" fmla="*/ 316404 h 2415209"/>
              <a:gd name="connsiteX1" fmla="*/ 435673 w 2325758"/>
              <a:gd name="connsiteY1" fmla="*/ 99392 h 2415209"/>
              <a:gd name="connsiteX2" fmla="*/ 1860267 w 2325758"/>
              <a:gd name="connsiteY2" fmla="*/ 0 h 2415209"/>
              <a:gd name="connsiteX3" fmla="*/ 2286001 w 2325758"/>
              <a:gd name="connsiteY3" fmla="*/ 485369 h 2415209"/>
              <a:gd name="connsiteX4" fmla="*/ 2325758 w 2325758"/>
              <a:gd name="connsiteY4" fmla="*/ 2049110 h 2415209"/>
              <a:gd name="connsiteX5" fmla="*/ 1810571 w 2325758"/>
              <a:gd name="connsiteY5" fmla="*/ 2256183 h 2415209"/>
              <a:gd name="connsiteX6" fmla="*/ 435673 w 2325758"/>
              <a:gd name="connsiteY6" fmla="*/ 2415209 h 2415209"/>
              <a:gd name="connsiteX7" fmla="*/ 49696 w 2325758"/>
              <a:gd name="connsiteY7" fmla="*/ 2029232 h 2415209"/>
              <a:gd name="connsiteX8" fmla="*/ 0 w 2325758"/>
              <a:gd name="connsiteY8" fmla="*/ 316404 h 2415209"/>
              <a:gd name="connsiteX0" fmla="*/ 0 w 2325758"/>
              <a:gd name="connsiteY0" fmla="*/ 316404 h 2385392"/>
              <a:gd name="connsiteX1" fmla="*/ 435673 w 2325758"/>
              <a:gd name="connsiteY1" fmla="*/ 99392 h 2385392"/>
              <a:gd name="connsiteX2" fmla="*/ 1860267 w 2325758"/>
              <a:gd name="connsiteY2" fmla="*/ 0 h 2385392"/>
              <a:gd name="connsiteX3" fmla="*/ 2286001 w 2325758"/>
              <a:gd name="connsiteY3" fmla="*/ 485369 h 2385392"/>
              <a:gd name="connsiteX4" fmla="*/ 2325758 w 2325758"/>
              <a:gd name="connsiteY4" fmla="*/ 2049110 h 2385392"/>
              <a:gd name="connsiteX5" fmla="*/ 1810571 w 2325758"/>
              <a:gd name="connsiteY5" fmla="*/ 2256183 h 2385392"/>
              <a:gd name="connsiteX6" fmla="*/ 306464 w 2325758"/>
              <a:gd name="connsiteY6" fmla="*/ 2385392 h 2385392"/>
              <a:gd name="connsiteX7" fmla="*/ 49696 w 2325758"/>
              <a:gd name="connsiteY7" fmla="*/ 2029232 h 2385392"/>
              <a:gd name="connsiteX8" fmla="*/ 0 w 2325758"/>
              <a:gd name="connsiteY8" fmla="*/ 316404 h 2385392"/>
              <a:gd name="connsiteX0" fmla="*/ 9939 w 2335697"/>
              <a:gd name="connsiteY0" fmla="*/ 316404 h 2385392"/>
              <a:gd name="connsiteX1" fmla="*/ 445612 w 2335697"/>
              <a:gd name="connsiteY1" fmla="*/ 99392 h 2385392"/>
              <a:gd name="connsiteX2" fmla="*/ 1870206 w 2335697"/>
              <a:gd name="connsiteY2" fmla="*/ 0 h 2385392"/>
              <a:gd name="connsiteX3" fmla="*/ 2295940 w 2335697"/>
              <a:gd name="connsiteY3" fmla="*/ 485369 h 2385392"/>
              <a:gd name="connsiteX4" fmla="*/ 2335697 w 2335697"/>
              <a:gd name="connsiteY4" fmla="*/ 2049110 h 2385392"/>
              <a:gd name="connsiteX5" fmla="*/ 1820510 w 2335697"/>
              <a:gd name="connsiteY5" fmla="*/ 2256183 h 2385392"/>
              <a:gd name="connsiteX6" fmla="*/ 316403 w 2335697"/>
              <a:gd name="connsiteY6" fmla="*/ 2385392 h 2385392"/>
              <a:gd name="connsiteX7" fmla="*/ 0 w 2335697"/>
              <a:gd name="connsiteY7" fmla="*/ 1929841 h 2385392"/>
              <a:gd name="connsiteX8" fmla="*/ 9939 w 2335697"/>
              <a:gd name="connsiteY8" fmla="*/ 316404 h 238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35697" h="2385392">
                <a:moveTo>
                  <a:pt x="9939" y="316404"/>
                </a:moveTo>
                <a:cubicBezTo>
                  <a:pt x="9939" y="103235"/>
                  <a:pt x="232443" y="99392"/>
                  <a:pt x="445612" y="99392"/>
                </a:cubicBezTo>
                <a:lnTo>
                  <a:pt x="1870206" y="0"/>
                </a:lnTo>
                <a:cubicBezTo>
                  <a:pt x="2083375" y="0"/>
                  <a:pt x="2295940" y="272200"/>
                  <a:pt x="2295940" y="485369"/>
                </a:cubicBezTo>
                <a:lnTo>
                  <a:pt x="2335697" y="2049110"/>
                </a:lnTo>
                <a:cubicBezTo>
                  <a:pt x="2335697" y="2262279"/>
                  <a:pt x="2033679" y="2256183"/>
                  <a:pt x="1820510" y="2256183"/>
                </a:cubicBezTo>
                <a:lnTo>
                  <a:pt x="316403" y="2385392"/>
                </a:lnTo>
                <a:cubicBezTo>
                  <a:pt x="103234" y="2385392"/>
                  <a:pt x="0" y="2143010"/>
                  <a:pt x="0" y="1929841"/>
                </a:cubicBezTo>
                <a:cubicBezTo>
                  <a:pt x="0" y="1415220"/>
                  <a:pt x="9939" y="831025"/>
                  <a:pt x="9939" y="316404"/>
                </a:cubicBezTo>
                <a:close/>
              </a:path>
            </a:pathLst>
          </a:custGeom>
          <a:blipFill dpi="0" rotWithShape="1">
            <a:blip r:embed="rId5"/>
            <a:srcRect/>
            <a:stretch>
              <a:fillRect l="-44000" t="-8000" r="-25000" b="-30000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32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47781" y="-174245"/>
            <a:ext cx="11924145" cy="152117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D5DCE3"/>
              </a:gs>
            </a:gsLst>
            <a:lin ang="5400000" scaled="1"/>
          </a:gradFill>
          <a:effectLst>
            <a:softEdge rad="635000"/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smtClean="0">
                <a:latin typeface="Arial Narrow" panose="020B0606020202030204" pitchFamily="34" charset="0"/>
              </a:rPr>
              <a:t>Решение проблемного вопроса методической деятельности </a:t>
            </a:r>
          </a:p>
          <a:p>
            <a:pPr algn="ctr"/>
            <a:r>
              <a:rPr lang="ru-RU" sz="3200" dirty="0" smtClean="0">
                <a:latin typeface="Arial Narrow" panose="020B0606020202030204" pitchFamily="34" charset="0"/>
              </a:rPr>
              <a:t>спортивной школы </a:t>
            </a:r>
            <a:r>
              <a:rPr lang="ru-RU" sz="3200" dirty="0">
                <a:latin typeface="Arial Narrow" panose="020B0606020202030204" pitchFamily="34" charset="0"/>
              </a:rPr>
              <a:t>«Арктика»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2760" y="1708488"/>
            <a:ext cx="4863165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 smtClean="0">
                <a:latin typeface="Arial Narrow" panose="020B0606020202030204" pitchFamily="34" charset="0"/>
              </a:rPr>
              <a:t>Плюсы проведения онлайн - мероприятий</a:t>
            </a:r>
          </a:p>
          <a:p>
            <a:pPr algn="just"/>
            <a:endParaRPr lang="ru-RU" sz="2400" dirty="0">
              <a:latin typeface="Arial Narrow" panose="020B0606020202030204" pitchFamily="34" charset="0"/>
            </a:endParaRPr>
          </a:p>
          <a:p>
            <a:pPr marL="342900" indent="-342900" algn="just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Arial Narrow" panose="020B0606020202030204" pitchFamily="34" charset="0"/>
              </a:rPr>
              <a:t>Огромная вовлеченность</a:t>
            </a:r>
          </a:p>
          <a:p>
            <a:pPr marL="342900" indent="-342900" algn="just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Arial Narrow" panose="020B0606020202030204" pitchFamily="34" charset="0"/>
              </a:rPr>
              <a:t>Легкость привлечения участников</a:t>
            </a:r>
          </a:p>
          <a:p>
            <a:pPr marL="342900" indent="-342900" algn="just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Arial Narrow" panose="020B0606020202030204" pitchFamily="34" charset="0"/>
              </a:rPr>
              <a:t>Экономия времени и средств</a:t>
            </a:r>
          </a:p>
          <a:p>
            <a:pPr marL="342900" indent="-342900" algn="just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Arial Narrow" panose="020B0606020202030204" pitchFamily="34" charset="0"/>
              </a:rPr>
              <a:t>Независимость от локации</a:t>
            </a:r>
          </a:p>
          <a:p>
            <a:pPr marL="342900" indent="-342900" algn="just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Arial Narrow" panose="020B0606020202030204" pitchFamily="34" charset="0"/>
              </a:rPr>
              <a:t>Возможность повторных просмотров</a:t>
            </a:r>
          </a:p>
          <a:p>
            <a:pPr algn="just"/>
            <a:endParaRPr lang="ru-RU" sz="2400" dirty="0" smtClean="0">
              <a:latin typeface="Arial Narrow" panose="020B0606020202030204" pitchFamily="34" charset="0"/>
            </a:endParaRPr>
          </a:p>
          <a:p>
            <a:pPr algn="just"/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86103" y="1712001"/>
            <a:ext cx="486316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 smtClean="0">
                <a:latin typeface="Arial Narrow" panose="020B0606020202030204" pitchFamily="34" charset="0"/>
              </a:rPr>
              <a:t>Минусы проведения онлайн - мероприятий</a:t>
            </a:r>
          </a:p>
          <a:p>
            <a:pPr algn="just"/>
            <a:endParaRPr lang="ru-RU" sz="2400" dirty="0">
              <a:latin typeface="Arial Narrow" panose="020B0606020202030204" pitchFamily="34" charset="0"/>
            </a:endParaRPr>
          </a:p>
          <a:p>
            <a:pPr marL="342900" indent="-342900" algn="just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Arial Narrow" panose="020B0606020202030204" pitchFamily="34" charset="0"/>
              </a:rPr>
              <a:t>Отсутствие живого общения</a:t>
            </a:r>
          </a:p>
          <a:p>
            <a:pPr marL="342900" indent="-342900" algn="just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Arial Narrow" panose="020B0606020202030204" pitchFamily="34" charset="0"/>
              </a:rPr>
              <a:t>Возможные проблемы со связью</a:t>
            </a:r>
          </a:p>
          <a:p>
            <a:pPr algn="just"/>
            <a:endParaRPr lang="ru-RU" sz="2400" dirty="0" smtClean="0">
              <a:latin typeface="Arial Narrow" panose="020B0606020202030204" pitchFamily="34" charset="0"/>
            </a:endParaRPr>
          </a:p>
          <a:p>
            <a:pPr algn="just"/>
            <a:endParaRPr lang="ru-RU" sz="2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55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47781" y="-174245"/>
            <a:ext cx="11924145" cy="152117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D5DCE3"/>
              </a:gs>
            </a:gsLst>
            <a:lin ang="5400000" scaled="1"/>
          </a:gradFill>
          <a:effectLst>
            <a:softEdge rad="635000"/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>
                <a:latin typeface="Arial Narrow" panose="020B0606020202030204" pitchFamily="34" charset="0"/>
              </a:rPr>
              <a:t>В</a:t>
            </a:r>
            <a:r>
              <a:rPr lang="ru-RU" sz="3200" dirty="0" smtClean="0">
                <a:latin typeface="Arial Narrow" panose="020B0606020202030204" pitchFamily="34" charset="0"/>
              </a:rPr>
              <a:t>ыводы</a:t>
            </a:r>
            <a:endParaRPr lang="ru-RU" sz="3200" dirty="0"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9460" y="2045049"/>
            <a:ext cx="104207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Arial Narrow" panose="020B0606020202030204" pitchFamily="34" charset="0"/>
              </a:rPr>
              <a:t>Таким образом, мы видим, что плюсов у данного решения больше, чем минусов. </a:t>
            </a:r>
          </a:p>
          <a:p>
            <a:pPr algn="just"/>
            <a:endParaRPr lang="ru-RU" sz="2400" dirty="0">
              <a:latin typeface="Arial Narrow" panose="020B0606020202030204" pitchFamily="34" charset="0"/>
            </a:endParaRPr>
          </a:p>
          <a:p>
            <a:pPr algn="just"/>
            <a:r>
              <a:rPr lang="ru-RU" sz="2400" dirty="0" smtClean="0">
                <a:latin typeface="Arial Narrow" panose="020B0606020202030204" pitchFamily="34" charset="0"/>
              </a:rPr>
              <a:t>Выполнение данного решения позволит поднять организационно – методическую функцию спортивной школы «Арктика» на еще более высокий уровень.</a:t>
            </a:r>
          </a:p>
          <a:p>
            <a:pPr algn="just"/>
            <a:endParaRPr lang="ru-RU" sz="2400" dirty="0">
              <a:latin typeface="Arial Narrow" panose="020B0606020202030204" pitchFamily="34" charset="0"/>
            </a:endParaRPr>
          </a:p>
          <a:p>
            <a:pPr algn="just"/>
            <a:r>
              <a:rPr lang="ru-RU" sz="2400" dirty="0" smtClean="0">
                <a:latin typeface="Arial Narrow" panose="020B0606020202030204" pitchFamily="34" charset="0"/>
              </a:rPr>
              <a:t>Позволит обеспечить сбор и подготовку внешней информации, знакомство с авторскими методиками внутри спортивных школ других регионов, внедрение в тренировочный процесс каких – либо инновационных методик.</a:t>
            </a:r>
            <a:endParaRPr lang="ru-RU" sz="2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16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000"/>
                    </a14:imgEffect>
                    <a14:imgEffect>
                      <a14:brightnessContrast bright="37000"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2" y="0"/>
            <a:ext cx="12085278" cy="685009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38968" y="2799038"/>
            <a:ext cx="104207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latin typeface="Arial Narrow" panose="020B0606020202030204" pitchFamily="34" charset="0"/>
              </a:rPr>
              <a:t>Благодарю за уделенное время и внимание!</a:t>
            </a:r>
            <a:endParaRPr lang="ru-RU" sz="4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10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9682" y="-112331"/>
            <a:ext cx="11924145" cy="13211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D5DCE3"/>
              </a:gs>
            </a:gsLst>
            <a:lin ang="5400000" scaled="1"/>
          </a:gradFill>
          <a:effectLst>
            <a:softEdge rad="635000"/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smtClean="0">
                <a:latin typeface="Arial Narrow" panose="020B0606020202030204" pitchFamily="34" charset="0"/>
              </a:rPr>
              <a:t>Деятельность спортивной школы «Арктика»</a:t>
            </a:r>
            <a:endParaRPr lang="ru-RU" sz="3200" dirty="0">
              <a:latin typeface="Arial Narrow" panose="020B06060202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8264" y="1304064"/>
            <a:ext cx="11526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81300" indent="-2781300" algn="just">
              <a:tabLst>
                <a:tab pos="2419350" algn="l"/>
              </a:tabLst>
            </a:pPr>
            <a:r>
              <a:rPr lang="ru-RU" sz="2400" b="1" i="1" dirty="0" smtClean="0">
                <a:latin typeface="Arial Narrow" panose="020B0606020202030204" pitchFamily="34" charset="0"/>
              </a:rPr>
              <a:t>МБУ СШ «Арктика» </a:t>
            </a:r>
            <a:r>
              <a:rPr lang="ru-RU" sz="2400" dirty="0" smtClean="0">
                <a:latin typeface="Arial Narrow" panose="020B0606020202030204" pitchFamily="34" charset="0"/>
              </a:rPr>
              <a:t>- некоммерческая организация, осуществляющая спортивную подготовку, физкультурно – оздоровительную и спортивную деятельность, не ставящей в качестве основной цели своей деятельности извлечение прибыли.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24149" y="3321399"/>
            <a:ext cx="91168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Arial Narrow" panose="020B0606020202030204" pitchFamily="34" charset="0"/>
              </a:rPr>
              <a:t>Р</a:t>
            </a:r>
            <a:r>
              <a:rPr lang="ru-RU" sz="2400" dirty="0" smtClean="0">
                <a:latin typeface="Arial Narrow" panose="020B0606020202030204" pitchFamily="34" charset="0"/>
              </a:rPr>
              <a:t>еализует программы спортивной подготовки на основании федеральных стандартов по трем видам спорта: </a:t>
            </a:r>
            <a:r>
              <a:rPr lang="ru-RU" sz="2400" i="1" dirty="0" smtClean="0">
                <a:latin typeface="Arial Narrow" panose="020B0606020202030204" pitchFamily="34" charset="0"/>
              </a:rPr>
              <a:t>плавание, волейбол и самбо  </a:t>
            </a:r>
          </a:p>
          <a:p>
            <a:pPr algn="just"/>
            <a:endParaRPr lang="ru-RU" sz="2400" i="1" dirty="0" smtClean="0">
              <a:latin typeface="Arial Narrow" panose="020B0606020202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Arial Narrow" panose="020B0606020202030204" pitchFamily="34" charset="0"/>
              </a:rPr>
              <a:t>Оказывает методическую и организационную помощь общеобразовательным     учреждениям в проведении различных спортивных мероприятий города, целью которой является реализация единой политики в сфере развития физической культуры и спорта</a:t>
            </a:r>
            <a:endParaRPr lang="ru-RU" sz="2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49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47781" y="-212345"/>
            <a:ext cx="11924145" cy="152117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D5DCE3"/>
              </a:gs>
            </a:gsLst>
            <a:lin ang="5400000" scaled="1"/>
          </a:gradFill>
          <a:effectLst>
            <a:softEdge rad="635000"/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smtClean="0">
                <a:latin typeface="Arial Narrow" panose="020B0606020202030204" pitchFamily="34" charset="0"/>
              </a:rPr>
              <a:t>Организационная структура спортивной школы «Арктика»</a:t>
            </a:r>
            <a:endParaRPr lang="ru-RU" sz="3200" dirty="0">
              <a:latin typeface="Arial Narrow" panose="020B0606020202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53076"/>
            <a:ext cx="12192000" cy="62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8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47781" y="-174245"/>
            <a:ext cx="11924145" cy="152117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D5DCE3"/>
              </a:gs>
            </a:gsLst>
            <a:lin ang="5400000" scaled="1"/>
          </a:gradFill>
          <a:effectLst>
            <a:softEdge rad="635000"/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>
                <a:latin typeface="Arial Narrow" panose="020B0606020202030204" pitchFamily="34" charset="0"/>
              </a:rPr>
              <a:t>Структура управления методической деятельностью </a:t>
            </a:r>
            <a:br>
              <a:rPr lang="ru-RU" sz="3200" dirty="0">
                <a:latin typeface="Arial Narrow" panose="020B0606020202030204" pitchFamily="34" charset="0"/>
              </a:rPr>
            </a:br>
            <a:r>
              <a:rPr lang="ru-RU" sz="3200" dirty="0">
                <a:latin typeface="Arial Narrow" panose="020B0606020202030204" pitchFamily="34" charset="0"/>
              </a:rPr>
              <a:t>в спортивной школе «Арктика»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128823414"/>
              </p:ext>
            </p:extLst>
          </p:nvPr>
        </p:nvGraphicFramePr>
        <p:xfrm>
          <a:off x="689910" y="1609725"/>
          <a:ext cx="10839885" cy="468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599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47781" y="-174245"/>
            <a:ext cx="11924145" cy="152117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D5DCE3"/>
              </a:gs>
            </a:gsLst>
            <a:lin ang="5400000" scaled="1"/>
          </a:gradFill>
          <a:effectLst>
            <a:softEdge rad="635000"/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smtClean="0">
                <a:latin typeface="Arial Narrow" panose="020B0606020202030204" pitchFamily="34" charset="0"/>
              </a:rPr>
              <a:t>Методическая деятельность </a:t>
            </a:r>
            <a:r>
              <a:rPr lang="ru-RU" sz="3200" dirty="0">
                <a:latin typeface="Arial Narrow" panose="020B0606020202030204" pitchFamily="34" charset="0"/>
              </a:rPr>
              <a:t>спортивной </a:t>
            </a:r>
            <a:r>
              <a:rPr lang="ru-RU" sz="3200" dirty="0" smtClean="0">
                <a:latin typeface="Arial Narrow" panose="020B0606020202030204" pitchFamily="34" charset="0"/>
              </a:rPr>
              <a:t>школы </a:t>
            </a:r>
            <a:r>
              <a:rPr lang="ru-RU" sz="3200" dirty="0">
                <a:latin typeface="Arial Narrow" panose="020B0606020202030204" pitchFamily="34" charset="0"/>
              </a:rPr>
              <a:t>«Арктика»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211939060"/>
              </p:ext>
            </p:extLst>
          </p:nvPr>
        </p:nvGraphicFramePr>
        <p:xfrm>
          <a:off x="2045853" y="10244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7895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47781" y="-174245"/>
            <a:ext cx="11924145" cy="152117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D5DCE3"/>
              </a:gs>
            </a:gsLst>
            <a:lin ang="5400000" scaled="1"/>
          </a:gradFill>
          <a:effectLst>
            <a:softEdge rad="635000"/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smtClean="0">
                <a:latin typeface="Arial Narrow" panose="020B0606020202030204" pitchFamily="34" charset="0"/>
              </a:rPr>
              <a:t>Функции</a:t>
            </a:r>
            <a:r>
              <a:rPr lang="ru-RU" sz="3200" dirty="0" smtClean="0">
                <a:latin typeface="Arial Narrow" panose="020B0606020202030204" pitchFamily="34" charset="0"/>
              </a:rPr>
              <a:t> </a:t>
            </a:r>
            <a:r>
              <a:rPr lang="ru-RU" sz="3200" dirty="0" smtClean="0">
                <a:latin typeface="Arial Narrow" panose="020B0606020202030204" pitchFamily="34" charset="0"/>
              </a:rPr>
              <a:t>методической деятельности </a:t>
            </a:r>
            <a:r>
              <a:rPr lang="ru-RU" sz="3200" dirty="0">
                <a:latin typeface="Arial Narrow" panose="020B0606020202030204" pitchFamily="34" charset="0"/>
              </a:rPr>
              <a:t>спортивной </a:t>
            </a:r>
            <a:r>
              <a:rPr lang="ru-RU" sz="3200" dirty="0" smtClean="0">
                <a:latin typeface="Arial Narrow" panose="020B0606020202030204" pitchFamily="34" charset="0"/>
              </a:rPr>
              <a:t>школы </a:t>
            </a:r>
            <a:r>
              <a:rPr lang="ru-RU" sz="3200" dirty="0">
                <a:latin typeface="Arial Narrow" panose="020B0606020202030204" pitchFamily="34" charset="0"/>
              </a:rPr>
              <a:t>«Арктика»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557832629"/>
              </p:ext>
            </p:extLst>
          </p:nvPr>
        </p:nvGraphicFramePr>
        <p:xfrm>
          <a:off x="270017" y="1053041"/>
          <a:ext cx="1167967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4535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3962400"/>
            <a:ext cx="2895599" cy="2895599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47781" y="-174245"/>
            <a:ext cx="11924145" cy="152117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D5DCE3"/>
              </a:gs>
            </a:gsLst>
            <a:lin ang="5400000" scaled="1"/>
          </a:gradFill>
          <a:effectLst>
            <a:softEdge rad="635000"/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smtClean="0">
                <a:latin typeface="Arial Narrow" panose="020B0606020202030204" pitchFamily="34" charset="0"/>
              </a:rPr>
              <a:t>Проблематика методической деятельности </a:t>
            </a:r>
          </a:p>
          <a:p>
            <a:pPr algn="ctr"/>
            <a:r>
              <a:rPr lang="ru-RU" sz="3200" dirty="0" smtClean="0">
                <a:latin typeface="Arial Narrow" panose="020B0606020202030204" pitchFamily="34" charset="0"/>
              </a:rPr>
              <a:t>спортивной школы </a:t>
            </a:r>
            <a:r>
              <a:rPr lang="ru-RU" sz="3200" dirty="0">
                <a:latin typeface="Arial Narrow" panose="020B0606020202030204" pitchFamily="34" charset="0"/>
              </a:rPr>
              <a:t>«Арктика»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2490" y="1435449"/>
            <a:ext cx="111347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Arial Narrow" panose="020B0606020202030204" pitchFamily="34" charset="0"/>
              </a:rPr>
              <a:t>Анализ работы методической системы показал, что в целом, методическая деятельность спортивной школы находится на хорошем уровне, но существует проблема обеспечения организационно – методической </a:t>
            </a:r>
            <a:r>
              <a:rPr lang="ru-RU" sz="2400" dirty="0" smtClean="0">
                <a:latin typeface="Arial Narrow" panose="020B0606020202030204" pitchFamily="34" charset="0"/>
              </a:rPr>
              <a:t>деятельности.</a:t>
            </a:r>
            <a:endParaRPr lang="ru-RU" sz="2400" dirty="0" smtClean="0">
              <a:latin typeface="Arial Narrow" panose="020B0606020202030204" pitchFamily="34" charset="0"/>
            </a:endParaRPr>
          </a:p>
          <a:p>
            <a:pPr algn="just"/>
            <a:endParaRPr lang="ru-RU" sz="2400" dirty="0">
              <a:latin typeface="Arial Narrow" panose="020B0606020202030204" pitchFamily="34" charset="0"/>
            </a:endParaRPr>
          </a:p>
          <a:p>
            <a:pPr algn="just"/>
            <a:r>
              <a:rPr lang="ru-RU" sz="2400" dirty="0" smtClean="0">
                <a:latin typeface="Arial Narrow" panose="020B0606020202030204" pitchFamily="34" charset="0"/>
              </a:rPr>
              <a:t>Так, например, существует вопрос </a:t>
            </a:r>
            <a:r>
              <a:rPr lang="ru-RU" sz="2400" i="1" dirty="0" smtClean="0">
                <a:latin typeface="Arial Narrow" panose="020B0606020202030204" pitchFamily="34" charset="0"/>
              </a:rPr>
              <a:t>недостаточности обмена «внешним» опытом</a:t>
            </a:r>
            <a:r>
              <a:rPr lang="ru-RU" sz="2400" dirty="0" smtClean="0">
                <a:latin typeface="Arial Narrow" panose="020B0606020202030204" pitchFamily="34" charset="0"/>
              </a:rPr>
              <a:t>.</a:t>
            </a:r>
          </a:p>
          <a:p>
            <a:pPr algn="just"/>
            <a:endParaRPr lang="ru-RU" sz="2400" dirty="0">
              <a:latin typeface="Arial Narrow" panose="020B0606020202030204" pitchFamily="34" charset="0"/>
            </a:endParaRPr>
          </a:p>
          <a:p>
            <a:pPr algn="just"/>
            <a:r>
              <a:rPr lang="ru-RU" sz="2400" dirty="0" smtClean="0">
                <a:latin typeface="Arial Narrow" panose="020B0606020202030204" pitchFamily="34" charset="0"/>
              </a:rPr>
              <a:t>Особенно остро данный вопрос проявил себя во время действия режима повышенной готовности, введенного в связи с пандемией новой </a:t>
            </a:r>
            <a:r>
              <a:rPr lang="ru-RU" sz="2400" dirty="0" err="1" smtClean="0">
                <a:latin typeface="Arial Narrow" panose="020B0606020202030204" pitchFamily="34" charset="0"/>
              </a:rPr>
              <a:t>коронавирусной</a:t>
            </a:r>
            <a:r>
              <a:rPr lang="ru-RU" sz="2400" dirty="0" smtClean="0">
                <a:latin typeface="Arial Narrow" panose="020B0606020202030204" pitchFamily="34" charset="0"/>
              </a:rPr>
              <a:t> инфекции.</a:t>
            </a:r>
            <a:endParaRPr lang="ru-RU" sz="2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39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722" y="1532493"/>
            <a:ext cx="7988261" cy="5325507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47781" y="-174245"/>
            <a:ext cx="11924145" cy="152117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D5DCE3"/>
              </a:gs>
            </a:gsLst>
            <a:lin ang="5400000" scaled="1"/>
          </a:gradFill>
          <a:effectLst>
            <a:softEdge rad="635000"/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smtClean="0">
                <a:latin typeface="Arial Narrow" panose="020B0606020202030204" pitchFamily="34" charset="0"/>
              </a:rPr>
              <a:t>Решение проблемного вопроса методической деятельности </a:t>
            </a:r>
          </a:p>
          <a:p>
            <a:pPr algn="ctr"/>
            <a:r>
              <a:rPr lang="ru-RU" sz="3200" dirty="0" smtClean="0">
                <a:latin typeface="Arial Narrow" panose="020B0606020202030204" pitchFamily="34" charset="0"/>
              </a:rPr>
              <a:t>спортивной школы </a:t>
            </a:r>
            <a:r>
              <a:rPr lang="ru-RU" sz="3200" dirty="0">
                <a:latin typeface="Arial Narrow" panose="020B0606020202030204" pitchFamily="34" charset="0"/>
              </a:rPr>
              <a:t>«Арктика»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70423" y="1454499"/>
            <a:ext cx="1042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 Narrow" panose="020B0606020202030204" pitchFamily="34" charset="0"/>
              </a:rPr>
              <a:t>Проведение «внешних» совещаний, собраний и встреч на онлайн – платформах 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04" y="1148823"/>
            <a:ext cx="774189" cy="76734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79440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47781" y="-174245"/>
            <a:ext cx="11924145" cy="152117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D5DCE3"/>
              </a:gs>
            </a:gsLst>
            <a:lin ang="5400000" scaled="1"/>
          </a:gradFill>
          <a:effectLst>
            <a:softEdge rad="635000"/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smtClean="0">
                <a:latin typeface="Arial Narrow" panose="020B0606020202030204" pitchFamily="34" charset="0"/>
              </a:rPr>
              <a:t>Решение проблемного вопроса методической деятельности </a:t>
            </a:r>
          </a:p>
          <a:p>
            <a:pPr algn="ctr"/>
            <a:r>
              <a:rPr lang="ru-RU" sz="3200" dirty="0" smtClean="0">
                <a:latin typeface="Arial Narrow" panose="020B0606020202030204" pitchFamily="34" charset="0"/>
              </a:rPr>
              <a:t>спортивной школы </a:t>
            </a:r>
            <a:r>
              <a:rPr lang="ru-RU" sz="3200" dirty="0">
                <a:latin typeface="Arial Narrow" panose="020B0606020202030204" pitchFamily="34" charset="0"/>
              </a:rPr>
              <a:t>«Арктика»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6060" y="1898988"/>
            <a:ext cx="60061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 smtClean="0">
                <a:latin typeface="Arial Narrow" panose="020B0606020202030204" pitchFamily="34" charset="0"/>
              </a:rPr>
              <a:t>Что подразумевается под встречами на онлайн – платформах? </a:t>
            </a:r>
          </a:p>
          <a:p>
            <a:pPr algn="just"/>
            <a:endParaRPr lang="ru-RU" sz="2400" dirty="0">
              <a:latin typeface="Arial Narrow" panose="020B0606020202030204" pitchFamily="34" charset="0"/>
            </a:endParaRPr>
          </a:p>
          <a:p>
            <a:pPr algn="just"/>
            <a:r>
              <a:rPr lang="ru-RU" sz="2400" dirty="0" smtClean="0">
                <a:latin typeface="Arial Narrow" panose="020B0606020202030204" pitchFamily="34" charset="0"/>
              </a:rPr>
              <a:t>Различные </a:t>
            </a:r>
            <a:r>
              <a:rPr lang="ru-RU" sz="2400" dirty="0">
                <a:latin typeface="Arial Narrow" panose="020B0606020202030204" pitchFamily="34" charset="0"/>
              </a:rPr>
              <a:t>конференции, </a:t>
            </a:r>
            <a:r>
              <a:rPr lang="ru-RU" sz="2400" dirty="0" err="1">
                <a:latin typeface="Arial Narrow" panose="020B0606020202030204" pitchFamily="34" charset="0"/>
              </a:rPr>
              <a:t>вебинары</a:t>
            </a:r>
            <a:r>
              <a:rPr lang="ru-RU" sz="2400" dirty="0">
                <a:latin typeface="Arial Narrow" panose="020B0606020202030204" pitchFamily="34" charset="0"/>
              </a:rPr>
              <a:t>, онлайн мастер-классы, прямые эфиры на информационных площадках в интернете и </a:t>
            </a:r>
            <a:r>
              <a:rPr lang="ru-RU" sz="2400" dirty="0" smtClean="0">
                <a:latin typeface="Arial Narrow" panose="020B0606020202030204" pitchFamily="34" charset="0"/>
              </a:rPr>
              <a:t>в социальных </a:t>
            </a:r>
            <a:r>
              <a:rPr lang="ru-RU" sz="2400" dirty="0">
                <a:latin typeface="Arial Narrow" panose="020B0606020202030204" pitchFamily="34" charset="0"/>
              </a:rPr>
              <a:t>сетях, которые собирают </a:t>
            </a:r>
            <a:r>
              <a:rPr lang="ru-RU" sz="2400" dirty="0" smtClean="0">
                <a:latin typeface="Arial Narrow" panose="020B0606020202030204" pitchFamily="34" charset="0"/>
              </a:rPr>
              <a:t>определенную </a:t>
            </a:r>
            <a:r>
              <a:rPr lang="ru-RU" sz="2400" dirty="0">
                <a:latin typeface="Arial Narrow" panose="020B0606020202030204" pitchFamily="34" charset="0"/>
              </a:rPr>
              <a:t>аудиторию под конкретную тематику</a:t>
            </a:r>
            <a:r>
              <a:rPr lang="ru-RU" sz="2400" dirty="0" smtClean="0">
                <a:latin typeface="Arial Narrow" panose="020B0606020202030204" pitchFamily="34" charset="0"/>
              </a:rPr>
              <a:t>.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8450" y="1697386"/>
            <a:ext cx="4872848" cy="3819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88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574</TotalTime>
  <Words>449</Words>
  <Application>Microsoft Office PowerPoint</Application>
  <PresentationFormat>Произвольный</PresentationFormat>
  <Paragraphs>74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Работа методической системы в муниципальном бюджетном учреждении  Спортивная школа «Арктика»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Методическая система работы физкультурно – спортивной организации</dc:title>
  <dc:creator>Пользователь</dc:creator>
  <cp:lastModifiedBy>Арктика 5</cp:lastModifiedBy>
  <cp:revision>41</cp:revision>
  <dcterms:created xsi:type="dcterms:W3CDTF">2021-04-09T09:15:46Z</dcterms:created>
  <dcterms:modified xsi:type="dcterms:W3CDTF">2021-04-16T05:49:21Z</dcterms:modified>
</cp:coreProperties>
</file>