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1" r:id="rId9"/>
    <p:sldId id="267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участие</a:t>
            </a:r>
            <a:r>
              <a:rPr lang="ru-RU" dirty="0"/>
              <a:t> </a:t>
            </a:r>
            <a:r>
              <a:rPr lang="ru-RU" sz="1400" dirty="0"/>
              <a:t>тренеров</a:t>
            </a:r>
          </a:p>
        </c:rich>
      </c:tx>
      <c:layout>
        <c:manualLayout>
          <c:xMode val="edge"/>
          <c:yMode val="edge"/>
          <c:x val="0.31827994626722672"/>
          <c:y val="2.3695422472303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 тренеров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774-47C8-A0FF-EB10A34935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96-4101-AA6E-AC1D607173B2}"/>
              </c:ext>
            </c:extLst>
          </c:dPt>
          <c:dLbls>
            <c:dLbl>
              <c:idx val="0"/>
              <c:layout>
                <c:manualLayout>
                  <c:x val="-5.0960942496549026E-2"/>
                  <c:y val="8.44889309346813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1852743556883"/>
                      <c:h val="0.291721043559932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74-47C8-A0FF-EB10A34935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 приняли участие</c:v>
                </c:pt>
                <c:pt idx="1">
                  <c:v>приняли участие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4-47C8-A0FF-EB10A3493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85346-E57C-4BE1-A961-173401851C45}" type="doc">
      <dgm:prSet loTypeId="urn:microsoft.com/office/officeart/2005/8/layout/radial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6DF63B-9941-43BF-851C-1CA01DE50ED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/>
              </a:solidFill>
            </a:rPr>
            <a:t>ОФСО</a:t>
          </a:r>
          <a:endParaRPr lang="ru-RU" b="1" dirty="0">
            <a:solidFill>
              <a:schemeClr val="accent6"/>
            </a:solidFill>
          </a:endParaRPr>
        </a:p>
      </dgm:t>
    </dgm:pt>
    <dgm:pt modelId="{EB77940D-DA41-4D1A-B387-BFACDBB8CD99}" type="parTrans" cxnId="{F8643278-455D-4D91-BF6C-4CE5177C3571}">
      <dgm:prSet/>
      <dgm:spPr/>
      <dgm:t>
        <a:bodyPr/>
        <a:lstStyle/>
        <a:p>
          <a:endParaRPr lang="ru-RU"/>
        </a:p>
      </dgm:t>
    </dgm:pt>
    <dgm:pt modelId="{49344556-0B26-4725-9FC7-2C4CA2FE7548}" type="sibTrans" cxnId="{F8643278-455D-4D91-BF6C-4CE5177C3571}">
      <dgm:prSet/>
      <dgm:spPr/>
      <dgm:t>
        <a:bodyPr/>
        <a:lstStyle/>
        <a:p>
          <a:endParaRPr lang="ru-RU"/>
        </a:p>
      </dgm:t>
    </dgm:pt>
    <dgm:pt modelId="{48252353-047B-49E3-A81E-A335FB9A0AA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</a:rPr>
            <a:t>ГАУ ЯНАО ДЮСШ</a:t>
          </a:r>
          <a:endParaRPr lang="ru-RU" sz="2000" b="1" dirty="0">
            <a:solidFill>
              <a:schemeClr val="accent2">
                <a:lumMod val="50000"/>
              </a:schemeClr>
            </a:solidFill>
          </a:endParaRPr>
        </a:p>
      </dgm:t>
    </dgm:pt>
    <dgm:pt modelId="{6D95A209-7479-4269-A478-231B0D95841D}" type="parTrans" cxnId="{B3337B57-F5A2-4C8A-AB32-4ACC2581EAD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49E10D4-A444-4EEA-8483-43C4B18CA61D}" type="sibTrans" cxnId="{B3337B57-F5A2-4C8A-AB32-4ACC2581EADF}">
      <dgm:prSet/>
      <dgm:spPr/>
      <dgm:t>
        <a:bodyPr/>
        <a:lstStyle/>
        <a:p>
          <a:endParaRPr lang="ru-RU"/>
        </a:p>
      </dgm:t>
    </dgm:pt>
    <dgm:pt modelId="{3F4CD556-8957-455E-B08B-16DABC8F6F5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Федерация</a:t>
          </a:r>
          <a:r>
            <a:rPr lang="ru-RU" sz="2000" b="1" dirty="0" smtClean="0">
              <a:solidFill>
                <a:schemeClr val="accent2">
                  <a:lumMod val="50000"/>
                </a:schemeClr>
              </a:solidFill>
            </a:rPr>
            <a:t> по СМ</a:t>
          </a:r>
          <a:endParaRPr lang="ru-RU" sz="2000" b="1" dirty="0">
            <a:solidFill>
              <a:schemeClr val="accent2">
                <a:lumMod val="50000"/>
              </a:schemeClr>
            </a:solidFill>
          </a:endParaRPr>
        </a:p>
      </dgm:t>
    </dgm:pt>
    <dgm:pt modelId="{92429BC3-1FF4-4A80-BD1D-250702D7F2F1}" type="parTrans" cxnId="{DEBEB473-B5AF-409B-8D3C-797216FC37F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EA8E9B8-FB46-414F-AB55-9EB0A9E68568}" type="sibTrans" cxnId="{DEBEB473-B5AF-409B-8D3C-797216FC37F9}">
      <dgm:prSet/>
      <dgm:spPr/>
      <dgm:t>
        <a:bodyPr/>
        <a:lstStyle/>
        <a:p>
          <a:endParaRPr lang="ru-RU"/>
        </a:p>
      </dgm:t>
    </dgm:pt>
    <dgm:pt modelId="{725815E2-0045-4CA7-94F4-80B27100C97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Специалисты ФСО ЯНАО 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1C119FAF-4AAA-4AB6-9E96-B89351A0F8E8}" type="parTrans" cxnId="{66F325CF-8D80-47EA-99E7-C5A2BC8163ED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453B9703-BD50-4FA8-AA94-54AFB39FD0B0}" type="sibTrans" cxnId="{66F325CF-8D80-47EA-99E7-C5A2BC8163ED}">
      <dgm:prSet/>
      <dgm:spPr/>
      <dgm:t>
        <a:bodyPr/>
        <a:lstStyle/>
        <a:p>
          <a:endParaRPr lang="ru-RU"/>
        </a:p>
      </dgm:t>
    </dgm:pt>
    <dgm:pt modelId="{E05F46B9-1397-42DE-8A00-4620947F560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</a:rPr>
            <a:t>ГАУ ЯНАО «ЦСП»</a:t>
          </a:r>
          <a:endParaRPr lang="ru-RU" sz="2000" b="1" dirty="0">
            <a:solidFill>
              <a:schemeClr val="accent2">
                <a:lumMod val="50000"/>
              </a:schemeClr>
            </a:solidFill>
          </a:endParaRPr>
        </a:p>
      </dgm:t>
    </dgm:pt>
    <dgm:pt modelId="{33495BDD-FCFC-4B47-9FF2-E70BBA923360}" type="parTrans" cxnId="{3356268E-A1AC-44A9-96D9-7B2921611CA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864862E7-B8B5-4668-898A-C1F4FD372155}" type="sibTrans" cxnId="{3356268E-A1AC-44A9-96D9-7B2921611CA5}">
      <dgm:prSet/>
      <dgm:spPr/>
      <dgm:t>
        <a:bodyPr/>
        <a:lstStyle/>
        <a:p>
          <a:endParaRPr lang="ru-RU"/>
        </a:p>
      </dgm:t>
    </dgm:pt>
    <dgm:pt modelId="{2689B206-3836-4082-A270-A5300D403E6B}" type="pres">
      <dgm:prSet presAssocID="{1D485346-E57C-4BE1-A961-173401851C4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EF5909-2385-4EC0-B409-83A3CDD2E6B5}" type="pres">
      <dgm:prSet presAssocID="{8B6DF63B-9941-43BF-851C-1CA01DE50ED7}" presName="centerShape" presStyleLbl="node0" presStyleIdx="0" presStyleCnt="1" custLinFactNeighborY="10909"/>
      <dgm:spPr/>
      <dgm:t>
        <a:bodyPr/>
        <a:lstStyle/>
        <a:p>
          <a:endParaRPr lang="ru-RU"/>
        </a:p>
      </dgm:t>
    </dgm:pt>
    <dgm:pt modelId="{6B930E1F-B32C-4C35-8B35-792E73B2BF3B}" type="pres">
      <dgm:prSet presAssocID="{6D95A209-7479-4269-A478-231B0D95841D}" presName="parTrans" presStyleLbl="sibTrans2D1" presStyleIdx="0" presStyleCnt="4" custLinFactNeighborX="-11354" custLinFactNeighborY="7365"/>
      <dgm:spPr/>
      <dgm:t>
        <a:bodyPr/>
        <a:lstStyle/>
        <a:p>
          <a:endParaRPr lang="ru-RU"/>
        </a:p>
      </dgm:t>
    </dgm:pt>
    <dgm:pt modelId="{1D9BFAC9-C446-4A0B-8CCB-8F95F0FA6D75}" type="pres">
      <dgm:prSet presAssocID="{6D95A209-7479-4269-A478-231B0D95841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D5D9E4E-5EB8-49B3-8FC3-FC58E4F265A9}" type="pres">
      <dgm:prSet presAssocID="{48252353-047B-49E3-A81E-A335FB9A0AAA}" presName="node" presStyleLbl="node1" presStyleIdx="0" presStyleCnt="4" custScaleX="127609" custScaleY="112558" custRadScaleRad="103462" custRadScaleInc="-79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08EBA-8352-4F77-804C-A9C744F9A681}" type="pres">
      <dgm:prSet presAssocID="{92429BC3-1FF4-4A80-BD1D-250702D7F2F1}" presName="parTrans" presStyleLbl="sibTrans2D1" presStyleIdx="1" presStyleCnt="4"/>
      <dgm:spPr/>
      <dgm:t>
        <a:bodyPr/>
        <a:lstStyle/>
        <a:p>
          <a:endParaRPr lang="ru-RU"/>
        </a:p>
      </dgm:t>
    </dgm:pt>
    <dgm:pt modelId="{AFE75ED4-43D2-4FB4-9670-46B36E87CB2C}" type="pres">
      <dgm:prSet presAssocID="{92429BC3-1FF4-4A80-BD1D-250702D7F2F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54CC9B5-FCC2-443D-943E-6C4B4768EE45}" type="pres">
      <dgm:prSet presAssocID="{3F4CD556-8957-455E-B08B-16DABC8F6F57}" presName="node" presStyleLbl="node1" presStyleIdx="1" presStyleCnt="4" custScaleX="120366" custScaleY="121257" custRadScaleRad="94789" custRadScaleInc="-132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43429-F2A5-420D-AA36-7946B9904BC2}" type="pres">
      <dgm:prSet presAssocID="{1C119FAF-4AAA-4AB6-9E96-B89351A0F8E8}" presName="parTrans" presStyleLbl="sibTrans2D1" presStyleIdx="2" presStyleCnt="4"/>
      <dgm:spPr/>
      <dgm:t>
        <a:bodyPr/>
        <a:lstStyle/>
        <a:p>
          <a:endParaRPr lang="ru-RU"/>
        </a:p>
      </dgm:t>
    </dgm:pt>
    <dgm:pt modelId="{08A10AE6-928F-4234-8053-461A0D63824E}" type="pres">
      <dgm:prSet presAssocID="{1C119FAF-4AAA-4AB6-9E96-B89351A0F8E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FEF3351-F91B-4D5E-93F8-D1DFB0681BDF}" type="pres">
      <dgm:prSet presAssocID="{725815E2-0045-4CA7-94F4-80B27100C974}" presName="node" presStyleLbl="node1" presStyleIdx="2" presStyleCnt="4" custScaleX="122996" custScaleY="113349" custRadScaleRad="122975" custRadScaleInc="-196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72B2-0284-4278-BCE4-97D29B44575A}" type="pres">
      <dgm:prSet presAssocID="{33495BDD-FCFC-4B47-9FF2-E70BBA923360}" presName="parTrans" presStyleLbl="sibTrans2D1" presStyleIdx="3" presStyleCnt="4"/>
      <dgm:spPr/>
      <dgm:t>
        <a:bodyPr/>
        <a:lstStyle/>
        <a:p>
          <a:endParaRPr lang="ru-RU"/>
        </a:p>
      </dgm:t>
    </dgm:pt>
    <dgm:pt modelId="{C9C9E19E-2296-4126-8E87-36A74CEC306B}" type="pres">
      <dgm:prSet presAssocID="{33495BDD-FCFC-4B47-9FF2-E70BBA92336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F0E2C5E-CA97-40AA-83CB-A6D050E0D62A}" type="pres">
      <dgm:prSet presAssocID="{E05F46B9-1397-42DE-8A00-4620947F5601}" presName="node" presStyleLbl="node1" presStyleIdx="3" presStyleCnt="4" custScaleX="122649" custScaleY="112141" custRadScaleRad="117336" custRadScaleInc="-3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F325CF-8D80-47EA-99E7-C5A2BC8163ED}" srcId="{8B6DF63B-9941-43BF-851C-1CA01DE50ED7}" destId="{725815E2-0045-4CA7-94F4-80B27100C974}" srcOrd="2" destOrd="0" parTransId="{1C119FAF-4AAA-4AB6-9E96-B89351A0F8E8}" sibTransId="{453B9703-BD50-4FA8-AA94-54AFB39FD0B0}"/>
    <dgm:cxn modelId="{3C88022B-72DD-4D2B-B43A-4FD8D96223FD}" type="presOf" srcId="{33495BDD-FCFC-4B47-9FF2-E70BBA923360}" destId="{C9C9E19E-2296-4126-8E87-36A74CEC306B}" srcOrd="1" destOrd="0" presId="urn:microsoft.com/office/officeart/2005/8/layout/radial5"/>
    <dgm:cxn modelId="{6AD952B4-AF1C-43B9-9AFE-AE3BBBB74453}" type="presOf" srcId="{E05F46B9-1397-42DE-8A00-4620947F5601}" destId="{2F0E2C5E-CA97-40AA-83CB-A6D050E0D62A}" srcOrd="0" destOrd="0" presId="urn:microsoft.com/office/officeart/2005/8/layout/radial5"/>
    <dgm:cxn modelId="{787B9F27-6CF0-477B-9598-ED4A41F16B80}" type="presOf" srcId="{92429BC3-1FF4-4A80-BD1D-250702D7F2F1}" destId="{2BD08EBA-8352-4F77-804C-A9C744F9A681}" srcOrd="0" destOrd="0" presId="urn:microsoft.com/office/officeart/2005/8/layout/radial5"/>
    <dgm:cxn modelId="{3356268E-A1AC-44A9-96D9-7B2921611CA5}" srcId="{8B6DF63B-9941-43BF-851C-1CA01DE50ED7}" destId="{E05F46B9-1397-42DE-8A00-4620947F5601}" srcOrd="3" destOrd="0" parTransId="{33495BDD-FCFC-4B47-9FF2-E70BBA923360}" sibTransId="{864862E7-B8B5-4668-898A-C1F4FD372155}"/>
    <dgm:cxn modelId="{83AAA080-B9FD-4EBB-AE4E-1EF3F635A4D1}" type="presOf" srcId="{6D95A209-7479-4269-A478-231B0D95841D}" destId="{1D9BFAC9-C446-4A0B-8CCB-8F95F0FA6D75}" srcOrd="1" destOrd="0" presId="urn:microsoft.com/office/officeart/2005/8/layout/radial5"/>
    <dgm:cxn modelId="{D7EDCCD3-FD51-4258-B3A4-3B1251B43BA8}" type="presOf" srcId="{6D95A209-7479-4269-A478-231B0D95841D}" destId="{6B930E1F-B32C-4C35-8B35-792E73B2BF3B}" srcOrd="0" destOrd="0" presId="urn:microsoft.com/office/officeart/2005/8/layout/radial5"/>
    <dgm:cxn modelId="{4D754DC3-647D-4910-B2DC-5EA97BDD14F9}" type="presOf" srcId="{48252353-047B-49E3-A81E-A335FB9A0AAA}" destId="{DD5D9E4E-5EB8-49B3-8FC3-FC58E4F265A9}" srcOrd="0" destOrd="0" presId="urn:microsoft.com/office/officeart/2005/8/layout/radial5"/>
    <dgm:cxn modelId="{F8643278-455D-4D91-BF6C-4CE5177C3571}" srcId="{1D485346-E57C-4BE1-A961-173401851C45}" destId="{8B6DF63B-9941-43BF-851C-1CA01DE50ED7}" srcOrd="0" destOrd="0" parTransId="{EB77940D-DA41-4D1A-B387-BFACDBB8CD99}" sibTransId="{49344556-0B26-4725-9FC7-2C4CA2FE7548}"/>
    <dgm:cxn modelId="{DEBEB473-B5AF-409B-8D3C-797216FC37F9}" srcId="{8B6DF63B-9941-43BF-851C-1CA01DE50ED7}" destId="{3F4CD556-8957-455E-B08B-16DABC8F6F57}" srcOrd="1" destOrd="0" parTransId="{92429BC3-1FF4-4A80-BD1D-250702D7F2F1}" sibTransId="{5EA8E9B8-FB46-414F-AB55-9EB0A9E68568}"/>
    <dgm:cxn modelId="{99A04D85-596D-4386-B12C-FE67D4283A58}" type="presOf" srcId="{1D485346-E57C-4BE1-A961-173401851C45}" destId="{2689B206-3836-4082-A270-A5300D403E6B}" srcOrd="0" destOrd="0" presId="urn:microsoft.com/office/officeart/2005/8/layout/radial5"/>
    <dgm:cxn modelId="{3A0C01A5-D078-48A0-9B5C-B4159659C281}" type="presOf" srcId="{8B6DF63B-9941-43BF-851C-1CA01DE50ED7}" destId="{DEEF5909-2385-4EC0-B409-83A3CDD2E6B5}" srcOrd="0" destOrd="0" presId="urn:microsoft.com/office/officeart/2005/8/layout/radial5"/>
    <dgm:cxn modelId="{F3ED8CBA-CB1D-4A44-A975-78A2658941EC}" type="presOf" srcId="{3F4CD556-8957-455E-B08B-16DABC8F6F57}" destId="{954CC9B5-FCC2-443D-943E-6C4B4768EE45}" srcOrd="0" destOrd="0" presId="urn:microsoft.com/office/officeart/2005/8/layout/radial5"/>
    <dgm:cxn modelId="{B3337B57-F5A2-4C8A-AB32-4ACC2581EADF}" srcId="{8B6DF63B-9941-43BF-851C-1CA01DE50ED7}" destId="{48252353-047B-49E3-A81E-A335FB9A0AAA}" srcOrd="0" destOrd="0" parTransId="{6D95A209-7479-4269-A478-231B0D95841D}" sibTransId="{D49E10D4-A444-4EEA-8483-43C4B18CA61D}"/>
    <dgm:cxn modelId="{6D205516-DC46-431F-96AA-DBDA871707C4}" type="presOf" srcId="{1C119FAF-4AAA-4AB6-9E96-B89351A0F8E8}" destId="{59643429-F2A5-420D-AA36-7946B9904BC2}" srcOrd="0" destOrd="0" presId="urn:microsoft.com/office/officeart/2005/8/layout/radial5"/>
    <dgm:cxn modelId="{15213D4F-FC22-42D6-8044-4D9E1F64CDFA}" type="presOf" srcId="{725815E2-0045-4CA7-94F4-80B27100C974}" destId="{3FEF3351-F91B-4D5E-93F8-D1DFB0681BDF}" srcOrd="0" destOrd="0" presId="urn:microsoft.com/office/officeart/2005/8/layout/radial5"/>
    <dgm:cxn modelId="{A795B31A-F84E-45B9-ABF6-465ADCA4B432}" type="presOf" srcId="{92429BC3-1FF4-4A80-BD1D-250702D7F2F1}" destId="{AFE75ED4-43D2-4FB4-9670-46B36E87CB2C}" srcOrd="1" destOrd="0" presId="urn:microsoft.com/office/officeart/2005/8/layout/radial5"/>
    <dgm:cxn modelId="{9EA86AE7-D295-4BC5-AC0F-203C41CB4D4A}" type="presOf" srcId="{1C119FAF-4AAA-4AB6-9E96-B89351A0F8E8}" destId="{08A10AE6-928F-4234-8053-461A0D63824E}" srcOrd="1" destOrd="0" presId="urn:microsoft.com/office/officeart/2005/8/layout/radial5"/>
    <dgm:cxn modelId="{4014E79C-75C1-4C4C-B5E3-F5422FA584E4}" type="presOf" srcId="{33495BDD-FCFC-4B47-9FF2-E70BBA923360}" destId="{DD1F72B2-0284-4278-BCE4-97D29B44575A}" srcOrd="0" destOrd="0" presId="urn:microsoft.com/office/officeart/2005/8/layout/radial5"/>
    <dgm:cxn modelId="{DCC6D47D-8E14-4088-AE85-E3F3034D07A5}" type="presParOf" srcId="{2689B206-3836-4082-A270-A5300D403E6B}" destId="{DEEF5909-2385-4EC0-B409-83A3CDD2E6B5}" srcOrd="0" destOrd="0" presId="urn:microsoft.com/office/officeart/2005/8/layout/radial5"/>
    <dgm:cxn modelId="{16C6AE56-8C7A-475C-B19C-854C7A0BE13B}" type="presParOf" srcId="{2689B206-3836-4082-A270-A5300D403E6B}" destId="{6B930E1F-B32C-4C35-8B35-792E73B2BF3B}" srcOrd="1" destOrd="0" presId="urn:microsoft.com/office/officeart/2005/8/layout/radial5"/>
    <dgm:cxn modelId="{964881EE-0748-4003-B909-9C70ED8CE787}" type="presParOf" srcId="{6B930E1F-B32C-4C35-8B35-792E73B2BF3B}" destId="{1D9BFAC9-C446-4A0B-8CCB-8F95F0FA6D75}" srcOrd="0" destOrd="0" presId="urn:microsoft.com/office/officeart/2005/8/layout/radial5"/>
    <dgm:cxn modelId="{ED282EA5-8BDB-4C38-9B19-D84E6CB0908D}" type="presParOf" srcId="{2689B206-3836-4082-A270-A5300D403E6B}" destId="{DD5D9E4E-5EB8-49B3-8FC3-FC58E4F265A9}" srcOrd="2" destOrd="0" presId="urn:microsoft.com/office/officeart/2005/8/layout/radial5"/>
    <dgm:cxn modelId="{AA4BAADD-8C1A-47F1-88F7-5E4316C5717A}" type="presParOf" srcId="{2689B206-3836-4082-A270-A5300D403E6B}" destId="{2BD08EBA-8352-4F77-804C-A9C744F9A681}" srcOrd="3" destOrd="0" presId="urn:microsoft.com/office/officeart/2005/8/layout/radial5"/>
    <dgm:cxn modelId="{F1AA485D-5235-465F-9F34-E059C760040E}" type="presParOf" srcId="{2BD08EBA-8352-4F77-804C-A9C744F9A681}" destId="{AFE75ED4-43D2-4FB4-9670-46B36E87CB2C}" srcOrd="0" destOrd="0" presId="urn:microsoft.com/office/officeart/2005/8/layout/radial5"/>
    <dgm:cxn modelId="{E5909FB0-DE17-4BEC-8C6C-7A810EDE8F8C}" type="presParOf" srcId="{2689B206-3836-4082-A270-A5300D403E6B}" destId="{954CC9B5-FCC2-443D-943E-6C4B4768EE45}" srcOrd="4" destOrd="0" presId="urn:microsoft.com/office/officeart/2005/8/layout/radial5"/>
    <dgm:cxn modelId="{F04BAE33-5874-4DE8-877C-87DFB00C6869}" type="presParOf" srcId="{2689B206-3836-4082-A270-A5300D403E6B}" destId="{59643429-F2A5-420D-AA36-7946B9904BC2}" srcOrd="5" destOrd="0" presId="urn:microsoft.com/office/officeart/2005/8/layout/radial5"/>
    <dgm:cxn modelId="{31C9E3B9-E0F2-4A18-914F-34A85BECB4A1}" type="presParOf" srcId="{59643429-F2A5-420D-AA36-7946B9904BC2}" destId="{08A10AE6-928F-4234-8053-461A0D63824E}" srcOrd="0" destOrd="0" presId="urn:microsoft.com/office/officeart/2005/8/layout/radial5"/>
    <dgm:cxn modelId="{4C0FCD6A-DAB8-48C1-AA41-1D36CE2AA9C2}" type="presParOf" srcId="{2689B206-3836-4082-A270-A5300D403E6B}" destId="{3FEF3351-F91B-4D5E-93F8-D1DFB0681BDF}" srcOrd="6" destOrd="0" presId="urn:microsoft.com/office/officeart/2005/8/layout/radial5"/>
    <dgm:cxn modelId="{8C46F668-0CF2-47EB-B3E1-E372C203A89B}" type="presParOf" srcId="{2689B206-3836-4082-A270-A5300D403E6B}" destId="{DD1F72B2-0284-4278-BCE4-97D29B44575A}" srcOrd="7" destOrd="0" presId="urn:microsoft.com/office/officeart/2005/8/layout/radial5"/>
    <dgm:cxn modelId="{F80D38DE-5484-4C00-BDC7-7DB9BC491301}" type="presParOf" srcId="{DD1F72B2-0284-4278-BCE4-97D29B44575A}" destId="{C9C9E19E-2296-4126-8E87-36A74CEC306B}" srcOrd="0" destOrd="0" presId="urn:microsoft.com/office/officeart/2005/8/layout/radial5"/>
    <dgm:cxn modelId="{4983083E-9E4D-4346-8F1B-927F878BE4AD}" type="presParOf" srcId="{2689B206-3836-4082-A270-A5300D403E6B}" destId="{2F0E2C5E-CA97-40AA-83CB-A6D050E0D62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D5A5B2-54D3-495C-9FA9-79B14CAD628E}" type="doc">
      <dgm:prSet loTypeId="urn:microsoft.com/office/officeart/2008/layout/VerticalAccentLis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7C1C74F-5424-492D-B501-B17876AB71D6}">
      <dgm:prSet phldrT="[Текст]"/>
      <dgm:spPr/>
      <dgm:t>
        <a:bodyPr/>
        <a:lstStyle/>
        <a:p>
          <a:r>
            <a:rPr lang="ru-RU" b="1" dirty="0" smtClean="0"/>
            <a:t>г. Салехард</a:t>
          </a:r>
          <a:endParaRPr lang="ru-RU" b="1" dirty="0"/>
        </a:p>
      </dgm:t>
    </dgm:pt>
    <dgm:pt modelId="{7C687CCB-717F-432C-8B1D-1E16F13C502F}" type="parTrans" cxnId="{9640DE90-FF9D-47C7-89DE-F9592D1E1E3C}">
      <dgm:prSet/>
      <dgm:spPr/>
      <dgm:t>
        <a:bodyPr/>
        <a:lstStyle/>
        <a:p>
          <a:endParaRPr lang="ru-RU"/>
        </a:p>
      </dgm:t>
    </dgm:pt>
    <dgm:pt modelId="{C9B8DFCA-7614-40A9-9329-248AE5D43853}" type="sibTrans" cxnId="{9640DE90-FF9D-47C7-89DE-F9592D1E1E3C}">
      <dgm:prSet/>
      <dgm:spPr/>
      <dgm:t>
        <a:bodyPr/>
        <a:lstStyle/>
        <a:p>
          <a:endParaRPr lang="ru-RU"/>
        </a:p>
      </dgm:t>
    </dgm:pt>
    <dgm:pt modelId="{C360D2A4-A2D5-40D0-9E8E-435D82E3864B}">
      <dgm:prSet phldrT="[Текст]"/>
      <dgm:spPr/>
      <dgm:t>
        <a:bodyPr/>
        <a:lstStyle/>
        <a:p>
          <a:r>
            <a:rPr lang="ru-RU" b="1" smtClean="0"/>
            <a:t>с. Самбург  Пуровского района</a:t>
          </a:r>
          <a:endParaRPr lang="ru-RU" b="1" dirty="0"/>
        </a:p>
      </dgm:t>
    </dgm:pt>
    <dgm:pt modelId="{3C86C0BA-0924-465C-942E-0C7FEA9335DF}" type="parTrans" cxnId="{C950687D-BDB2-48AE-BC81-26DC604383A6}">
      <dgm:prSet/>
      <dgm:spPr/>
      <dgm:t>
        <a:bodyPr/>
        <a:lstStyle/>
        <a:p>
          <a:endParaRPr lang="ru-RU"/>
        </a:p>
      </dgm:t>
    </dgm:pt>
    <dgm:pt modelId="{C7D820F7-D6AA-47A0-83AE-14723CBD80D4}" type="sibTrans" cxnId="{C950687D-BDB2-48AE-BC81-26DC604383A6}">
      <dgm:prSet/>
      <dgm:spPr/>
      <dgm:t>
        <a:bodyPr/>
        <a:lstStyle/>
        <a:p>
          <a:endParaRPr lang="ru-RU"/>
        </a:p>
      </dgm:t>
    </dgm:pt>
    <dgm:pt modelId="{871D3120-C497-489E-9F81-C7EF715060E8}">
      <dgm:prSet phldrT="[Текст]"/>
      <dgm:spPr/>
      <dgm:t>
        <a:bodyPr/>
        <a:lstStyle/>
        <a:p>
          <a:r>
            <a:rPr lang="ru-RU" b="1" smtClean="0"/>
            <a:t>с. Яр-Сале Ямальского района</a:t>
          </a:r>
          <a:endParaRPr lang="ru-RU" b="1" dirty="0"/>
        </a:p>
      </dgm:t>
    </dgm:pt>
    <dgm:pt modelId="{35C17CF7-D403-431D-943D-8726AE36778E}" type="parTrans" cxnId="{588BBE71-4A22-4457-B6DF-A8B51017C561}">
      <dgm:prSet/>
      <dgm:spPr/>
      <dgm:t>
        <a:bodyPr/>
        <a:lstStyle/>
        <a:p>
          <a:endParaRPr lang="ru-RU"/>
        </a:p>
      </dgm:t>
    </dgm:pt>
    <dgm:pt modelId="{427B309C-C364-43FD-B7DA-1AECF94E5401}" type="sibTrans" cxnId="{588BBE71-4A22-4457-B6DF-A8B51017C561}">
      <dgm:prSet/>
      <dgm:spPr/>
      <dgm:t>
        <a:bodyPr/>
        <a:lstStyle/>
        <a:p>
          <a:endParaRPr lang="ru-RU"/>
        </a:p>
      </dgm:t>
    </dgm:pt>
    <dgm:pt modelId="{1DD3C858-AFA3-43D1-A316-2655BCD0965E}">
      <dgm:prSet phldrT="[Текст]"/>
      <dgm:spPr/>
      <dgm:t>
        <a:bodyPr/>
        <a:lstStyle/>
        <a:p>
          <a:r>
            <a:rPr lang="ru-RU" b="1" smtClean="0"/>
            <a:t>п. Тазовский Тазовского района</a:t>
          </a:r>
          <a:endParaRPr lang="ru-RU" b="1" dirty="0"/>
        </a:p>
      </dgm:t>
    </dgm:pt>
    <dgm:pt modelId="{6442D43D-E6AF-4DBE-8ABA-8BFD9D102CC7}" type="parTrans" cxnId="{CEB04FB6-D849-4DA5-B346-6F58EDB68AC6}">
      <dgm:prSet/>
      <dgm:spPr/>
      <dgm:t>
        <a:bodyPr/>
        <a:lstStyle/>
        <a:p>
          <a:endParaRPr lang="ru-RU"/>
        </a:p>
      </dgm:t>
    </dgm:pt>
    <dgm:pt modelId="{6883209C-B731-44A1-8BB8-10F21E50CC81}" type="sibTrans" cxnId="{CEB04FB6-D849-4DA5-B346-6F58EDB68AC6}">
      <dgm:prSet/>
      <dgm:spPr/>
      <dgm:t>
        <a:bodyPr/>
        <a:lstStyle/>
        <a:p>
          <a:endParaRPr lang="ru-RU"/>
        </a:p>
      </dgm:t>
    </dgm:pt>
    <dgm:pt modelId="{4D33D3A1-6F50-46F0-A8F3-3675979271B2}">
      <dgm:prSet phldrT="[Текст]"/>
      <dgm:spPr/>
      <dgm:t>
        <a:bodyPr/>
        <a:lstStyle/>
        <a:p>
          <a:r>
            <a:rPr lang="ru-RU" b="1" dirty="0" err="1" smtClean="0"/>
            <a:t>с.Аксарка</a:t>
          </a:r>
          <a:r>
            <a:rPr lang="ru-RU" b="1" dirty="0" smtClean="0"/>
            <a:t> Приуральского района</a:t>
          </a:r>
          <a:endParaRPr lang="ru-RU" b="1" dirty="0"/>
        </a:p>
      </dgm:t>
    </dgm:pt>
    <dgm:pt modelId="{BCD35D89-58DA-424E-9EF5-069CEA0006B9}" type="parTrans" cxnId="{F730F263-6DFD-494B-8EE2-64CEC7D9434D}">
      <dgm:prSet/>
      <dgm:spPr/>
      <dgm:t>
        <a:bodyPr/>
        <a:lstStyle/>
        <a:p>
          <a:endParaRPr lang="ru-RU"/>
        </a:p>
      </dgm:t>
    </dgm:pt>
    <dgm:pt modelId="{6F2C53ED-E8FE-4677-80F9-789F63F82A8E}" type="sibTrans" cxnId="{F730F263-6DFD-494B-8EE2-64CEC7D9434D}">
      <dgm:prSet/>
      <dgm:spPr/>
      <dgm:t>
        <a:bodyPr/>
        <a:lstStyle/>
        <a:p>
          <a:endParaRPr lang="ru-RU"/>
        </a:p>
      </dgm:t>
    </dgm:pt>
    <dgm:pt modelId="{BA8BDE07-E01B-4EF3-93D3-9B62F0BEBE90}">
      <dgm:prSet phldrT="[Текст]"/>
      <dgm:spPr/>
      <dgm:t>
        <a:bodyPr/>
        <a:lstStyle/>
        <a:p>
          <a:r>
            <a:rPr lang="ru-RU" b="1" smtClean="0"/>
            <a:t>с. Красноселькуп Красноселькупского района</a:t>
          </a:r>
          <a:endParaRPr lang="ru-RU" b="1" dirty="0"/>
        </a:p>
      </dgm:t>
    </dgm:pt>
    <dgm:pt modelId="{8359B7F0-8F4C-4E0E-AC97-BC81C243BA9A}" type="parTrans" cxnId="{72E96695-760A-4F00-AFB4-8FFAB5274CF4}">
      <dgm:prSet/>
      <dgm:spPr/>
      <dgm:t>
        <a:bodyPr/>
        <a:lstStyle/>
        <a:p>
          <a:endParaRPr lang="ru-RU"/>
        </a:p>
      </dgm:t>
    </dgm:pt>
    <dgm:pt modelId="{B5BC6BF6-ABAF-4279-86EE-6C503BAF8D67}" type="sibTrans" cxnId="{72E96695-760A-4F00-AFB4-8FFAB5274CF4}">
      <dgm:prSet/>
      <dgm:spPr/>
      <dgm:t>
        <a:bodyPr/>
        <a:lstStyle/>
        <a:p>
          <a:endParaRPr lang="ru-RU"/>
        </a:p>
      </dgm:t>
    </dgm:pt>
    <dgm:pt modelId="{8AB55E23-2C55-4F9A-8C5F-22BED075C0B0}" type="pres">
      <dgm:prSet presAssocID="{8ED5A5B2-54D3-495C-9FA9-79B14CAD628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B7EB1CC5-6E09-4E2D-96C5-001DE762BD27}" type="pres">
      <dgm:prSet presAssocID="{D7C1C74F-5424-492D-B501-B17876AB71D6}" presName="parenttextcomposite" presStyleCnt="0"/>
      <dgm:spPr/>
    </dgm:pt>
    <dgm:pt modelId="{3331699B-136A-4552-B5D9-DF23B21FE5B6}" type="pres">
      <dgm:prSet presAssocID="{D7C1C74F-5424-492D-B501-B17876AB71D6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082B8-589B-49A8-96C9-3F40AD959B12}" type="pres">
      <dgm:prSet presAssocID="{D7C1C74F-5424-492D-B501-B17876AB71D6}" presName="composite" presStyleCnt="0"/>
      <dgm:spPr/>
    </dgm:pt>
    <dgm:pt modelId="{13745717-1C39-4E7E-B6F3-D2552D1090F7}" type="pres">
      <dgm:prSet presAssocID="{D7C1C74F-5424-492D-B501-B17876AB71D6}" presName="chevron1" presStyleLbl="alignNode1" presStyleIdx="0" presStyleCnt="21"/>
      <dgm:spPr/>
    </dgm:pt>
    <dgm:pt modelId="{DAD6DA17-4FE8-44B5-8A7B-48ECA23104AB}" type="pres">
      <dgm:prSet presAssocID="{D7C1C74F-5424-492D-B501-B17876AB71D6}" presName="chevron2" presStyleLbl="alignNode1" presStyleIdx="1" presStyleCnt="21"/>
      <dgm:spPr/>
    </dgm:pt>
    <dgm:pt modelId="{12246CDE-581B-4809-AA86-FC6B1FA42527}" type="pres">
      <dgm:prSet presAssocID="{D7C1C74F-5424-492D-B501-B17876AB71D6}" presName="chevron3" presStyleLbl="alignNode1" presStyleIdx="2" presStyleCnt="21"/>
      <dgm:spPr/>
    </dgm:pt>
    <dgm:pt modelId="{C2E2FE8E-3A60-4A65-9C7D-32E574AB5F38}" type="pres">
      <dgm:prSet presAssocID="{D7C1C74F-5424-492D-B501-B17876AB71D6}" presName="chevron4" presStyleLbl="alignNode1" presStyleIdx="3" presStyleCnt="21"/>
      <dgm:spPr/>
    </dgm:pt>
    <dgm:pt modelId="{66C4AA76-2EFE-48F3-8D63-9E1D5031B7F8}" type="pres">
      <dgm:prSet presAssocID="{D7C1C74F-5424-492D-B501-B17876AB71D6}" presName="chevron5" presStyleLbl="alignNode1" presStyleIdx="4" presStyleCnt="21"/>
      <dgm:spPr/>
    </dgm:pt>
    <dgm:pt modelId="{0258D28C-084F-4523-B848-305FE9C7EF2E}" type="pres">
      <dgm:prSet presAssocID="{D7C1C74F-5424-492D-B501-B17876AB71D6}" presName="chevron6" presStyleLbl="alignNode1" presStyleIdx="5" presStyleCnt="21"/>
      <dgm:spPr/>
    </dgm:pt>
    <dgm:pt modelId="{D3E6CAE6-E4B8-4498-92C2-AE7C280A1CD1}" type="pres">
      <dgm:prSet presAssocID="{D7C1C74F-5424-492D-B501-B17876AB71D6}" presName="chevron7" presStyleLbl="alignNode1" presStyleIdx="6" presStyleCnt="21"/>
      <dgm:spPr/>
    </dgm:pt>
    <dgm:pt modelId="{D61DDB5C-8600-47AC-BB14-D539CE7A1B0D}" type="pres">
      <dgm:prSet presAssocID="{D7C1C74F-5424-492D-B501-B17876AB71D6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701C6-0004-45B3-BC41-2DD3B114D305}" type="pres">
      <dgm:prSet presAssocID="{C9B8DFCA-7614-40A9-9329-248AE5D43853}" presName="sibTrans" presStyleCnt="0"/>
      <dgm:spPr/>
    </dgm:pt>
    <dgm:pt modelId="{175D1E98-41A9-4404-B7CE-2D48EA201E79}" type="pres">
      <dgm:prSet presAssocID="{871D3120-C497-489E-9F81-C7EF715060E8}" presName="parenttextcomposite" presStyleCnt="0"/>
      <dgm:spPr/>
    </dgm:pt>
    <dgm:pt modelId="{EBA440D0-7F5D-457B-AE0D-A61C2875CB68}" type="pres">
      <dgm:prSet presAssocID="{871D3120-C497-489E-9F81-C7EF715060E8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85765-8613-47B4-9DE1-F3AF2FB2FCB8}" type="pres">
      <dgm:prSet presAssocID="{871D3120-C497-489E-9F81-C7EF715060E8}" presName="composite" presStyleCnt="0"/>
      <dgm:spPr/>
    </dgm:pt>
    <dgm:pt modelId="{258A76DB-4B9E-4036-8B12-37048D439FD5}" type="pres">
      <dgm:prSet presAssocID="{871D3120-C497-489E-9F81-C7EF715060E8}" presName="chevron1" presStyleLbl="alignNode1" presStyleIdx="7" presStyleCnt="21"/>
      <dgm:spPr/>
    </dgm:pt>
    <dgm:pt modelId="{CE4A97C2-36A7-4C39-B38E-B61ECB77AB56}" type="pres">
      <dgm:prSet presAssocID="{871D3120-C497-489E-9F81-C7EF715060E8}" presName="chevron2" presStyleLbl="alignNode1" presStyleIdx="8" presStyleCnt="21"/>
      <dgm:spPr/>
    </dgm:pt>
    <dgm:pt modelId="{D42A48D4-25DD-4DC8-92D9-8ED466C5AD6E}" type="pres">
      <dgm:prSet presAssocID="{871D3120-C497-489E-9F81-C7EF715060E8}" presName="chevron3" presStyleLbl="alignNode1" presStyleIdx="9" presStyleCnt="21"/>
      <dgm:spPr/>
    </dgm:pt>
    <dgm:pt modelId="{7C23F39F-6150-448B-ADCC-98B4083C7263}" type="pres">
      <dgm:prSet presAssocID="{871D3120-C497-489E-9F81-C7EF715060E8}" presName="chevron4" presStyleLbl="alignNode1" presStyleIdx="10" presStyleCnt="21"/>
      <dgm:spPr/>
    </dgm:pt>
    <dgm:pt modelId="{D45F7622-2FC4-4E86-B65A-BF6FBE41A81D}" type="pres">
      <dgm:prSet presAssocID="{871D3120-C497-489E-9F81-C7EF715060E8}" presName="chevron5" presStyleLbl="alignNode1" presStyleIdx="11" presStyleCnt="21"/>
      <dgm:spPr/>
    </dgm:pt>
    <dgm:pt modelId="{7A97D4A1-EC9B-47E9-99D6-55BEE9991656}" type="pres">
      <dgm:prSet presAssocID="{871D3120-C497-489E-9F81-C7EF715060E8}" presName="chevron6" presStyleLbl="alignNode1" presStyleIdx="12" presStyleCnt="21"/>
      <dgm:spPr/>
    </dgm:pt>
    <dgm:pt modelId="{5A07775C-E608-42FD-B622-06CC6F55C761}" type="pres">
      <dgm:prSet presAssocID="{871D3120-C497-489E-9F81-C7EF715060E8}" presName="chevron7" presStyleLbl="alignNode1" presStyleIdx="13" presStyleCnt="21"/>
      <dgm:spPr/>
    </dgm:pt>
    <dgm:pt modelId="{F3602B5B-83FF-42CE-8F99-2155390AAD05}" type="pres">
      <dgm:prSet presAssocID="{871D3120-C497-489E-9F81-C7EF715060E8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5D041-C287-48E1-B58B-ADD23322F0FD}" type="pres">
      <dgm:prSet presAssocID="{427B309C-C364-43FD-B7DA-1AECF94E5401}" presName="sibTrans" presStyleCnt="0"/>
      <dgm:spPr/>
    </dgm:pt>
    <dgm:pt modelId="{64126D8E-EB11-486D-B54C-E8ACDB933DD2}" type="pres">
      <dgm:prSet presAssocID="{4D33D3A1-6F50-46F0-A8F3-3675979271B2}" presName="parenttextcomposite" presStyleCnt="0"/>
      <dgm:spPr/>
    </dgm:pt>
    <dgm:pt modelId="{29A841E4-72EB-49ED-9537-830F1AD2E6DC}" type="pres">
      <dgm:prSet presAssocID="{4D33D3A1-6F50-46F0-A8F3-3675979271B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4D8BE-DC73-4AE1-9701-49681B06877F}" type="pres">
      <dgm:prSet presAssocID="{4D33D3A1-6F50-46F0-A8F3-3675979271B2}" presName="composite" presStyleCnt="0"/>
      <dgm:spPr/>
    </dgm:pt>
    <dgm:pt modelId="{753966E3-C575-4AD9-81C8-2A80BC6447CA}" type="pres">
      <dgm:prSet presAssocID="{4D33D3A1-6F50-46F0-A8F3-3675979271B2}" presName="chevron1" presStyleLbl="alignNode1" presStyleIdx="14" presStyleCnt="21"/>
      <dgm:spPr/>
    </dgm:pt>
    <dgm:pt modelId="{D8A4E8EC-5DFB-40F5-9024-B3B12B76E0F2}" type="pres">
      <dgm:prSet presAssocID="{4D33D3A1-6F50-46F0-A8F3-3675979271B2}" presName="chevron2" presStyleLbl="alignNode1" presStyleIdx="15" presStyleCnt="21"/>
      <dgm:spPr/>
    </dgm:pt>
    <dgm:pt modelId="{86B56561-E40D-4F4A-A6BE-1DC18F528A0A}" type="pres">
      <dgm:prSet presAssocID="{4D33D3A1-6F50-46F0-A8F3-3675979271B2}" presName="chevron3" presStyleLbl="alignNode1" presStyleIdx="16" presStyleCnt="21"/>
      <dgm:spPr/>
    </dgm:pt>
    <dgm:pt modelId="{40690A25-283C-4F22-881F-A50CA7C4D88E}" type="pres">
      <dgm:prSet presAssocID="{4D33D3A1-6F50-46F0-A8F3-3675979271B2}" presName="chevron4" presStyleLbl="alignNode1" presStyleIdx="17" presStyleCnt="21"/>
      <dgm:spPr/>
    </dgm:pt>
    <dgm:pt modelId="{54E82B29-6B23-45B9-AD1C-CCD86EF8F99F}" type="pres">
      <dgm:prSet presAssocID="{4D33D3A1-6F50-46F0-A8F3-3675979271B2}" presName="chevron5" presStyleLbl="alignNode1" presStyleIdx="18" presStyleCnt="21"/>
      <dgm:spPr/>
    </dgm:pt>
    <dgm:pt modelId="{88012CF8-0E35-42A6-86CB-959E26DB96EB}" type="pres">
      <dgm:prSet presAssocID="{4D33D3A1-6F50-46F0-A8F3-3675979271B2}" presName="chevron6" presStyleLbl="alignNode1" presStyleIdx="19" presStyleCnt="21"/>
      <dgm:spPr/>
    </dgm:pt>
    <dgm:pt modelId="{BC55CF1C-88A7-435E-B8C7-6E9C216F298F}" type="pres">
      <dgm:prSet presAssocID="{4D33D3A1-6F50-46F0-A8F3-3675979271B2}" presName="chevron7" presStyleLbl="alignNode1" presStyleIdx="20" presStyleCnt="21"/>
      <dgm:spPr/>
    </dgm:pt>
    <dgm:pt modelId="{36EFB883-076D-4871-82CE-38CE08D4E0F8}" type="pres">
      <dgm:prSet presAssocID="{4D33D3A1-6F50-46F0-A8F3-3675979271B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CB1C63-3718-49A2-976F-2835830252C9}" type="presOf" srcId="{C360D2A4-A2D5-40D0-9E8E-435D82E3864B}" destId="{D61DDB5C-8600-47AC-BB14-D539CE7A1B0D}" srcOrd="0" destOrd="0" presId="urn:microsoft.com/office/officeart/2008/layout/VerticalAccentList"/>
    <dgm:cxn modelId="{CEB04FB6-D849-4DA5-B346-6F58EDB68AC6}" srcId="{871D3120-C497-489E-9F81-C7EF715060E8}" destId="{1DD3C858-AFA3-43D1-A316-2655BCD0965E}" srcOrd="0" destOrd="0" parTransId="{6442D43D-E6AF-4DBE-8ABA-8BFD9D102CC7}" sibTransId="{6883209C-B731-44A1-8BB8-10F21E50CC81}"/>
    <dgm:cxn modelId="{C950687D-BDB2-48AE-BC81-26DC604383A6}" srcId="{D7C1C74F-5424-492D-B501-B17876AB71D6}" destId="{C360D2A4-A2D5-40D0-9E8E-435D82E3864B}" srcOrd="0" destOrd="0" parTransId="{3C86C0BA-0924-465C-942E-0C7FEA9335DF}" sibTransId="{C7D820F7-D6AA-47A0-83AE-14723CBD80D4}"/>
    <dgm:cxn modelId="{6863ECE7-FFBE-443C-9222-29A5852A9DA5}" type="presOf" srcId="{D7C1C74F-5424-492D-B501-B17876AB71D6}" destId="{3331699B-136A-4552-B5D9-DF23B21FE5B6}" srcOrd="0" destOrd="0" presId="urn:microsoft.com/office/officeart/2008/layout/VerticalAccentList"/>
    <dgm:cxn modelId="{DF20EADC-3801-449B-9E3E-2A1388ABBB1E}" type="presOf" srcId="{4D33D3A1-6F50-46F0-A8F3-3675979271B2}" destId="{29A841E4-72EB-49ED-9537-830F1AD2E6DC}" srcOrd="0" destOrd="0" presId="urn:microsoft.com/office/officeart/2008/layout/VerticalAccentList"/>
    <dgm:cxn modelId="{588BBE71-4A22-4457-B6DF-A8B51017C561}" srcId="{8ED5A5B2-54D3-495C-9FA9-79B14CAD628E}" destId="{871D3120-C497-489E-9F81-C7EF715060E8}" srcOrd="1" destOrd="0" parTransId="{35C17CF7-D403-431D-943D-8726AE36778E}" sibTransId="{427B309C-C364-43FD-B7DA-1AECF94E5401}"/>
    <dgm:cxn modelId="{04B83567-9357-4348-BC8A-4E4B860F931B}" type="presOf" srcId="{1DD3C858-AFA3-43D1-A316-2655BCD0965E}" destId="{F3602B5B-83FF-42CE-8F99-2155390AAD05}" srcOrd="0" destOrd="0" presId="urn:microsoft.com/office/officeart/2008/layout/VerticalAccentList"/>
    <dgm:cxn modelId="{9078ECD8-1D79-4D56-BF03-5686E33B5763}" type="presOf" srcId="{8ED5A5B2-54D3-495C-9FA9-79B14CAD628E}" destId="{8AB55E23-2C55-4F9A-8C5F-22BED075C0B0}" srcOrd="0" destOrd="0" presId="urn:microsoft.com/office/officeart/2008/layout/VerticalAccentList"/>
    <dgm:cxn modelId="{9640DE90-FF9D-47C7-89DE-F9592D1E1E3C}" srcId="{8ED5A5B2-54D3-495C-9FA9-79B14CAD628E}" destId="{D7C1C74F-5424-492D-B501-B17876AB71D6}" srcOrd="0" destOrd="0" parTransId="{7C687CCB-717F-432C-8B1D-1E16F13C502F}" sibTransId="{C9B8DFCA-7614-40A9-9329-248AE5D43853}"/>
    <dgm:cxn modelId="{F730F263-6DFD-494B-8EE2-64CEC7D9434D}" srcId="{8ED5A5B2-54D3-495C-9FA9-79B14CAD628E}" destId="{4D33D3A1-6F50-46F0-A8F3-3675979271B2}" srcOrd="2" destOrd="0" parTransId="{BCD35D89-58DA-424E-9EF5-069CEA0006B9}" sibTransId="{6F2C53ED-E8FE-4677-80F9-789F63F82A8E}"/>
    <dgm:cxn modelId="{72E96695-760A-4F00-AFB4-8FFAB5274CF4}" srcId="{4D33D3A1-6F50-46F0-A8F3-3675979271B2}" destId="{BA8BDE07-E01B-4EF3-93D3-9B62F0BEBE90}" srcOrd="0" destOrd="0" parTransId="{8359B7F0-8F4C-4E0E-AC97-BC81C243BA9A}" sibTransId="{B5BC6BF6-ABAF-4279-86EE-6C503BAF8D67}"/>
    <dgm:cxn modelId="{FA8CF5A9-EB49-419F-A966-DDE996E59C5F}" type="presOf" srcId="{BA8BDE07-E01B-4EF3-93D3-9B62F0BEBE90}" destId="{36EFB883-076D-4871-82CE-38CE08D4E0F8}" srcOrd="0" destOrd="0" presId="urn:microsoft.com/office/officeart/2008/layout/VerticalAccentList"/>
    <dgm:cxn modelId="{C9DD2F87-4C43-4473-99C0-074D06F01666}" type="presOf" srcId="{871D3120-C497-489E-9F81-C7EF715060E8}" destId="{EBA440D0-7F5D-457B-AE0D-A61C2875CB68}" srcOrd="0" destOrd="0" presId="urn:microsoft.com/office/officeart/2008/layout/VerticalAccentList"/>
    <dgm:cxn modelId="{C7B68F38-1954-43BC-984A-39C6B173966F}" type="presParOf" srcId="{8AB55E23-2C55-4F9A-8C5F-22BED075C0B0}" destId="{B7EB1CC5-6E09-4E2D-96C5-001DE762BD27}" srcOrd="0" destOrd="0" presId="urn:microsoft.com/office/officeart/2008/layout/VerticalAccentList"/>
    <dgm:cxn modelId="{1B530CC7-A2EC-4647-A854-68C81EBA32D7}" type="presParOf" srcId="{B7EB1CC5-6E09-4E2D-96C5-001DE762BD27}" destId="{3331699B-136A-4552-B5D9-DF23B21FE5B6}" srcOrd="0" destOrd="0" presId="urn:microsoft.com/office/officeart/2008/layout/VerticalAccentList"/>
    <dgm:cxn modelId="{71A86347-0E58-4586-9F9F-8D19E5319FAF}" type="presParOf" srcId="{8AB55E23-2C55-4F9A-8C5F-22BED075C0B0}" destId="{257082B8-589B-49A8-96C9-3F40AD959B12}" srcOrd="1" destOrd="0" presId="urn:microsoft.com/office/officeart/2008/layout/VerticalAccentList"/>
    <dgm:cxn modelId="{FAC68B7D-CCF2-4E5B-AAA7-484F21BDF39F}" type="presParOf" srcId="{257082B8-589B-49A8-96C9-3F40AD959B12}" destId="{13745717-1C39-4E7E-B6F3-D2552D1090F7}" srcOrd="0" destOrd="0" presId="urn:microsoft.com/office/officeart/2008/layout/VerticalAccentList"/>
    <dgm:cxn modelId="{930206DB-7262-4C02-8920-25CA8EBE003F}" type="presParOf" srcId="{257082B8-589B-49A8-96C9-3F40AD959B12}" destId="{DAD6DA17-4FE8-44B5-8A7B-48ECA23104AB}" srcOrd="1" destOrd="0" presId="urn:microsoft.com/office/officeart/2008/layout/VerticalAccentList"/>
    <dgm:cxn modelId="{4F92AC17-C03B-470B-9193-A1989282C064}" type="presParOf" srcId="{257082B8-589B-49A8-96C9-3F40AD959B12}" destId="{12246CDE-581B-4809-AA86-FC6B1FA42527}" srcOrd="2" destOrd="0" presId="urn:microsoft.com/office/officeart/2008/layout/VerticalAccentList"/>
    <dgm:cxn modelId="{B4974873-F599-4809-B5D1-DB9CCCA180C3}" type="presParOf" srcId="{257082B8-589B-49A8-96C9-3F40AD959B12}" destId="{C2E2FE8E-3A60-4A65-9C7D-32E574AB5F38}" srcOrd="3" destOrd="0" presId="urn:microsoft.com/office/officeart/2008/layout/VerticalAccentList"/>
    <dgm:cxn modelId="{7C2A4B92-2AA4-4B46-9028-53A8A971B670}" type="presParOf" srcId="{257082B8-589B-49A8-96C9-3F40AD959B12}" destId="{66C4AA76-2EFE-48F3-8D63-9E1D5031B7F8}" srcOrd="4" destOrd="0" presId="urn:microsoft.com/office/officeart/2008/layout/VerticalAccentList"/>
    <dgm:cxn modelId="{C2B18979-3255-4D16-82C1-352DCCC3F5CE}" type="presParOf" srcId="{257082B8-589B-49A8-96C9-3F40AD959B12}" destId="{0258D28C-084F-4523-B848-305FE9C7EF2E}" srcOrd="5" destOrd="0" presId="urn:microsoft.com/office/officeart/2008/layout/VerticalAccentList"/>
    <dgm:cxn modelId="{6DF6DE92-6EA2-43A1-84E7-20192FA95AA7}" type="presParOf" srcId="{257082B8-589B-49A8-96C9-3F40AD959B12}" destId="{D3E6CAE6-E4B8-4498-92C2-AE7C280A1CD1}" srcOrd="6" destOrd="0" presId="urn:microsoft.com/office/officeart/2008/layout/VerticalAccentList"/>
    <dgm:cxn modelId="{CC4F942A-C839-4789-9F4B-D244C7482EA8}" type="presParOf" srcId="{257082B8-589B-49A8-96C9-3F40AD959B12}" destId="{D61DDB5C-8600-47AC-BB14-D539CE7A1B0D}" srcOrd="7" destOrd="0" presId="urn:microsoft.com/office/officeart/2008/layout/VerticalAccentList"/>
    <dgm:cxn modelId="{C956C5CD-D4F8-4D5B-A8E2-EEA4B184159B}" type="presParOf" srcId="{8AB55E23-2C55-4F9A-8C5F-22BED075C0B0}" destId="{E12701C6-0004-45B3-BC41-2DD3B114D305}" srcOrd="2" destOrd="0" presId="urn:microsoft.com/office/officeart/2008/layout/VerticalAccentList"/>
    <dgm:cxn modelId="{F0E4E395-B280-4AB7-BD8C-6323A2F491B2}" type="presParOf" srcId="{8AB55E23-2C55-4F9A-8C5F-22BED075C0B0}" destId="{175D1E98-41A9-4404-B7CE-2D48EA201E79}" srcOrd="3" destOrd="0" presId="urn:microsoft.com/office/officeart/2008/layout/VerticalAccentList"/>
    <dgm:cxn modelId="{4E0A5D97-B35C-4658-A5B1-DA89F801F986}" type="presParOf" srcId="{175D1E98-41A9-4404-B7CE-2D48EA201E79}" destId="{EBA440D0-7F5D-457B-AE0D-A61C2875CB68}" srcOrd="0" destOrd="0" presId="urn:microsoft.com/office/officeart/2008/layout/VerticalAccentList"/>
    <dgm:cxn modelId="{7A795693-721C-470E-95C7-BDC5EEEC88F4}" type="presParOf" srcId="{8AB55E23-2C55-4F9A-8C5F-22BED075C0B0}" destId="{3E285765-8613-47B4-9DE1-F3AF2FB2FCB8}" srcOrd="4" destOrd="0" presId="urn:microsoft.com/office/officeart/2008/layout/VerticalAccentList"/>
    <dgm:cxn modelId="{C84A7DFE-A3B8-4544-B031-FB22606E1810}" type="presParOf" srcId="{3E285765-8613-47B4-9DE1-F3AF2FB2FCB8}" destId="{258A76DB-4B9E-4036-8B12-37048D439FD5}" srcOrd="0" destOrd="0" presId="urn:microsoft.com/office/officeart/2008/layout/VerticalAccentList"/>
    <dgm:cxn modelId="{9F76C6BB-6EEF-4EE6-84AB-B2E7F979A87D}" type="presParOf" srcId="{3E285765-8613-47B4-9DE1-F3AF2FB2FCB8}" destId="{CE4A97C2-36A7-4C39-B38E-B61ECB77AB56}" srcOrd="1" destOrd="0" presId="urn:microsoft.com/office/officeart/2008/layout/VerticalAccentList"/>
    <dgm:cxn modelId="{BBA9646B-6401-4B6F-93FA-65A0BEEED512}" type="presParOf" srcId="{3E285765-8613-47B4-9DE1-F3AF2FB2FCB8}" destId="{D42A48D4-25DD-4DC8-92D9-8ED466C5AD6E}" srcOrd="2" destOrd="0" presId="urn:microsoft.com/office/officeart/2008/layout/VerticalAccentList"/>
    <dgm:cxn modelId="{35CEAE49-0418-48CF-9A79-379DBC134832}" type="presParOf" srcId="{3E285765-8613-47B4-9DE1-F3AF2FB2FCB8}" destId="{7C23F39F-6150-448B-ADCC-98B4083C7263}" srcOrd="3" destOrd="0" presId="urn:microsoft.com/office/officeart/2008/layout/VerticalAccentList"/>
    <dgm:cxn modelId="{D73E4434-4592-4DED-90D7-A8F1D4469497}" type="presParOf" srcId="{3E285765-8613-47B4-9DE1-F3AF2FB2FCB8}" destId="{D45F7622-2FC4-4E86-B65A-BF6FBE41A81D}" srcOrd="4" destOrd="0" presId="urn:microsoft.com/office/officeart/2008/layout/VerticalAccentList"/>
    <dgm:cxn modelId="{A00C16E2-93B7-4A34-9902-527A4890F420}" type="presParOf" srcId="{3E285765-8613-47B4-9DE1-F3AF2FB2FCB8}" destId="{7A97D4A1-EC9B-47E9-99D6-55BEE9991656}" srcOrd="5" destOrd="0" presId="urn:microsoft.com/office/officeart/2008/layout/VerticalAccentList"/>
    <dgm:cxn modelId="{6D257671-2C1E-41A7-BC58-049B78DAE2B9}" type="presParOf" srcId="{3E285765-8613-47B4-9DE1-F3AF2FB2FCB8}" destId="{5A07775C-E608-42FD-B622-06CC6F55C761}" srcOrd="6" destOrd="0" presId="urn:microsoft.com/office/officeart/2008/layout/VerticalAccentList"/>
    <dgm:cxn modelId="{0EA8CDDA-59B3-4AE5-84C1-E51723E0A1E6}" type="presParOf" srcId="{3E285765-8613-47B4-9DE1-F3AF2FB2FCB8}" destId="{F3602B5B-83FF-42CE-8F99-2155390AAD05}" srcOrd="7" destOrd="0" presId="urn:microsoft.com/office/officeart/2008/layout/VerticalAccentList"/>
    <dgm:cxn modelId="{42DBE6D3-92E3-42DE-A7D9-EF2274268CA3}" type="presParOf" srcId="{8AB55E23-2C55-4F9A-8C5F-22BED075C0B0}" destId="{C585D041-C287-48E1-B58B-ADD23322F0FD}" srcOrd="5" destOrd="0" presId="urn:microsoft.com/office/officeart/2008/layout/VerticalAccentList"/>
    <dgm:cxn modelId="{F5536951-B329-4AD5-BFC5-9B90295CB4E8}" type="presParOf" srcId="{8AB55E23-2C55-4F9A-8C5F-22BED075C0B0}" destId="{64126D8E-EB11-486D-B54C-E8ACDB933DD2}" srcOrd="6" destOrd="0" presId="urn:microsoft.com/office/officeart/2008/layout/VerticalAccentList"/>
    <dgm:cxn modelId="{3CD26349-4537-4FFD-9C44-BA7ECFCE2BB0}" type="presParOf" srcId="{64126D8E-EB11-486D-B54C-E8ACDB933DD2}" destId="{29A841E4-72EB-49ED-9537-830F1AD2E6DC}" srcOrd="0" destOrd="0" presId="urn:microsoft.com/office/officeart/2008/layout/VerticalAccentList"/>
    <dgm:cxn modelId="{13DB4C97-26C9-41B4-BC9D-D2F60CE1C230}" type="presParOf" srcId="{8AB55E23-2C55-4F9A-8C5F-22BED075C0B0}" destId="{5234D8BE-DC73-4AE1-9701-49681B06877F}" srcOrd="7" destOrd="0" presId="urn:microsoft.com/office/officeart/2008/layout/VerticalAccentList"/>
    <dgm:cxn modelId="{E1497F97-D26E-4BF9-9FBE-D99B893FEF37}" type="presParOf" srcId="{5234D8BE-DC73-4AE1-9701-49681B06877F}" destId="{753966E3-C575-4AD9-81C8-2A80BC6447CA}" srcOrd="0" destOrd="0" presId="urn:microsoft.com/office/officeart/2008/layout/VerticalAccentList"/>
    <dgm:cxn modelId="{34B9893E-2C37-4098-8444-5CF1DF5ECA6D}" type="presParOf" srcId="{5234D8BE-DC73-4AE1-9701-49681B06877F}" destId="{D8A4E8EC-5DFB-40F5-9024-B3B12B76E0F2}" srcOrd="1" destOrd="0" presId="urn:microsoft.com/office/officeart/2008/layout/VerticalAccentList"/>
    <dgm:cxn modelId="{E547956E-8B16-4532-8450-E0AB7F03738E}" type="presParOf" srcId="{5234D8BE-DC73-4AE1-9701-49681B06877F}" destId="{86B56561-E40D-4F4A-A6BE-1DC18F528A0A}" srcOrd="2" destOrd="0" presId="urn:microsoft.com/office/officeart/2008/layout/VerticalAccentList"/>
    <dgm:cxn modelId="{2B4A2CB3-0A9A-4BBB-A6EF-BFB097F7DEE0}" type="presParOf" srcId="{5234D8BE-DC73-4AE1-9701-49681B06877F}" destId="{40690A25-283C-4F22-881F-A50CA7C4D88E}" srcOrd="3" destOrd="0" presId="urn:microsoft.com/office/officeart/2008/layout/VerticalAccentList"/>
    <dgm:cxn modelId="{A622EB3E-4E27-4B8E-A0DA-2D2B996384CE}" type="presParOf" srcId="{5234D8BE-DC73-4AE1-9701-49681B06877F}" destId="{54E82B29-6B23-45B9-AD1C-CCD86EF8F99F}" srcOrd="4" destOrd="0" presId="urn:microsoft.com/office/officeart/2008/layout/VerticalAccentList"/>
    <dgm:cxn modelId="{5FDF2601-639D-4ADF-9674-A4B07FC16D61}" type="presParOf" srcId="{5234D8BE-DC73-4AE1-9701-49681B06877F}" destId="{88012CF8-0E35-42A6-86CB-959E26DB96EB}" srcOrd="5" destOrd="0" presId="urn:microsoft.com/office/officeart/2008/layout/VerticalAccentList"/>
    <dgm:cxn modelId="{C233768B-FCAD-4A1D-8A79-7CC46ACA10DC}" type="presParOf" srcId="{5234D8BE-DC73-4AE1-9701-49681B06877F}" destId="{BC55CF1C-88A7-435E-B8C7-6E9C216F298F}" srcOrd="6" destOrd="0" presId="urn:microsoft.com/office/officeart/2008/layout/VerticalAccentList"/>
    <dgm:cxn modelId="{3087C2DF-0E5B-42B4-8CF6-09683B4A0023}" type="presParOf" srcId="{5234D8BE-DC73-4AE1-9701-49681B06877F}" destId="{36EFB883-076D-4871-82CE-38CE08D4E0F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F5909-2385-4EC0-B409-83A3CDD2E6B5}">
      <dsp:nvSpPr>
        <dsp:cNvPr id="0" name=""/>
        <dsp:cNvSpPr/>
      </dsp:nvSpPr>
      <dsp:spPr>
        <a:xfrm>
          <a:off x="3903189" y="2988314"/>
          <a:ext cx="1697711" cy="16977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accent6"/>
              </a:solidFill>
            </a:rPr>
            <a:t>ОФСО</a:t>
          </a:r>
          <a:endParaRPr lang="ru-RU" sz="2700" b="1" kern="1200" dirty="0">
            <a:solidFill>
              <a:schemeClr val="accent6"/>
            </a:solidFill>
          </a:endParaRPr>
        </a:p>
      </dsp:txBody>
      <dsp:txXfrm>
        <a:off x="4151813" y="3236938"/>
        <a:ext cx="1200463" cy="1200463"/>
      </dsp:txXfrm>
    </dsp:sp>
    <dsp:sp modelId="{6B930E1F-B32C-4C35-8B35-792E73B2BF3B}">
      <dsp:nvSpPr>
        <dsp:cNvPr id="0" name=""/>
        <dsp:cNvSpPr/>
      </dsp:nvSpPr>
      <dsp:spPr>
        <a:xfrm rot="14412536">
          <a:off x="3701792" y="2380818"/>
          <a:ext cx="588383" cy="592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833899" y="2575816"/>
        <a:ext cx="411868" cy="355214"/>
      </dsp:txXfrm>
    </dsp:sp>
    <dsp:sp modelId="{DD5D9E4E-5EB8-49B3-8FC3-FC58E4F265A9}">
      <dsp:nvSpPr>
        <dsp:cNvPr id="0" name=""/>
        <dsp:cNvSpPr/>
      </dsp:nvSpPr>
      <dsp:spPr>
        <a:xfrm>
          <a:off x="2166947" y="282350"/>
          <a:ext cx="2221981" cy="19599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</a:rPr>
            <a:t>ГАУ ЯНАО ДЮСШ</a:t>
          </a:r>
          <a:endParaRPr lang="ru-RU" sz="2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492349" y="569372"/>
        <a:ext cx="1571177" cy="1385863"/>
      </dsp:txXfrm>
    </dsp:sp>
    <dsp:sp modelId="{2BD08EBA-8352-4F77-804C-A9C744F9A681}">
      <dsp:nvSpPr>
        <dsp:cNvPr id="0" name=""/>
        <dsp:cNvSpPr/>
      </dsp:nvSpPr>
      <dsp:spPr>
        <a:xfrm rot="17697372">
          <a:off x="5057307" y="2386296"/>
          <a:ext cx="464367" cy="592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097573" y="2567851"/>
        <a:ext cx="325057" cy="355214"/>
      </dsp:txXfrm>
    </dsp:sp>
    <dsp:sp modelId="{954CC9B5-FCC2-443D-943E-6C4B4768EE45}">
      <dsp:nvSpPr>
        <dsp:cNvPr id="0" name=""/>
        <dsp:cNvSpPr/>
      </dsp:nvSpPr>
      <dsp:spPr>
        <a:xfrm>
          <a:off x="4876776" y="261668"/>
          <a:ext cx="2095863" cy="21113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Федерация</a:t>
          </a: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</a:rPr>
            <a:t> по СМ</a:t>
          </a:r>
          <a:endParaRPr lang="ru-RU" sz="2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183708" y="570872"/>
        <a:ext cx="1481999" cy="1492970"/>
      </dsp:txXfrm>
    </dsp:sp>
    <dsp:sp modelId="{59643429-F2A5-420D-AA36-7946B9904BC2}">
      <dsp:nvSpPr>
        <dsp:cNvPr id="0" name=""/>
        <dsp:cNvSpPr/>
      </dsp:nvSpPr>
      <dsp:spPr>
        <a:xfrm rot="21092214">
          <a:off x="5829783" y="3337070"/>
          <a:ext cx="587779" cy="592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830743" y="3468450"/>
        <a:ext cx="411445" cy="355214"/>
      </dsp:txXfrm>
    </dsp:sp>
    <dsp:sp modelId="{3FEF3351-F91B-4D5E-93F8-D1DFB0681BDF}">
      <dsp:nvSpPr>
        <dsp:cNvPr id="0" name=""/>
        <dsp:cNvSpPr/>
      </dsp:nvSpPr>
      <dsp:spPr>
        <a:xfrm>
          <a:off x="6674908" y="2404889"/>
          <a:ext cx="2141658" cy="19736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Специалисты ФСО ЯНАО </a:t>
          </a:r>
          <a:endParaRPr lang="ru-RU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988547" y="2693928"/>
        <a:ext cx="1514380" cy="1395602"/>
      </dsp:txXfrm>
    </dsp:sp>
    <dsp:sp modelId="{DD1F72B2-0284-4278-BCE4-97D29B44575A}">
      <dsp:nvSpPr>
        <dsp:cNvPr id="0" name=""/>
        <dsp:cNvSpPr/>
      </dsp:nvSpPr>
      <dsp:spPr>
        <a:xfrm rot="11331848">
          <a:off x="3186501" y="3337367"/>
          <a:ext cx="517621" cy="592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340860" y="3467735"/>
        <a:ext cx="362335" cy="355214"/>
      </dsp:txXfrm>
    </dsp:sp>
    <dsp:sp modelId="{2F0E2C5E-CA97-40AA-83CB-A6D050E0D62A}">
      <dsp:nvSpPr>
        <dsp:cNvPr id="0" name=""/>
        <dsp:cNvSpPr/>
      </dsp:nvSpPr>
      <dsp:spPr>
        <a:xfrm>
          <a:off x="827933" y="2415393"/>
          <a:ext cx="2135616" cy="19526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</a:rPr>
            <a:t>ГАУ ЯНАО «ЦСП»</a:t>
          </a:r>
          <a:endParaRPr lang="ru-RU" sz="2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40687" y="2701351"/>
        <a:ext cx="1510108" cy="1380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1699B-136A-4552-B5D9-DF23B21FE5B6}">
      <dsp:nvSpPr>
        <dsp:cNvPr id="0" name=""/>
        <dsp:cNvSpPr/>
      </dsp:nvSpPr>
      <dsp:spPr>
        <a:xfrm>
          <a:off x="1926563" y="58"/>
          <a:ext cx="4949968" cy="449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г. Салехард</a:t>
          </a:r>
          <a:endParaRPr lang="ru-RU" sz="2000" b="1" kern="1200" dirty="0"/>
        </a:p>
      </dsp:txBody>
      <dsp:txXfrm>
        <a:off x="1926563" y="58"/>
        <a:ext cx="4949968" cy="449997"/>
      </dsp:txXfrm>
    </dsp:sp>
    <dsp:sp modelId="{13745717-1C39-4E7E-B6F3-D2552D1090F7}">
      <dsp:nvSpPr>
        <dsp:cNvPr id="0" name=""/>
        <dsp:cNvSpPr/>
      </dsp:nvSpPr>
      <dsp:spPr>
        <a:xfrm>
          <a:off x="1926563" y="450055"/>
          <a:ext cx="1158292" cy="91666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6DA17-4FE8-44B5-8A7B-48ECA23104AB}">
      <dsp:nvSpPr>
        <dsp:cNvPr id="0" name=""/>
        <dsp:cNvSpPr/>
      </dsp:nvSpPr>
      <dsp:spPr>
        <a:xfrm>
          <a:off x="2622309" y="450055"/>
          <a:ext cx="1158292" cy="916660"/>
        </a:xfrm>
        <a:prstGeom prst="chevron">
          <a:avLst>
            <a:gd name="adj" fmla="val 70610"/>
          </a:avLst>
        </a:prstGeom>
        <a:solidFill>
          <a:schemeClr val="accent5">
            <a:hueOff val="1007713"/>
            <a:satOff val="-471"/>
            <a:lumOff val="-529"/>
            <a:alphaOff val="0"/>
          </a:schemeClr>
        </a:solidFill>
        <a:ln w="9525" cap="rnd" cmpd="sng" algn="ctr">
          <a:solidFill>
            <a:schemeClr val="accent5">
              <a:hueOff val="1007713"/>
              <a:satOff val="-471"/>
              <a:lumOff val="-52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46CDE-581B-4809-AA86-FC6B1FA42527}">
      <dsp:nvSpPr>
        <dsp:cNvPr id="0" name=""/>
        <dsp:cNvSpPr/>
      </dsp:nvSpPr>
      <dsp:spPr>
        <a:xfrm>
          <a:off x="3318605" y="450055"/>
          <a:ext cx="1158292" cy="916660"/>
        </a:xfrm>
        <a:prstGeom prst="chevron">
          <a:avLst>
            <a:gd name="adj" fmla="val 70610"/>
          </a:avLst>
        </a:prstGeom>
        <a:solidFill>
          <a:schemeClr val="accent5">
            <a:hueOff val="2015426"/>
            <a:satOff val="-942"/>
            <a:lumOff val="-1059"/>
            <a:alphaOff val="0"/>
          </a:schemeClr>
        </a:solidFill>
        <a:ln w="9525" cap="rnd" cmpd="sng" algn="ctr">
          <a:solidFill>
            <a:schemeClr val="accent5">
              <a:hueOff val="2015426"/>
              <a:satOff val="-942"/>
              <a:lumOff val="-105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2FE8E-3A60-4A65-9C7D-32E574AB5F38}">
      <dsp:nvSpPr>
        <dsp:cNvPr id="0" name=""/>
        <dsp:cNvSpPr/>
      </dsp:nvSpPr>
      <dsp:spPr>
        <a:xfrm>
          <a:off x="4014350" y="450055"/>
          <a:ext cx="1158292" cy="916660"/>
        </a:xfrm>
        <a:prstGeom prst="chevron">
          <a:avLst>
            <a:gd name="adj" fmla="val 70610"/>
          </a:avLst>
        </a:prstGeom>
        <a:solidFill>
          <a:schemeClr val="accent5">
            <a:hueOff val="3023139"/>
            <a:satOff val="-1413"/>
            <a:lumOff val="-1588"/>
            <a:alphaOff val="0"/>
          </a:schemeClr>
        </a:solidFill>
        <a:ln w="9525" cap="rnd" cmpd="sng" algn="ctr">
          <a:solidFill>
            <a:schemeClr val="accent5">
              <a:hueOff val="3023139"/>
              <a:satOff val="-1413"/>
              <a:lumOff val="-158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4AA76-2EFE-48F3-8D63-9E1D5031B7F8}">
      <dsp:nvSpPr>
        <dsp:cNvPr id="0" name=""/>
        <dsp:cNvSpPr/>
      </dsp:nvSpPr>
      <dsp:spPr>
        <a:xfrm>
          <a:off x="4710646" y="450055"/>
          <a:ext cx="1158292" cy="916660"/>
        </a:xfrm>
        <a:prstGeom prst="chevron">
          <a:avLst>
            <a:gd name="adj" fmla="val 70610"/>
          </a:avLst>
        </a:prstGeom>
        <a:solidFill>
          <a:schemeClr val="accent5">
            <a:hueOff val="4030852"/>
            <a:satOff val="-1883"/>
            <a:lumOff val="-2117"/>
            <a:alphaOff val="0"/>
          </a:schemeClr>
        </a:solidFill>
        <a:ln w="9525" cap="rnd" cmpd="sng" algn="ctr">
          <a:solidFill>
            <a:schemeClr val="accent5">
              <a:hueOff val="4030852"/>
              <a:satOff val="-1883"/>
              <a:lumOff val="-211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8D28C-084F-4523-B848-305FE9C7EF2E}">
      <dsp:nvSpPr>
        <dsp:cNvPr id="0" name=""/>
        <dsp:cNvSpPr/>
      </dsp:nvSpPr>
      <dsp:spPr>
        <a:xfrm>
          <a:off x="5406391" y="450055"/>
          <a:ext cx="1158292" cy="916660"/>
        </a:xfrm>
        <a:prstGeom prst="chevron">
          <a:avLst>
            <a:gd name="adj" fmla="val 70610"/>
          </a:avLst>
        </a:prstGeom>
        <a:solidFill>
          <a:schemeClr val="accent5">
            <a:hueOff val="5038564"/>
            <a:satOff val="-2354"/>
            <a:lumOff val="-2647"/>
            <a:alphaOff val="0"/>
          </a:schemeClr>
        </a:solidFill>
        <a:ln w="9525" cap="rnd" cmpd="sng" algn="ctr">
          <a:solidFill>
            <a:schemeClr val="accent5">
              <a:hueOff val="5038564"/>
              <a:satOff val="-2354"/>
              <a:lumOff val="-264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6CAE6-E4B8-4498-92C2-AE7C280A1CD1}">
      <dsp:nvSpPr>
        <dsp:cNvPr id="0" name=""/>
        <dsp:cNvSpPr/>
      </dsp:nvSpPr>
      <dsp:spPr>
        <a:xfrm>
          <a:off x="6102687" y="450055"/>
          <a:ext cx="1158292" cy="916660"/>
        </a:xfrm>
        <a:prstGeom prst="chevron">
          <a:avLst>
            <a:gd name="adj" fmla="val 70610"/>
          </a:avLst>
        </a:prstGeom>
        <a:solidFill>
          <a:schemeClr val="accent5">
            <a:hueOff val="6046278"/>
            <a:satOff val="-2825"/>
            <a:lumOff val="-3176"/>
            <a:alphaOff val="0"/>
          </a:schemeClr>
        </a:solidFill>
        <a:ln w="9525" cap="rnd" cmpd="sng" algn="ctr">
          <a:solidFill>
            <a:schemeClr val="accent5">
              <a:hueOff val="6046278"/>
              <a:satOff val="-2825"/>
              <a:lumOff val="-317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DDB5C-8600-47AC-BB14-D539CE7A1B0D}">
      <dsp:nvSpPr>
        <dsp:cNvPr id="0" name=""/>
        <dsp:cNvSpPr/>
      </dsp:nvSpPr>
      <dsp:spPr>
        <a:xfrm>
          <a:off x="1926563" y="541721"/>
          <a:ext cx="5014318" cy="7333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с. Самбург  Пуровского района</a:t>
          </a:r>
          <a:endParaRPr lang="ru-RU" sz="2000" b="1" kern="1200" dirty="0"/>
        </a:p>
      </dsp:txBody>
      <dsp:txXfrm>
        <a:off x="1926563" y="541721"/>
        <a:ext cx="5014318" cy="733328"/>
      </dsp:txXfrm>
    </dsp:sp>
    <dsp:sp modelId="{EBA440D0-7F5D-457B-AE0D-A61C2875CB68}">
      <dsp:nvSpPr>
        <dsp:cNvPr id="0" name=""/>
        <dsp:cNvSpPr/>
      </dsp:nvSpPr>
      <dsp:spPr>
        <a:xfrm>
          <a:off x="1926563" y="1417009"/>
          <a:ext cx="4949968" cy="449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с. Яр-Сале Ямальского района</a:t>
          </a:r>
          <a:endParaRPr lang="ru-RU" sz="2000" b="1" kern="1200" dirty="0"/>
        </a:p>
      </dsp:txBody>
      <dsp:txXfrm>
        <a:off x="1926563" y="1417009"/>
        <a:ext cx="4949968" cy="449997"/>
      </dsp:txXfrm>
    </dsp:sp>
    <dsp:sp modelId="{258A76DB-4B9E-4036-8B12-37048D439FD5}">
      <dsp:nvSpPr>
        <dsp:cNvPr id="0" name=""/>
        <dsp:cNvSpPr/>
      </dsp:nvSpPr>
      <dsp:spPr>
        <a:xfrm>
          <a:off x="1926563" y="1867006"/>
          <a:ext cx="1158292" cy="916660"/>
        </a:xfrm>
        <a:prstGeom prst="chevron">
          <a:avLst>
            <a:gd name="adj" fmla="val 70610"/>
          </a:avLst>
        </a:prstGeom>
        <a:solidFill>
          <a:schemeClr val="accent5">
            <a:hueOff val="7053990"/>
            <a:satOff val="-3296"/>
            <a:lumOff val="-3705"/>
            <a:alphaOff val="0"/>
          </a:schemeClr>
        </a:solidFill>
        <a:ln w="9525" cap="rnd" cmpd="sng" algn="ctr">
          <a:solidFill>
            <a:schemeClr val="accent5">
              <a:hueOff val="7053990"/>
              <a:satOff val="-3296"/>
              <a:lumOff val="-370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A97C2-36A7-4C39-B38E-B61ECB77AB56}">
      <dsp:nvSpPr>
        <dsp:cNvPr id="0" name=""/>
        <dsp:cNvSpPr/>
      </dsp:nvSpPr>
      <dsp:spPr>
        <a:xfrm>
          <a:off x="2622309" y="1867006"/>
          <a:ext cx="1158292" cy="916660"/>
        </a:xfrm>
        <a:prstGeom prst="chevron">
          <a:avLst>
            <a:gd name="adj" fmla="val 70610"/>
          </a:avLst>
        </a:prstGeom>
        <a:solidFill>
          <a:schemeClr val="accent5">
            <a:hueOff val="8061703"/>
            <a:satOff val="-3767"/>
            <a:lumOff val="-4235"/>
            <a:alphaOff val="0"/>
          </a:schemeClr>
        </a:solidFill>
        <a:ln w="9525" cap="rnd" cmpd="sng" algn="ctr">
          <a:solidFill>
            <a:schemeClr val="accent5">
              <a:hueOff val="8061703"/>
              <a:satOff val="-3767"/>
              <a:lumOff val="-423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A48D4-25DD-4DC8-92D9-8ED466C5AD6E}">
      <dsp:nvSpPr>
        <dsp:cNvPr id="0" name=""/>
        <dsp:cNvSpPr/>
      </dsp:nvSpPr>
      <dsp:spPr>
        <a:xfrm>
          <a:off x="3318605" y="1867006"/>
          <a:ext cx="1158292" cy="916660"/>
        </a:xfrm>
        <a:prstGeom prst="chevron">
          <a:avLst>
            <a:gd name="adj" fmla="val 70610"/>
          </a:avLst>
        </a:prstGeom>
        <a:solidFill>
          <a:schemeClr val="accent5">
            <a:hueOff val="9069416"/>
            <a:satOff val="-4238"/>
            <a:lumOff val="-4764"/>
            <a:alphaOff val="0"/>
          </a:schemeClr>
        </a:solidFill>
        <a:ln w="9525" cap="rnd" cmpd="sng" algn="ctr">
          <a:solidFill>
            <a:schemeClr val="accent5">
              <a:hueOff val="9069416"/>
              <a:satOff val="-4238"/>
              <a:lumOff val="-476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3F39F-6150-448B-ADCC-98B4083C7263}">
      <dsp:nvSpPr>
        <dsp:cNvPr id="0" name=""/>
        <dsp:cNvSpPr/>
      </dsp:nvSpPr>
      <dsp:spPr>
        <a:xfrm>
          <a:off x="4014350" y="1867006"/>
          <a:ext cx="1158292" cy="916660"/>
        </a:xfrm>
        <a:prstGeom prst="chevron">
          <a:avLst>
            <a:gd name="adj" fmla="val 70610"/>
          </a:avLst>
        </a:prstGeom>
        <a:solidFill>
          <a:schemeClr val="accent5">
            <a:hueOff val="10077129"/>
            <a:satOff val="-4709"/>
            <a:lumOff val="-5294"/>
            <a:alphaOff val="0"/>
          </a:schemeClr>
        </a:solidFill>
        <a:ln w="9525" cap="rnd" cmpd="sng" algn="ctr">
          <a:solidFill>
            <a:schemeClr val="accent5">
              <a:hueOff val="10077129"/>
              <a:satOff val="-4709"/>
              <a:lumOff val="-529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F7622-2FC4-4E86-B65A-BF6FBE41A81D}">
      <dsp:nvSpPr>
        <dsp:cNvPr id="0" name=""/>
        <dsp:cNvSpPr/>
      </dsp:nvSpPr>
      <dsp:spPr>
        <a:xfrm>
          <a:off x="4710646" y="1867006"/>
          <a:ext cx="1158292" cy="916660"/>
        </a:xfrm>
        <a:prstGeom prst="chevron">
          <a:avLst>
            <a:gd name="adj" fmla="val 70610"/>
          </a:avLst>
        </a:prstGeom>
        <a:solidFill>
          <a:schemeClr val="accent5">
            <a:hueOff val="11084842"/>
            <a:satOff val="-5179"/>
            <a:lumOff val="-5823"/>
            <a:alphaOff val="0"/>
          </a:schemeClr>
        </a:solidFill>
        <a:ln w="9525" cap="rnd" cmpd="sng" algn="ctr">
          <a:solidFill>
            <a:schemeClr val="accent5">
              <a:hueOff val="11084842"/>
              <a:satOff val="-5179"/>
              <a:lumOff val="-582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7D4A1-EC9B-47E9-99D6-55BEE9991656}">
      <dsp:nvSpPr>
        <dsp:cNvPr id="0" name=""/>
        <dsp:cNvSpPr/>
      </dsp:nvSpPr>
      <dsp:spPr>
        <a:xfrm>
          <a:off x="5406391" y="1867006"/>
          <a:ext cx="1158292" cy="916660"/>
        </a:xfrm>
        <a:prstGeom prst="chevron">
          <a:avLst>
            <a:gd name="adj" fmla="val 70610"/>
          </a:avLst>
        </a:prstGeom>
        <a:solidFill>
          <a:schemeClr val="accent5">
            <a:hueOff val="12092555"/>
            <a:satOff val="-5650"/>
            <a:lumOff val="-6352"/>
            <a:alphaOff val="0"/>
          </a:schemeClr>
        </a:solidFill>
        <a:ln w="9525" cap="rnd" cmpd="sng" algn="ctr">
          <a:solidFill>
            <a:schemeClr val="accent5">
              <a:hueOff val="12092555"/>
              <a:satOff val="-5650"/>
              <a:lumOff val="-635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7775C-E608-42FD-B622-06CC6F55C761}">
      <dsp:nvSpPr>
        <dsp:cNvPr id="0" name=""/>
        <dsp:cNvSpPr/>
      </dsp:nvSpPr>
      <dsp:spPr>
        <a:xfrm>
          <a:off x="6102687" y="1867006"/>
          <a:ext cx="1158292" cy="916660"/>
        </a:xfrm>
        <a:prstGeom prst="chevron">
          <a:avLst>
            <a:gd name="adj" fmla="val 70610"/>
          </a:avLst>
        </a:prstGeom>
        <a:solidFill>
          <a:schemeClr val="accent5">
            <a:hueOff val="13100267"/>
            <a:satOff val="-6121"/>
            <a:lumOff val="-6882"/>
            <a:alphaOff val="0"/>
          </a:schemeClr>
        </a:solidFill>
        <a:ln w="9525" cap="rnd" cmpd="sng" algn="ctr">
          <a:solidFill>
            <a:schemeClr val="accent5">
              <a:hueOff val="13100267"/>
              <a:satOff val="-6121"/>
              <a:lumOff val="-688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02B5B-83FF-42CE-8F99-2155390AAD05}">
      <dsp:nvSpPr>
        <dsp:cNvPr id="0" name=""/>
        <dsp:cNvSpPr/>
      </dsp:nvSpPr>
      <dsp:spPr>
        <a:xfrm>
          <a:off x="1926563" y="1958672"/>
          <a:ext cx="5014318" cy="7333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10077129"/>
              <a:satOff val="-4709"/>
              <a:lumOff val="-529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п. Тазовский Тазовского района</a:t>
          </a:r>
          <a:endParaRPr lang="ru-RU" sz="2000" b="1" kern="1200" dirty="0"/>
        </a:p>
      </dsp:txBody>
      <dsp:txXfrm>
        <a:off x="1926563" y="1958672"/>
        <a:ext cx="5014318" cy="733328"/>
      </dsp:txXfrm>
    </dsp:sp>
    <dsp:sp modelId="{29A841E4-72EB-49ED-9537-830F1AD2E6DC}">
      <dsp:nvSpPr>
        <dsp:cNvPr id="0" name=""/>
        <dsp:cNvSpPr/>
      </dsp:nvSpPr>
      <dsp:spPr>
        <a:xfrm>
          <a:off x="1926563" y="2833960"/>
          <a:ext cx="4949968" cy="449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с.Аксарка</a:t>
          </a:r>
          <a:r>
            <a:rPr lang="ru-RU" sz="2000" b="1" kern="1200" dirty="0" smtClean="0"/>
            <a:t> Приуральского района</a:t>
          </a:r>
          <a:endParaRPr lang="ru-RU" sz="2000" b="1" kern="1200" dirty="0"/>
        </a:p>
      </dsp:txBody>
      <dsp:txXfrm>
        <a:off x="1926563" y="2833960"/>
        <a:ext cx="4949968" cy="449997"/>
      </dsp:txXfrm>
    </dsp:sp>
    <dsp:sp modelId="{753966E3-C575-4AD9-81C8-2A80BC6447CA}">
      <dsp:nvSpPr>
        <dsp:cNvPr id="0" name=""/>
        <dsp:cNvSpPr/>
      </dsp:nvSpPr>
      <dsp:spPr>
        <a:xfrm>
          <a:off x="1926563" y="3283957"/>
          <a:ext cx="1158292" cy="916660"/>
        </a:xfrm>
        <a:prstGeom prst="chevron">
          <a:avLst>
            <a:gd name="adj" fmla="val 70610"/>
          </a:avLst>
        </a:prstGeom>
        <a:solidFill>
          <a:schemeClr val="accent5">
            <a:hueOff val="14107981"/>
            <a:satOff val="-6592"/>
            <a:lumOff val="-7411"/>
            <a:alphaOff val="0"/>
          </a:schemeClr>
        </a:solidFill>
        <a:ln w="9525" cap="rnd" cmpd="sng" algn="ctr">
          <a:solidFill>
            <a:schemeClr val="accent5">
              <a:hueOff val="14107981"/>
              <a:satOff val="-6592"/>
              <a:lumOff val="-741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4E8EC-5DFB-40F5-9024-B3B12B76E0F2}">
      <dsp:nvSpPr>
        <dsp:cNvPr id="0" name=""/>
        <dsp:cNvSpPr/>
      </dsp:nvSpPr>
      <dsp:spPr>
        <a:xfrm>
          <a:off x="2622309" y="3283957"/>
          <a:ext cx="1158292" cy="916660"/>
        </a:xfrm>
        <a:prstGeom prst="chevron">
          <a:avLst>
            <a:gd name="adj" fmla="val 70610"/>
          </a:avLst>
        </a:prstGeom>
        <a:solidFill>
          <a:schemeClr val="accent5">
            <a:hueOff val="15115693"/>
            <a:satOff val="-7063"/>
            <a:lumOff val="-7940"/>
            <a:alphaOff val="0"/>
          </a:schemeClr>
        </a:solidFill>
        <a:ln w="9525" cap="rnd" cmpd="sng" algn="ctr">
          <a:solidFill>
            <a:schemeClr val="accent5">
              <a:hueOff val="15115693"/>
              <a:satOff val="-7063"/>
              <a:lumOff val="-794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56561-E40D-4F4A-A6BE-1DC18F528A0A}">
      <dsp:nvSpPr>
        <dsp:cNvPr id="0" name=""/>
        <dsp:cNvSpPr/>
      </dsp:nvSpPr>
      <dsp:spPr>
        <a:xfrm>
          <a:off x="3318605" y="3283957"/>
          <a:ext cx="1158292" cy="916660"/>
        </a:xfrm>
        <a:prstGeom prst="chevron">
          <a:avLst>
            <a:gd name="adj" fmla="val 70610"/>
          </a:avLst>
        </a:prstGeom>
        <a:solidFill>
          <a:schemeClr val="accent5">
            <a:hueOff val="16123407"/>
            <a:satOff val="-7534"/>
            <a:lumOff val="-8470"/>
            <a:alphaOff val="0"/>
          </a:schemeClr>
        </a:solidFill>
        <a:ln w="9525" cap="rnd" cmpd="sng" algn="ctr">
          <a:solidFill>
            <a:schemeClr val="accent5">
              <a:hueOff val="16123407"/>
              <a:satOff val="-7534"/>
              <a:lumOff val="-847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90A25-283C-4F22-881F-A50CA7C4D88E}">
      <dsp:nvSpPr>
        <dsp:cNvPr id="0" name=""/>
        <dsp:cNvSpPr/>
      </dsp:nvSpPr>
      <dsp:spPr>
        <a:xfrm>
          <a:off x="4014350" y="3283957"/>
          <a:ext cx="1158292" cy="916660"/>
        </a:xfrm>
        <a:prstGeom prst="chevron">
          <a:avLst>
            <a:gd name="adj" fmla="val 70610"/>
          </a:avLst>
        </a:prstGeom>
        <a:solidFill>
          <a:schemeClr val="accent5">
            <a:hueOff val="17131119"/>
            <a:satOff val="-8004"/>
            <a:lumOff val="-8999"/>
            <a:alphaOff val="0"/>
          </a:schemeClr>
        </a:solidFill>
        <a:ln w="9525" cap="rnd" cmpd="sng" algn="ctr">
          <a:solidFill>
            <a:schemeClr val="accent5">
              <a:hueOff val="17131119"/>
              <a:satOff val="-8004"/>
              <a:lumOff val="-899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82B29-6B23-45B9-AD1C-CCD86EF8F99F}">
      <dsp:nvSpPr>
        <dsp:cNvPr id="0" name=""/>
        <dsp:cNvSpPr/>
      </dsp:nvSpPr>
      <dsp:spPr>
        <a:xfrm>
          <a:off x="4710646" y="3283957"/>
          <a:ext cx="1158292" cy="916660"/>
        </a:xfrm>
        <a:prstGeom prst="chevron">
          <a:avLst>
            <a:gd name="adj" fmla="val 70610"/>
          </a:avLst>
        </a:prstGeom>
        <a:solidFill>
          <a:schemeClr val="accent5">
            <a:hueOff val="18138832"/>
            <a:satOff val="-8475"/>
            <a:lumOff val="-9528"/>
            <a:alphaOff val="0"/>
          </a:schemeClr>
        </a:solidFill>
        <a:ln w="9525" cap="rnd" cmpd="sng" algn="ctr">
          <a:solidFill>
            <a:schemeClr val="accent5">
              <a:hueOff val="18138832"/>
              <a:satOff val="-8475"/>
              <a:lumOff val="-952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12CF8-0E35-42A6-86CB-959E26DB96EB}">
      <dsp:nvSpPr>
        <dsp:cNvPr id="0" name=""/>
        <dsp:cNvSpPr/>
      </dsp:nvSpPr>
      <dsp:spPr>
        <a:xfrm>
          <a:off x="5406391" y="3283957"/>
          <a:ext cx="1158292" cy="916660"/>
        </a:xfrm>
        <a:prstGeom prst="chevron">
          <a:avLst>
            <a:gd name="adj" fmla="val 70610"/>
          </a:avLst>
        </a:prstGeom>
        <a:solidFill>
          <a:schemeClr val="accent5">
            <a:hueOff val="19146544"/>
            <a:satOff val="-8946"/>
            <a:lumOff val="-10058"/>
            <a:alphaOff val="0"/>
          </a:schemeClr>
        </a:solidFill>
        <a:ln w="9525" cap="rnd" cmpd="sng" algn="ctr">
          <a:solidFill>
            <a:schemeClr val="accent5">
              <a:hueOff val="19146544"/>
              <a:satOff val="-8946"/>
              <a:lumOff val="-1005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5CF1C-88A7-435E-B8C7-6E9C216F298F}">
      <dsp:nvSpPr>
        <dsp:cNvPr id="0" name=""/>
        <dsp:cNvSpPr/>
      </dsp:nvSpPr>
      <dsp:spPr>
        <a:xfrm>
          <a:off x="6102687" y="3283957"/>
          <a:ext cx="1158292" cy="916660"/>
        </a:xfrm>
        <a:prstGeom prst="chevron">
          <a:avLst>
            <a:gd name="adj" fmla="val 70610"/>
          </a:avLst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 w="9525" cap="rnd" cmpd="sng" algn="ctr">
          <a:solidFill>
            <a:schemeClr val="accent5">
              <a:hueOff val="20154258"/>
              <a:satOff val="-9417"/>
              <a:lumOff val="-1058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FB883-076D-4871-82CE-38CE08D4E0F8}">
      <dsp:nvSpPr>
        <dsp:cNvPr id="0" name=""/>
        <dsp:cNvSpPr/>
      </dsp:nvSpPr>
      <dsp:spPr>
        <a:xfrm>
          <a:off x="1926563" y="3375624"/>
          <a:ext cx="5014318" cy="7333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20154258"/>
              <a:satOff val="-9417"/>
              <a:lumOff val="-1058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с. Красноселькуп Красноселькупского района</a:t>
          </a:r>
          <a:endParaRPr lang="ru-RU" sz="2000" b="1" kern="1200" dirty="0"/>
        </a:p>
      </dsp:txBody>
      <dsp:txXfrm>
        <a:off x="1926563" y="3375624"/>
        <a:ext cx="5014318" cy="733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E6114-B4E8-45BD-8FEF-BE4052A88CC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E228F-C061-464B-843C-396B736B0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3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lehanovae@bk.ru" TargetMode="External"/><Relationship Id="rId7" Type="http://schemas.openxmlformats.org/officeDocument/2006/relationships/image" Target="../media/image1.png"/><Relationship Id="rId2" Type="http://schemas.openxmlformats.org/officeDocument/2006/relationships/hyperlink" Target="mailto:csp-metod@dfks.yanao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mailto:sii2009@yandex.ru" TargetMode="External"/><Relationship Id="rId4" Type="http://schemas.openxmlformats.org/officeDocument/2006/relationships/hyperlink" Target="http://cpsm-sportyamal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669" y="1969731"/>
            <a:ext cx="6132288" cy="3207657"/>
          </a:xfrm>
        </p:spPr>
        <p:txBody>
          <a:bodyPr>
            <a:normAutofit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«Опорная физкультурно-спортивная организация Ямало-Ненецкого автономного округа по виду спорта «северное многоборье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49340" y="6071811"/>
            <a:ext cx="2712131" cy="636693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Салехард, 2020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855" y="3311554"/>
            <a:ext cx="2179803" cy="186583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Рисунок 5" descr="C:\Users\48C4~1\AppData\Local\Temp\Rar$DI01.282\ЛОГОТИП ФЕДЕРАЦИЯ СЕВЕРНОГО МНОГОБОРЬЯ 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5" t="32098" r="23637" b="31748"/>
          <a:stretch/>
        </p:blipFill>
        <p:spPr bwMode="auto">
          <a:xfrm>
            <a:off x="7119659" y="572357"/>
            <a:ext cx="1971494" cy="18658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641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42" y="1177"/>
            <a:ext cx="8882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затруднений специалистов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ФСО ЯНАО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виду спорта «северное многоборье»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48C4~1\AppData\Local\Temp\Rar$DI01.282\ЛОГОТИП ФЕДЕРАЦИЯ СЕВЕРНОГО МНОГОБОРЬЯ 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5" t="32098" r="23637" b="31748"/>
          <a:stretch/>
        </p:blipFill>
        <p:spPr bwMode="auto">
          <a:xfrm>
            <a:off x="182940" y="14975"/>
            <a:ext cx="1022383" cy="8034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284" y="14975"/>
            <a:ext cx="956088" cy="818378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402242"/>
              </p:ext>
            </p:extLst>
          </p:nvPr>
        </p:nvGraphicFramePr>
        <p:xfrm>
          <a:off x="252548" y="832175"/>
          <a:ext cx="11808824" cy="6039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559">
                  <a:extLst>
                    <a:ext uri="{9D8B030D-6E8A-4147-A177-3AD203B41FA5}">
                      <a16:colId xmlns:a16="http://schemas.microsoft.com/office/drawing/2014/main" val="994064808"/>
                    </a:ext>
                  </a:extLst>
                </a:gridCol>
                <a:gridCol w="1780939">
                  <a:extLst>
                    <a:ext uri="{9D8B030D-6E8A-4147-A177-3AD203B41FA5}">
                      <a16:colId xmlns:a16="http://schemas.microsoft.com/office/drawing/2014/main" val="3321834014"/>
                    </a:ext>
                  </a:extLst>
                </a:gridCol>
                <a:gridCol w="6099657">
                  <a:extLst>
                    <a:ext uri="{9D8B030D-6E8A-4147-A177-3AD203B41FA5}">
                      <a16:colId xmlns:a16="http://schemas.microsoft.com/office/drawing/2014/main" val="974674638"/>
                    </a:ext>
                  </a:extLst>
                </a:gridCol>
                <a:gridCol w="3527669">
                  <a:extLst>
                    <a:ext uri="{9D8B030D-6E8A-4147-A177-3AD203B41FA5}">
                      <a16:colId xmlns:a16="http://schemas.microsoft.com/office/drawing/2014/main" val="1595612368"/>
                    </a:ext>
                  </a:extLst>
                </a:gridCol>
              </a:tblGrid>
              <a:tr h="4409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9" marR="40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МО, учреждение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9" marR="40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(затруднение)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9" marR="40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помощи от сотрудников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ГАУ ЯНАО «ЦСП»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9" marR="40469" marT="0" marB="0" anchor="ctr"/>
                </a:tc>
                <a:extLst>
                  <a:ext uri="{0D108BD9-81ED-4DB2-BD59-A6C34878D82A}">
                    <a16:rowId xmlns:a16="http://schemas.microsoft.com/office/drawing/2014/main" val="3133084971"/>
                  </a:ext>
                </a:extLst>
              </a:tr>
              <a:tr h="528165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9" marR="40469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Салехард,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ГАУДО ЯНАО «ДЮСШ по национальным видам спорта»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9" marR="40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Несвоевременное утверждение нормативных актов (ФССП, Устав и </a:t>
                      </a:r>
                      <a:r>
                        <a:rPr lang="ru-RU" sz="1800" dirty="0" err="1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т.д</a:t>
                      </a: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9" marR="40469" marT="0" marB="0" anchor="ctr"/>
                </a:tc>
                <a:tc rowSpan="1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Проведение методического семинара-практикума по преодолению затруднений при переходе на спортивную подготовку ФСО, реализующих федеральный стандарт по виду спорта «северное многоборье» (апрель 2020 года);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3355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Подготовка методической продукции по виду спорта «северное многоборье» (август-сентябрь 2020 года).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9" marR="40469" marT="0" marB="0" anchor="ctr"/>
                </a:tc>
                <a:extLst>
                  <a:ext uri="{0D108BD9-81ED-4DB2-BD59-A6C34878D82A}">
                    <a16:rowId xmlns:a16="http://schemas.microsoft.com/office/drawing/2014/main" val="3592891553"/>
                  </a:ext>
                </a:extLst>
              </a:tr>
              <a:tr h="35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разработке базовых документов учреждения</a:t>
                      </a:r>
                      <a:endParaRPr lang="ru-RU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9" marR="4046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452086"/>
                  </a:ext>
                </a:extLst>
              </a:tr>
              <a:tr h="528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организационного характера при переходе на спортивную подготовку</a:t>
                      </a:r>
                      <a:endParaRPr lang="ru-RU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9" marR="4046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270327"/>
                  </a:ext>
                </a:extLst>
              </a:tr>
              <a:tr h="35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Нехватка спортивных залов для занятий </a:t>
                      </a:r>
                      <a:endParaRPr lang="ru-RU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9" marR="4046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509408"/>
                  </a:ext>
                </a:extLst>
              </a:tr>
              <a:tr h="23020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9" marR="40469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Пуровский район,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ДО «Детско-юношеская спортивная школа с. Самбург»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9" marR="40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календарного плана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9" marR="4046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73256"/>
                  </a:ext>
                </a:extLst>
              </a:tr>
              <a:tr h="910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Сложная транспортная схема МО с. </a:t>
                      </a:r>
                      <a:r>
                        <a:rPr lang="ru-RU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Самбург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9" marR="4046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676898"/>
                  </a:ext>
                </a:extLst>
              </a:tr>
              <a:tr h="35211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9" marR="40469" marT="0" marB="0" anchor="ctr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Ямальский р-он,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«Физкультурно-спортивный центр «Лидер»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9" marR="40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Корректное и правильное написание программ СП</a:t>
                      </a:r>
                      <a:endParaRPr lang="ru-RU" sz="1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9" marR="4046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65349"/>
                  </a:ext>
                </a:extLst>
              </a:tr>
              <a:tr h="35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Заполнение журналов учета групповых занятий</a:t>
                      </a:r>
                      <a:endParaRPr lang="ru-RU" sz="1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9" marR="4046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888064"/>
                  </a:ext>
                </a:extLst>
              </a:tr>
              <a:tr h="704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программ СП в полном объеме при необходимости ухода тренера в отпуск + выездные мероприятия</a:t>
                      </a:r>
                      <a:endParaRPr lang="ru-RU" sz="1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9" marR="4046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857816"/>
                  </a:ext>
                </a:extLst>
              </a:tr>
              <a:tr h="687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всех выездов на соревнования согласно программам СП (нехватка финансирования)</a:t>
                      </a:r>
                      <a:endParaRPr lang="ru-RU" sz="1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9" marR="4046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019609"/>
                  </a:ext>
                </a:extLst>
              </a:tr>
              <a:tr h="405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экипировкой, инвентарем и условиями</a:t>
                      </a:r>
                      <a:endParaRPr lang="ru-RU" sz="1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9" marR="4046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536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7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238" y="224148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Начальник отдела – Плеханова Елена Васильевна</a:t>
            </a: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Инструктор-методист –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Копцева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Ирина Владимировна</a:t>
            </a: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Инструктор-методист – Моргунова Анастасия Владимировна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9315" y="205656"/>
            <a:ext cx="4887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Контактная информация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1890" y="481091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Тел.: 8 (34922)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7-10-46, 89044570055 – Плеханова ЕВ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Адрес эл. почты: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  <a:hlinkClick r:id="rId2"/>
              </a:rPr>
              <a:t>csp-metod@dfks.yanao.ru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,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  <a:hlinkClick r:id="rId3"/>
              </a:rPr>
              <a:t>      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  <a:hlinkClick r:id="rId3"/>
              </a:rPr>
              <a:t>plehanovae@bk.ru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–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Плеханова ЕВ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Сайт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  <a:hlinkClick r:id="rId4"/>
              </a:rPr>
              <a:t>http://cpsm-sportyamal.ru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(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раздел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«Опорная школа»)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2142" y="12624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Отдел организации методической работы по подготовке спортивного резерва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ГАУ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ЯНАО «ЦСП»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87541" y="2380850"/>
            <a:ext cx="340069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Самсонов Иван Иванович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тел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 8 (385-2) 33-66-46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e-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sii2009@yandex.ru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9" name="Рисунок 8" descr="C:\Users\48C4~1\AppData\Local\Temp\Rar$DI01.282\ЛОГОТИП ФЕДЕРАЦИЯ СЕВЕРНОГО МНОГОБОРЬЯ 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5" t="32098" r="23637" b="31748"/>
          <a:stretch/>
        </p:blipFill>
        <p:spPr bwMode="auto">
          <a:xfrm>
            <a:off x="9396609" y="704846"/>
            <a:ext cx="1258224" cy="1122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8313" y="147218"/>
            <a:ext cx="1302924" cy="111525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64746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altai-uor.ru/images/2/samsono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668" y="181655"/>
            <a:ext cx="2821389" cy="352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-2065" r="6111" b="28514"/>
          <a:stretch/>
        </p:blipFill>
        <p:spPr>
          <a:xfrm>
            <a:off x="705395" y="104504"/>
            <a:ext cx="2795450" cy="3605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" r="2580" b="20170"/>
          <a:stretch/>
        </p:blipFill>
        <p:spPr>
          <a:xfrm>
            <a:off x="8059783" y="181655"/>
            <a:ext cx="2821578" cy="35673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5395" y="4284617"/>
            <a:ext cx="2795450" cy="20508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Плеханова Елена Васильевна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руководитель проекта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28458" y="4171405"/>
            <a:ext cx="2795450" cy="20508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Самсонов Иван Иванович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н</a:t>
            </a:r>
            <a:r>
              <a:rPr lang="ru-RU" dirty="0" smtClean="0"/>
              <a:t>аучный руководитель проекта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85911" y="4171405"/>
            <a:ext cx="2795450" cy="20508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Жернаков</a:t>
            </a:r>
            <a:r>
              <a:rPr lang="ru-RU" dirty="0" smtClean="0"/>
              <a:t> Александр Васильевич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к</a:t>
            </a:r>
            <a:r>
              <a:rPr lang="ru-RU" dirty="0" smtClean="0"/>
              <a:t>уратор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25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4114" y="464454"/>
            <a:ext cx="3062516" cy="289197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1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Опорная ФСО </a:t>
            </a:r>
            <a:r>
              <a:rPr lang="ru-RU" sz="2000" b="1" spc="3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i="1" spc="3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центр, обладающий материальной, кадровой и технической базой, готовый к внедрению изменений, принятию нового</a:t>
            </a:r>
            <a:endParaRPr lang="ru-RU" sz="2000" i="1" spc="3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48C4~1\AppData\Local\Temp\Rar$DI01.282\ЛОГОТИП ФЕДЕРАЦИЯ СЕВЕРНОГО МНОГОБОРЬЯ 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5" t="32098" r="23637" b="31748"/>
          <a:stretch/>
        </p:blipFill>
        <p:spPr bwMode="auto">
          <a:xfrm>
            <a:off x="9964459" y="5762171"/>
            <a:ext cx="1008341" cy="812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5258623"/>
            <a:ext cx="942957" cy="807138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95189410"/>
              </p:ext>
            </p:extLst>
          </p:nvPr>
        </p:nvGraphicFramePr>
        <p:xfrm>
          <a:off x="-572443" y="1866897"/>
          <a:ext cx="9484213" cy="6618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417720" y="217711"/>
            <a:ext cx="7242628" cy="1233717"/>
          </a:xfrm>
          <a:prstGeom prst="down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/>
                </a:solidFill>
              </a:rPr>
              <a:t>Схема взаимодействия</a:t>
            </a:r>
            <a:endParaRPr lang="ru-RU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4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371376"/>
              </p:ext>
            </p:extLst>
          </p:nvPr>
        </p:nvGraphicFramePr>
        <p:xfrm>
          <a:off x="2701137" y="74385"/>
          <a:ext cx="9318172" cy="19721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18172">
                  <a:extLst>
                    <a:ext uri="{9D8B030D-6E8A-4147-A177-3AD203B41FA5}">
                      <a16:colId xmlns:a16="http://schemas.microsoft.com/office/drawing/2014/main" val="3178255631"/>
                    </a:ext>
                  </a:extLst>
                </a:gridCol>
              </a:tblGrid>
              <a:tr h="4176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728092"/>
                  </a:ext>
                </a:extLst>
              </a:tr>
              <a:tr h="128052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системы подготовки спортивного резерва</a:t>
                      </a:r>
                      <a:b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виду спорта «северное многоборье»</a:t>
                      </a:r>
                      <a:b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Ямало-Ненецком автономном округе на базе опорной физкультурно-спортивной организации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00047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999903"/>
              </p:ext>
            </p:extLst>
          </p:nvPr>
        </p:nvGraphicFramePr>
        <p:xfrm>
          <a:off x="391885" y="2046513"/>
          <a:ext cx="9521371" cy="4680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1371">
                  <a:extLst>
                    <a:ext uri="{9D8B030D-6E8A-4147-A177-3AD203B41FA5}">
                      <a16:colId xmlns:a16="http://schemas.microsoft.com/office/drawing/2014/main" val="1833811758"/>
                    </a:ext>
                  </a:extLst>
                </a:gridCol>
              </a:tblGrid>
              <a:tr h="52406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ЗАДАЧИ: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184759"/>
                  </a:ext>
                </a:extLst>
              </a:tr>
              <a:tr h="73959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опорной физкультурно-спортивной организации по северному многоборью в</a:t>
                      </a:r>
                      <a:r>
                        <a:rPr lang="ru-RU" sz="2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Ямало-Ненецком автономном округе;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258113"/>
                  </a:ext>
                </a:extLst>
              </a:tr>
              <a:tr h="1761939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сетевого взаимодействия участников опорной физкультурно-спортивной организации;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повышения профессионального мастерства методического,</a:t>
                      </a:r>
                      <a:r>
                        <a:rPr lang="ru-RU" sz="2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тренерского и судейского составов по северному многоборью в ЯНАО;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601365"/>
                  </a:ext>
                </a:extLst>
              </a:tr>
              <a:tr h="1382711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Внедрение АИС «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LSPORT</a:t>
                      </a:r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для лиц, занимающихся и осуществляющих спортивную подготовку по виду спорта «северное многоборье» на территории ЯНАО. 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218979"/>
                  </a:ext>
                </a:extLst>
              </a:tr>
            </a:tbl>
          </a:graphicData>
        </a:graphic>
      </p:graphicFrame>
      <p:pic>
        <p:nvPicPr>
          <p:cNvPr id="6" name="Рисунок 5" descr="C:\Users\48C4~1\AppData\Local\Temp\Rar$DI01.282\ЛОГОТИП ФЕДЕРАЦИЯ СЕВЕРНОГО МНОГОБОРЬЯ 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5" t="32098" r="23637" b="31748"/>
          <a:stretch/>
        </p:blipFill>
        <p:spPr bwMode="auto">
          <a:xfrm>
            <a:off x="391886" y="232229"/>
            <a:ext cx="1888338" cy="1680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972" y="4956743"/>
            <a:ext cx="1888337" cy="160576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3867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3061" y="0"/>
            <a:ext cx="10127520" cy="111760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/>
                </a:solidFill>
              </a:rPr>
              <a:t>результаты </a:t>
            </a:r>
            <a:r>
              <a:rPr lang="ru-RU" sz="2000" b="1" dirty="0">
                <a:solidFill>
                  <a:schemeClr val="accent6"/>
                </a:solidFill>
              </a:rPr>
              <a:t>мониторинга по преодолению затруднений специалистов в подготовке спортивного резерва по виду спорта «северное многоборье» в Ямало-Ненецком автономном округе</a:t>
            </a: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67443" y="1621149"/>
            <a:ext cx="6124557" cy="296413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мониторинге приняли участие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ФСО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ЯНАО,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-руководителей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(заместителей руководителей) -  6 чел.;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инструкторов-методистов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 чел.;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тренеров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19 чел.</a:t>
            </a:r>
          </a:p>
        </p:txBody>
      </p:sp>
      <p:pic>
        <p:nvPicPr>
          <p:cNvPr id="4" name="Рисунок 3" descr="C:\Users\48C4~1\AppData\Local\Temp\Rar$DI01.282\ЛОГОТИП ФЕДЕРАЦИЯ СЕВЕРНОГО МНОГОБОРЬЯ 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5" t="32098" r="23637" b="31748"/>
          <a:stretch/>
        </p:blipFill>
        <p:spPr bwMode="auto">
          <a:xfrm>
            <a:off x="10121214" y="664476"/>
            <a:ext cx="1008341" cy="812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555" y="160928"/>
            <a:ext cx="942957" cy="807138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33448313"/>
              </p:ext>
            </p:extLst>
          </p:nvPr>
        </p:nvGraphicFramePr>
        <p:xfrm>
          <a:off x="-1464196" y="1561494"/>
          <a:ext cx="9187544" cy="420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35554227"/>
              </p:ext>
            </p:extLst>
          </p:nvPr>
        </p:nvGraphicFramePr>
        <p:xfrm>
          <a:off x="6451687" y="4336913"/>
          <a:ext cx="3867969" cy="2350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90588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264397"/>
              </p:ext>
            </p:extLst>
          </p:nvPr>
        </p:nvGraphicFramePr>
        <p:xfrm>
          <a:off x="130630" y="1422543"/>
          <a:ext cx="11901714" cy="5303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532">
                  <a:extLst>
                    <a:ext uri="{9D8B030D-6E8A-4147-A177-3AD203B41FA5}">
                      <a16:colId xmlns:a16="http://schemas.microsoft.com/office/drawing/2014/main" val="3301357369"/>
                    </a:ext>
                  </a:extLst>
                </a:gridCol>
                <a:gridCol w="5050189">
                  <a:extLst>
                    <a:ext uri="{9D8B030D-6E8A-4147-A177-3AD203B41FA5}">
                      <a16:colId xmlns:a16="http://schemas.microsoft.com/office/drawing/2014/main" val="1004655053"/>
                    </a:ext>
                  </a:extLst>
                </a:gridCol>
                <a:gridCol w="2377947">
                  <a:extLst>
                    <a:ext uri="{9D8B030D-6E8A-4147-A177-3AD203B41FA5}">
                      <a16:colId xmlns:a16="http://schemas.microsoft.com/office/drawing/2014/main" val="1462453207"/>
                    </a:ext>
                  </a:extLst>
                </a:gridCol>
                <a:gridCol w="4079046">
                  <a:extLst>
                    <a:ext uri="{9D8B030D-6E8A-4147-A177-3AD203B41FA5}">
                      <a16:colId xmlns:a16="http://schemas.microsoft.com/office/drawing/2014/main" val="166860618"/>
                    </a:ext>
                  </a:extLst>
                </a:gridCol>
              </a:tblGrid>
              <a:tr h="539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4" marR="29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Затруднение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4" marR="29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аудитория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4" marR="29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помощи, мероприятие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4" marR="29344" marT="0" marB="0" anchor="ctr"/>
                </a:tc>
                <a:extLst>
                  <a:ext uri="{0D108BD9-81ED-4DB2-BD59-A6C34878D82A}">
                    <a16:rowId xmlns:a16="http://schemas.microsoft.com/office/drawing/2014/main" val="2802422968"/>
                  </a:ext>
                </a:extLst>
              </a:tr>
              <a:tr h="2155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4" marR="2934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в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и проведении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мастер-классов с тренерским и методическим составом по технической, тактической и психологической подготовке спортсменов к соревнованиям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4" marR="29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Тренеры, инструкторы-методисты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4" marR="29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методического семинара-практикума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(сентябрь-октябрь 2020 года,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Салехард)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4" marR="29344" marT="0" marB="0"/>
                </a:tc>
                <a:extLst>
                  <a:ext uri="{0D108BD9-81ED-4DB2-BD59-A6C34878D82A}">
                    <a16:rowId xmlns:a16="http://schemas.microsoft.com/office/drawing/2014/main" val="341744434"/>
                  </a:ext>
                </a:extLst>
              </a:tr>
              <a:tr h="251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4" marR="2934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в организации и проведении мастер-класса по практическому применению возможностей АИС в работе методиста, тренера и спортсмена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4" marR="29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Инструкторы-методисты, руководители (заместители руководителей), специалисты, работающие в АИС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4" marR="29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методической площадки в рамках Ежегодной научно-практической конференции «Подготовка спортивного резерва: проблемы, поиски, решения»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(май 2020 года, г. Ноябрьск)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(май 2020 г, онлайн)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4" marR="29344" marT="0" marB="0"/>
                </a:tc>
                <a:extLst>
                  <a:ext uri="{0D108BD9-81ED-4DB2-BD59-A6C34878D82A}">
                    <a16:rowId xmlns:a16="http://schemas.microsoft.com/office/drawing/2014/main" val="3918150379"/>
                  </a:ext>
                </a:extLst>
              </a:tr>
            </a:tbl>
          </a:graphicData>
        </a:graphic>
      </p:graphicFrame>
      <p:pic>
        <p:nvPicPr>
          <p:cNvPr id="3" name="Рисунок 2" descr="C:\Users\48C4~1\AppData\Local\Temp\Rar$DI01.282\ЛОГОТИП ФЕДЕРАЦИЯ СЕВЕРНОГО МНОГОБОРЬЯ 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5" t="32098" r="23637" b="31748"/>
          <a:stretch/>
        </p:blipFill>
        <p:spPr bwMode="auto">
          <a:xfrm>
            <a:off x="10081046" y="356573"/>
            <a:ext cx="1008341" cy="812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387" y="108644"/>
            <a:ext cx="942957" cy="80713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2696" y="334588"/>
            <a:ext cx="9470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мероприятий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оказание информационно-методической помощи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специалистам ФСО ЯНАО по виду спорта «северное многоборье»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523723"/>
              </p:ext>
            </p:extLst>
          </p:nvPr>
        </p:nvGraphicFramePr>
        <p:xfrm>
          <a:off x="130630" y="1268214"/>
          <a:ext cx="11901714" cy="5433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532">
                  <a:extLst>
                    <a:ext uri="{9D8B030D-6E8A-4147-A177-3AD203B41FA5}">
                      <a16:colId xmlns:a16="http://schemas.microsoft.com/office/drawing/2014/main" val="3301357369"/>
                    </a:ext>
                  </a:extLst>
                </a:gridCol>
                <a:gridCol w="5050189">
                  <a:extLst>
                    <a:ext uri="{9D8B030D-6E8A-4147-A177-3AD203B41FA5}">
                      <a16:colId xmlns:a16="http://schemas.microsoft.com/office/drawing/2014/main" val="1004655053"/>
                    </a:ext>
                  </a:extLst>
                </a:gridCol>
                <a:gridCol w="2377947">
                  <a:extLst>
                    <a:ext uri="{9D8B030D-6E8A-4147-A177-3AD203B41FA5}">
                      <a16:colId xmlns:a16="http://schemas.microsoft.com/office/drawing/2014/main" val="1462453207"/>
                    </a:ext>
                  </a:extLst>
                </a:gridCol>
                <a:gridCol w="4079046">
                  <a:extLst>
                    <a:ext uri="{9D8B030D-6E8A-4147-A177-3AD203B41FA5}">
                      <a16:colId xmlns:a16="http://schemas.microsoft.com/office/drawing/2014/main" val="166860618"/>
                    </a:ext>
                  </a:extLst>
                </a:gridCol>
              </a:tblGrid>
              <a:tr h="5726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4" marR="29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Затруднение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4" marR="29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аудитория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4" marR="29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помощи, мероприятие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4" marR="29344" marT="0" marB="0" anchor="ctr"/>
                </a:tc>
                <a:extLst>
                  <a:ext uri="{0D108BD9-81ED-4DB2-BD59-A6C34878D82A}">
                    <a16:rowId xmlns:a16="http://schemas.microsoft.com/office/drawing/2014/main" val="2802422968"/>
                  </a:ext>
                </a:extLst>
              </a:tr>
              <a:tr h="2622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4" marR="29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в проведении разъяснительного семинара-практикума по внедрению федерального стандарта спортивной подготовки по виду спорта «северное многоборье» и разработке и применению программ спортивной подготовки по виду спорта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4" marR="29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ФСО, инструкторы-методисты, тренеры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4" marR="29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методического семинара-практикума по продлению затруднений при переходе на спортивную подготовку ФСО, реализующих федеральный стандарт по виду спорта «северное многоборье»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(апрель 2020 года,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Салехард)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4" marR="29344" marT="0" marB="0"/>
                </a:tc>
                <a:extLst>
                  <a:ext uri="{0D108BD9-81ED-4DB2-BD59-A6C34878D82A}">
                    <a16:rowId xmlns:a16="http://schemas.microsoft.com/office/drawing/2014/main" val="3222374523"/>
                  </a:ext>
                </a:extLst>
              </a:tr>
              <a:tr h="2238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4" marR="29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в получении и обмене информацией о методах и формах стимулирования тренера и спортсмена с повышением результатов; получении и обмене информацией о методах и средствах контроля за работой тренера по подготовке спортивного резерва по виду спорта «северное многоборье»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4" marR="29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ФСО,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тренеры, инструкторы-методисты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4" marR="2934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методической продукции по виду спорта «северное многоборье»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256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(август-сентябрь 2020 года)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4" marR="29344" marT="0" marB="0"/>
                </a:tc>
                <a:extLst>
                  <a:ext uri="{0D108BD9-81ED-4DB2-BD59-A6C34878D82A}">
                    <a16:rowId xmlns:a16="http://schemas.microsoft.com/office/drawing/2014/main" val="338764880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94132" y="269274"/>
            <a:ext cx="8882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мероприятий, оказание информационно-методической помощи специалистам ФСО ЯНАО по виду спорта «северное многоборье»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48C4~1\AppData\Local\Temp\Rar$DI01.282\ЛОГОТИП ФЕДЕРАЦИЯ СЕВЕРНОГО МНОГОБОРЬЯ 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5" t="32098" r="23637" b="31748"/>
          <a:stretch/>
        </p:blipFill>
        <p:spPr bwMode="auto">
          <a:xfrm>
            <a:off x="10081046" y="356573"/>
            <a:ext cx="1008341" cy="812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387" y="108644"/>
            <a:ext cx="942957" cy="80713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7518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51" y="182880"/>
            <a:ext cx="10079583" cy="161979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 респондентов, участвующих в мониторинге, нуждаются в получении дополнительной методической помощи в части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перехода на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программ спортивной подготовки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виду спорта «северное многоборье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428" t="25269" r="21052" b="5752"/>
          <a:stretch/>
        </p:blipFill>
        <p:spPr>
          <a:xfrm>
            <a:off x="244684" y="1672047"/>
            <a:ext cx="5690825" cy="4921430"/>
          </a:xfrm>
          <a:prstGeom prst="rect">
            <a:avLst/>
          </a:prstGeom>
        </p:spPr>
      </p:pic>
      <p:pic>
        <p:nvPicPr>
          <p:cNvPr id="6" name="Рисунок 5" descr="C:\Users\48C4~1\AppData\Local\Temp\Rar$DI01.282\ЛОГОТИП ФЕДЕРАЦИЯ СЕВЕРНОГО МНОГОБОРЬЯ 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5" t="32098" r="23637" b="31748"/>
          <a:stretch/>
        </p:blipFill>
        <p:spPr bwMode="auto">
          <a:xfrm>
            <a:off x="10120234" y="522249"/>
            <a:ext cx="1008341" cy="812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575" y="274320"/>
            <a:ext cx="942957" cy="80713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25235" t="26876" r="21253" b="5267"/>
          <a:stretch/>
        </p:blipFill>
        <p:spPr>
          <a:xfrm>
            <a:off x="6019075" y="1672047"/>
            <a:ext cx="6052457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79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510" y="186134"/>
            <a:ext cx="11299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PT Serif"/>
              </a:rPr>
              <a:t>Федеральный стандарт спортивной подготовки по виду спорта «северное многоборье», утв. приказом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PT Serif"/>
              </a:rPr>
              <a:t>Минспорта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PT Serif"/>
              </a:rPr>
              <a:t> России от 05.11.2019 № 897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510" y="841970"/>
            <a:ext cx="117435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PT Serif"/>
              </a:rPr>
              <a:t>Федеральные стандарты спортивной подготовки предназначены для обеспечения:</a:t>
            </a:r>
          </a:p>
          <a:p>
            <a:pPr algn="just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PT Serif"/>
              </a:rPr>
              <a:t>1) единства основных требований к спортивной подготовке на всей территории Российской Федерации;</a:t>
            </a:r>
          </a:p>
          <a:p>
            <a:pPr algn="just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PT Serif"/>
              </a:rPr>
              <a:t>2) планомерности осуществления спортивной подготовки на всей территории Российской Федерации;</a:t>
            </a:r>
          </a:p>
          <a:p>
            <a:pPr algn="just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PT Serif"/>
              </a:rPr>
              <a:t>3) подготовки спортсменов высокого класса для спортивных сборных команд, в том числе спортивных сборных команд Российской Федерации.</a:t>
            </a:r>
            <a:endParaRPr lang="ru-RU" dirty="0">
              <a:solidFill>
                <a:schemeClr val="bg2">
                  <a:lumMod val="75000"/>
                </a:schemeClr>
              </a:solidFill>
              <a:latin typeface="PT Serif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510" y="2328803"/>
            <a:ext cx="11599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T Serif"/>
              </a:rPr>
              <a:t>Федеральные стандарты спортивной подготовки являются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PT Serif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PT Serif"/>
              </a:rPr>
              <a:t>обязательными</a:t>
            </a:r>
            <a:r>
              <a:rPr lang="ru-RU" b="1" dirty="0">
                <a:latin typeface="PT Serif"/>
              </a:rPr>
              <a:t> </a:t>
            </a:r>
            <a:r>
              <a:rPr lang="ru-RU" dirty="0">
                <a:latin typeface="PT Serif"/>
              </a:rPr>
              <a:t>при реализации программ спортивной подготовки организациями, осуществляющими спортивную подготовку.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510" y="2975134"/>
            <a:ext cx="11599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PT Serif"/>
              </a:rPr>
              <a:t>Программа спортивной подготовки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PT Serif"/>
              </a:rPr>
              <a:t>по виду спорта «северное многоборье» должна иметь следующую </a:t>
            </a:r>
            <a:r>
              <a:rPr lang="ru-RU" b="1" dirty="0">
                <a:solidFill>
                  <a:srgbClr val="FF0000"/>
                </a:solidFill>
                <a:latin typeface="PT Serif"/>
              </a:rPr>
              <a:t>структуру</a:t>
            </a:r>
            <a:r>
              <a:rPr lang="ru-RU" dirty="0">
                <a:solidFill>
                  <a:srgbClr val="FF0000"/>
                </a:solidFill>
                <a:latin typeface="PT Serif"/>
              </a:rPr>
              <a:t>: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PT Serif"/>
              </a:rPr>
              <a:t>1) титульный лист;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PT Serif"/>
              </a:rPr>
              <a:t>2) пояснительную записку;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PT Serif"/>
              </a:rPr>
              <a:t>3) нормативную часть;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PT Serif"/>
              </a:rPr>
              <a:t>4) методическую часть;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PT Serif"/>
              </a:rPr>
              <a:t>5) систему контроля и зачетные требования;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PT Serif"/>
              </a:rPr>
              <a:t>6) перечень информационного обеспечения;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PT Serif"/>
              </a:rPr>
              <a:t>7) план физкультурных мероприятий и спортивных мероприятий.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PT Serif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9302" y="5771249"/>
            <a:ext cx="8538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PT Serif"/>
              </a:rPr>
              <a:t>Содержание</a:t>
            </a:r>
            <a:r>
              <a:rPr lang="ru-RU" b="1" dirty="0">
                <a:solidFill>
                  <a:prstClr val="white"/>
                </a:solidFill>
                <a:latin typeface="PT Serif"/>
              </a:rPr>
              <a:t> программы спортивной подготовки </a:t>
            </a:r>
            <a:r>
              <a:rPr lang="ru-RU" dirty="0">
                <a:solidFill>
                  <a:prstClr val="white"/>
                </a:solidFill>
                <a:latin typeface="PT Serif"/>
              </a:rPr>
              <a:t>по пунктам структуры должно соответствовать федеральному стандарту спортивной подготовки</a:t>
            </a:r>
            <a:endParaRPr lang="ru-RU" dirty="0"/>
          </a:p>
        </p:txBody>
      </p:sp>
      <p:pic>
        <p:nvPicPr>
          <p:cNvPr id="8" name="Рисунок 7" descr="C:\Users\48C4~1\AppData\Local\Temp\Rar$DI01.282\ЛОГОТИП ФЕДЕРАЦИЯ СЕВЕРНОГО МНОГОБОРЬЯ 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5" t="32098" r="23637" b="31748"/>
          <a:stretch/>
        </p:blipFill>
        <p:spPr bwMode="auto">
          <a:xfrm>
            <a:off x="9962028" y="5808386"/>
            <a:ext cx="1008341" cy="812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0369" y="5560457"/>
            <a:ext cx="942957" cy="80713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5300682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896</TotalTime>
  <Words>840</Words>
  <Application>Microsoft Office PowerPoint</Application>
  <PresentationFormat>Широкоэкранный</PresentationFormat>
  <Paragraphs>129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Calibri</vt:lpstr>
      <vt:lpstr>Century Gothic</vt:lpstr>
      <vt:lpstr>PT Astra Serif</vt:lpstr>
      <vt:lpstr>PT Serif</vt:lpstr>
      <vt:lpstr>Times New Roman</vt:lpstr>
      <vt:lpstr>Wingdings</vt:lpstr>
      <vt:lpstr>Wingdings 3</vt:lpstr>
      <vt:lpstr>Сектор</vt:lpstr>
      <vt:lpstr>«Опорная физкультурно-спортивная организация Ямало-Ненецкого автономного округа по виду спорта «северное многоборье»</vt:lpstr>
      <vt:lpstr>Презентация PowerPoint</vt:lpstr>
      <vt:lpstr> Опорная ФСО – ресурсный центр, обладающий материальной, кадровой и технической базой, готовый к внедрению изменений, принятию нового</vt:lpstr>
      <vt:lpstr>Презентация PowerPoint</vt:lpstr>
      <vt:lpstr>результаты мониторинга по преодолению затруднений специалистов в подготовке спортивного резерва по виду спорта «северное многоборье» в Ямало-Ненецком автономном округе</vt:lpstr>
      <vt:lpstr>Презентация PowerPoint</vt:lpstr>
      <vt:lpstr>Презентация PowerPoint</vt:lpstr>
      <vt:lpstr>90% респондентов, участвующих в мониторинге, нуждаются в получении дополнительной методической помощи в части перехода на реализацию программ спортивной подготовки  по виду спорта «северное многоборье»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«Опорная физкультурно-спортивная организация Ямало-Ненецкого автономного округа по виду спорта «северное многоборье»</dc:title>
  <dc:creator>User</dc:creator>
  <cp:lastModifiedBy>User</cp:lastModifiedBy>
  <cp:revision>31</cp:revision>
  <dcterms:created xsi:type="dcterms:W3CDTF">2020-04-28T05:18:02Z</dcterms:created>
  <dcterms:modified xsi:type="dcterms:W3CDTF">2020-04-30T04:27:48Z</dcterms:modified>
</cp:coreProperties>
</file>