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4" r:id="rId4"/>
    <p:sldId id="265" r:id="rId5"/>
    <p:sldId id="267" r:id="rId6"/>
    <p:sldId id="259" r:id="rId7"/>
    <p:sldId id="262" r:id="rId8"/>
    <p:sldId id="271" r:id="rId9"/>
    <p:sldId id="261" r:id="rId10"/>
    <p:sldId id="268" r:id="rId11"/>
    <p:sldId id="270" r:id="rId12"/>
    <p:sldId id="269" r:id="rId13"/>
    <p:sldId id="275" r:id="rId14"/>
    <p:sldId id="272" r:id="rId15"/>
    <p:sldId id="276" r:id="rId16"/>
    <p:sldId id="274" r:id="rId17"/>
  </p:sldIdLst>
  <p:sldSz cx="12192000" cy="6858000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A1D6"/>
    <a:srgbClr val="FFC000"/>
    <a:srgbClr val="F7A600"/>
    <a:srgbClr val="E83D53"/>
    <a:srgbClr val="0033CC"/>
    <a:srgbClr val="FF5050"/>
    <a:srgbClr val="EE7281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6FF35-5310-43AA-8085-1BA06F714196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A8FB6-BBB9-4918-AF51-593AD6F856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ADCF4F-3FE8-472F-9495-B6BD1A603706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97AE84-D2CD-450B-A7B5-F4B3BF891D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DF0A2-CFDF-4A8A-ACA1-3BB5F5AE5C16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8A6286-5DE3-455C-BEBF-D6C8C563E4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65EA0-0F0E-475E-8FBD-AEAEE378D198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2EBDB-1A29-4776-BB5C-C588F393CBD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AB83B-7EF9-400B-81FE-C421BBF88681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921BF-84D2-4057-BCC7-5AC32DC221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C51B7F-4AEB-4745-BEBC-549E1B342F1B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4554F0-CAB9-4988-896C-9560FE18A3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6CDFFD-C734-45BA-A2E3-F8092AF9EB67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AE7056-BB7C-4159-BBC5-726387B024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22D92-07F3-42E9-90F0-BA9A117F3F6F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25704B-2E79-4DA5-B036-AD6B3E09FE4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8977CC-470F-4B0E-92FF-CAE5963D92F1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67DBEA-B3FC-4CE7-8D48-DFF8FF33AD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1E486-EB7B-4A06-8544-A28E533891BA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3687C-3790-4258-BE5F-21624B5E2F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B0CE8F-89C3-44FF-A266-A3A5739DFCB1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089F7D-4C24-49FB-B0FC-2A5789EE9D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ADEA52-B24D-48B5-A445-B8F6AFCF15D5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8264DE-1B2C-41E4-A2D4-EF4CC48BB29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17292-56F2-4A7F-98DC-37D34AB020C2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ED700-D1D2-486F-9FFE-AFFD9300054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675C58F-C410-4535-9F97-FAB21831972A}" type="datetimeFigureOut">
              <a:rPr lang="ru-RU"/>
              <a:pPr>
                <a:defRPr/>
              </a:pPr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FEEFAD2-7432-41ED-B178-902FF3113C4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0" r:id="rId2"/>
    <p:sldLayoutId id="2147483659" r:id="rId3"/>
    <p:sldLayoutId id="2147483658" r:id="rId4"/>
    <p:sldLayoutId id="2147483657" r:id="rId5"/>
    <p:sldLayoutId id="2147483656" r:id="rId6"/>
    <p:sldLayoutId id="2147483655" r:id="rId7"/>
    <p:sldLayoutId id="2147483654" r:id="rId8"/>
    <p:sldLayoutId id="2147483653" r:id="rId9"/>
    <p:sldLayoutId id="2147483652" r:id="rId10"/>
    <p:sldLayoutId id="2147483651" r:id="rId11"/>
    <p:sldLayoutId id="2147483650" r:id="rId12"/>
    <p:sldLayoutId id="2147483649" r:id="rId13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4.jpe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7.xml"/><Relationship Id="rId1" Type="http://schemas.openxmlformats.org/officeDocument/2006/relationships/video" Target="NULL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 rot="5400000">
            <a:off x="-2508250" y="2508250"/>
            <a:ext cx="6858000" cy="1841500"/>
          </a:xfrm>
          <a:prstGeom prst="rect">
            <a:avLst/>
          </a:prstGeom>
          <a:solidFill>
            <a:srgbClr val="B4C7E7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" name="Рисунок 6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69088" y="1150938"/>
            <a:ext cx="5380037" cy="4889500"/>
          </a:xfrm>
          <a:prstGeom prst="rect">
            <a:avLst/>
          </a:prstGeom>
          <a:noFill/>
          <a:ln>
            <a:noFill/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</p:pic>
      <p:sp>
        <p:nvSpPr>
          <p:cNvPr id="15362" name="Заголовок 21"/>
          <p:cNvSpPr>
            <a:spLocks noGrp="1"/>
          </p:cNvSpPr>
          <p:nvPr>
            <p:ph type="ctrTitle"/>
          </p:nvPr>
        </p:nvSpPr>
        <p:spPr>
          <a:xfrm>
            <a:off x="514350" y="831850"/>
            <a:ext cx="6469063" cy="2149475"/>
          </a:xfrm>
          <a:custGeom>
            <a:avLst/>
            <a:gdLst>
              <a:gd name="T0" fmla="*/ 0 w 10915650"/>
              <a:gd name="T1" fmla="*/ 0 h 2647950"/>
              <a:gd name="T2" fmla="*/ 797948 w 10915650"/>
              <a:gd name="T3" fmla="*/ 0 h 2647950"/>
              <a:gd name="T4" fmla="*/ 797948 w 10915650"/>
              <a:gd name="T5" fmla="*/ 2965589 h 2647950"/>
              <a:gd name="T6" fmla="*/ 0 w 10915650"/>
              <a:gd name="T7" fmla="*/ 2965589 h 2647950"/>
              <a:gd name="T8" fmla="*/ 0 60000 65536"/>
              <a:gd name="T9" fmla="*/ 0 60000 65536"/>
              <a:gd name="T10" fmla="*/ 0 60000 65536"/>
              <a:gd name="T11" fmla="*/ 0 60000 65536"/>
              <a:gd name="T12" fmla="*/ 0 w 10915650"/>
              <a:gd name="T13" fmla="*/ 0 h 2647950"/>
              <a:gd name="T14" fmla="*/ 10915650 w 10915650"/>
              <a:gd name="T15" fmla="*/ 2647950 h 264795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0915650" h="2647950">
                <a:moveTo>
                  <a:pt x="0" y="0"/>
                </a:moveTo>
                <a:lnTo>
                  <a:pt x="10915650" y="0"/>
                </a:lnTo>
                <a:lnTo>
                  <a:pt x="10915650" y="2647950"/>
                </a:lnTo>
                <a:lnTo>
                  <a:pt x="0" y="2647950"/>
                </a:lnTo>
                <a:close/>
              </a:path>
            </a:pathLst>
          </a:custGeom>
        </p:spPr>
        <p:txBody>
          <a:bodyPr/>
          <a:lstStyle/>
          <a:p>
            <a:pPr algn="l" eaLnBrk="1" hangingPunct="1">
              <a:lnSpc>
                <a:spcPct val="100000"/>
              </a:lnSpc>
            </a:pPr>
            <a:r>
              <a:rPr lang="ru-RU" sz="4000" b="1">
                <a:latin typeface="Bebas Neue Bold"/>
              </a:rPr>
              <a:t>РАЗВИТИЕ ПРОЕКТА </a:t>
            </a:r>
            <a:br>
              <a:rPr lang="ru-RU" sz="4000" b="1">
                <a:latin typeface="Bebas Neue Bold"/>
              </a:rPr>
            </a:br>
            <a:r>
              <a:rPr lang="ru-RU" sz="4000" b="1">
                <a:solidFill>
                  <a:srgbClr val="F7A600"/>
                </a:solidFill>
                <a:latin typeface="Bebas Neue Bold"/>
              </a:rPr>
              <a:t>«СТАНЬ ЧЕМПИОНОМ» </a:t>
            </a:r>
            <a:br>
              <a:rPr lang="ru-RU" sz="4000" b="1">
                <a:latin typeface="Bebas Neue Bold"/>
              </a:rPr>
            </a:br>
            <a:r>
              <a:rPr lang="ru-RU" sz="4000" b="1">
                <a:latin typeface="Bebas Neue Bold"/>
              </a:rPr>
              <a:t>В КУЗБАССЕ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 rot="5400000">
            <a:off x="2667000" y="-2667000"/>
            <a:ext cx="6858000" cy="12192000"/>
          </a:xfrm>
          <a:prstGeom prst="rect">
            <a:avLst/>
          </a:prstGeom>
          <a:solidFill>
            <a:srgbClr val="B4C7E7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24578" name="Рисунок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29275" y="911225"/>
            <a:ext cx="3832225" cy="2679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AutoShape 9" descr="9bf5b13c-313c-460e-a164-2918afd689ed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0" name="AutoShape 11" descr="9bf5b13c-313c-460e-a164-2918afd689ed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1" name="AutoShape 13" descr="9bf5b13c-313c-460e-a164-2918afd689ed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4582" name="AutoShape 15" descr="9bf5b13c-313c-460e-a164-2918afd689ed"/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24583" name="Picture 1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65775" y="3752850"/>
            <a:ext cx="6272213" cy="2954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Рисунок 10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747250" y="933450"/>
            <a:ext cx="1987550" cy="264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Рисунок 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514508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6" name="Text Box 13"/>
          <p:cNvSpPr txBox="1">
            <a:spLocks noChangeArrowheads="1"/>
          </p:cNvSpPr>
          <p:nvPr/>
        </p:nvSpPr>
        <p:spPr bwMode="auto">
          <a:xfrm>
            <a:off x="5478463" y="177800"/>
            <a:ext cx="6299200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/>
              <a:t>Реклама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Picture 4" descr="Безымянный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324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2" name="Picture 5" descr="_DHhXC_pjx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39200" y="2246313"/>
            <a:ext cx="3425825" cy="4611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5662613" y="4518025"/>
            <a:ext cx="3400425" cy="2339975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5605" name="Picture 8" descr="KPA1TXN0PA8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662613" y="2230438"/>
            <a:ext cx="3422650" cy="4627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25"/>
          <p:cNvSpPr/>
          <p:nvPr/>
        </p:nvSpPr>
        <p:spPr>
          <a:xfrm>
            <a:off x="5653088" y="0"/>
            <a:ext cx="6538912" cy="2278063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607" name="Text Box 10"/>
          <p:cNvSpPr txBox="1">
            <a:spLocks noChangeArrowheads="1"/>
          </p:cNvSpPr>
          <p:nvPr/>
        </p:nvSpPr>
        <p:spPr bwMode="auto">
          <a:xfrm>
            <a:off x="6032500" y="627063"/>
            <a:ext cx="57912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/>
              <a:t>Выезды на физкультурные и спортивные массовые мероприятия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8" name="Object 4"/>
          <p:cNvGraphicFramePr>
            <a:graphicFrameLocks noGrp="1" noChangeAspect="1"/>
          </p:cNvGraphicFramePr>
          <p:nvPr>
            <p:ph/>
          </p:nvPr>
        </p:nvGraphicFramePr>
        <p:xfrm>
          <a:off x="0" y="0"/>
          <a:ext cx="48514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PDF" r:id="rId3" imgW="0" imgH="0" progId="">
                  <p:embed/>
                </p:oleObj>
              </mc:Choice>
              <mc:Fallback>
                <p:oleObj name="PDF" r:id="rId3" imgW="0" imgH="0" progId="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4851400" cy="685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6629" name="Рисунок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0650" y="0"/>
            <a:ext cx="5721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Прямоугольник 25"/>
          <p:cNvSpPr/>
          <p:nvPr/>
        </p:nvSpPr>
        <p:spPr>
          <a:xfrm>
            <a:off x="4765675" y="0"/>
            <a:ext cx="1720850" cy="1333500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" name="Прямоугольник 25"/>
          <p:cNvSpPr/>
          <p:nvPr/>
        </p:nvSpPr>
        <p:spPr>
          <a:xfrm>
            <a:off x="4765675" y="0"/>
            <a:ext cx="1720850" cy="1566863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" name="Прямоугольник 25"/>
          <p:cNvSpPr/>
          <p:nvPr/>
        </p:nvSpPr>
        <p:spPr>
          <a:xfrm>
            <a:off x="4808538" y="1552575"/>
            <a:ext cx="1660525" cy="5305425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 rot="5400000">
            <a:off x="2667000" y="-2667000"/>
            <a:ext cx="6858000" cy="12192000"/>
          </a:xfrm>
          <a:prstGeom prst="rect">
            <a:avLst/>
          </a:prstGeom>
          <a:solidFill>
            <a:srgbClr val="B4C7E7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27650" name="Text Box 4"/>
          <p:cNvSpPr txBox="1">
            <a:spLocks noChangeArrowheads="1"/>
          </p:cNvSpPr>
          <p:nvPr/>
        </p:nvSpPr>
        <p:spPr bwMode="auto">
          <a:xfrm>
            <a:off x="1081088" y="431800"/>
            <a:ext cx="54324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/>
              <a:t>Сувенирная продукция</a:t>
            </a:r>
            <a:r>
              <a:rPr lang="ru-RU"/>
              <a:t> </a:t>
            </a:r>
          </a:p>
        </p:txBody>
      </p:sp>
      <p:pic>
        <p:nvPicPr>
          <p:cNvPr id="27651" name="Picture 4" descr="кеп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5125" y="3360738"/>
            <a:ext cx="3354388" cy="3024187"/>
          </a:xfrm>
          <a:prstGeom prst="rect">
            <a:avLst/>
          </a:prstGeom>
          <a:noFill/>
          <a:ln w="9525">
            <a:solidFill>
              <a:srgbClr val="FF5050"/>
            </a:solidFill>
            <a:miter lim="800000"/>
            <a:headEnd/>
            <a:tailEnd/>
          </a:ln>
        </p:spPr>
      </p:pic>
      <p:pic>
        <p:nvPicPr>
          <p:cNvPr id="27652" name="Picture 5" descr="значок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91538" y="833438"/>
            <a:ext cx="3273425" cy="4371975"/>
          </a:xfrm>
          <a:prstGeom prst="rect">
            <a:avLst/>
          </a:prstGeom>
          <a:noFill/>
          <a:ln w="9525">
            <a:solidFill>
              <a:srgbClr val="FF5050"/>
            </a:solidFill>
            <a:miter lim="800000"/>
            <a:headEnd/>
            <a:tailEnd/>
          </a:ln>
        </p:spPr>
      </p:pic>
      <p:pic>
        <p:nvPicPr>
          <p:cNvPr id="27653" name="Picture 6" descr="брелок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162425" y="1758950"/>
            <a:ext cx="3830638" cy="3840163"/>
          </a:xfrm>
          <a:prstGeom prst="rect">
            <a:avLst/>
          </a:prstGeom>
          <a:noFill/>
          <a:ln w="9525">
            <a:solidFill>
              <a:srgbClr val="FF5050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 descr="kemerovokiosk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56000" y="1106488"/>
            <a:ext cx="3983038" cy="506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4" name="Text Box 3"/>
          <p:cNvSpPr txBox="1">
            <a:spLocks noChangeArrowheads="1"/>
          </p:cNvSpPr>
          <p:nvPr/>
        </p:nvSpPr>
        <p:spPr bwMode="auto">
          <a:xfrm>
            <a:off x="390525" y="2244725"/>
            <a:ext cx="2543175" cy="366713"/>
          </a:xfrm>
          <a:prstGeom prst="rect">
            <a:avLst/>
          </a:prstGeom>
          <a:solidFill>
            <a:srgbClr val="80A1D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2022 г. - Кемерово</a:t>
            </a:r>
          </a:p>
        </p:txBody>
      </p:sp>
      <p:sp>
        <p:nvSpPr>
          <p:cNvPr id="28675" name="Text Box 4"/>
          <p:cNvSpPr txBox="1">
            <a:spLocks noChangeArrowheads="1"/>
          </p:cNvSpPr>
          <p:nvPr/>
        </p:nvSpPr>
        <p:spPr bwMode="auto">
          <a:xfrm>
            <a:off x="8405813" y="3452813"/>
            <a:ext cx="3352800" cy="366712"/>
          </a:xfrm>
          <a:prstGeom prst="rect">
            <a:avLst/>
          </a:prstGeom>
          <a:solidFill>
            <a:srgbClr val="80A1D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2023 г. - Прокопьевск</a:t>
            </a:r>
          </a:p>
        </p:txBody>
      </p:sp>
      <p:sp>
        <p:nvSpPr>
          <p:cNvPr id="28676" name="Text Box 5"/>
          <p:cNvSpPr txBox="1">
            <a:spLocks noChangeArrowheads="1"/>
          </p:cNvSpPr>
          <p:nvPr/>
        </p:nvSpPr>
        <p:spPr bwMode="auto">
          <a:xfrm>
            <a:off x="8440738" y="1949450"/>
            <a:ext cx="3352800" cy="366713"/>
          </a:xfrm>
          <a:prstGeom prst="rect">
            <a:avLst/>
          </a:prstGeom>
          <a:solidFill>
            <a:srgbClr val="80A1D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2024 г. - Мариинск</a:t>
            </a: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8482013" y="5033963"/>
            <a:ext cx="3149600" cy="366712"/>
          </a:xfrm>
          <a:prstGeom prst="rect">
            <a:avLst/>
          </a:prstGeom>
          <a:solidFill>
            <a:srgbClr val="80A1D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2023 г. – Таштагол </a:t>
            </a:r>
          </a:p>
        </p:txBody>
      </p:sp>
      <p:sp>
        <p:nvSpPr>
          <p:cNvPr id="28678" name="Text Box 13"/>
          <p:cNvSpPr txBox="1">
            <a:spLocks noChangeArrowheads="1"/>
          </p:cNvSpPr>
          <p:nvPr/>
        </p:nvSpPr>
        <p:spPr bwMode="auto">
          <a:xfrm>
            <a:off x="409575" y="4765675"/>
            <a:ext cx="2543175" cy="366713"/>
          </a:xfrm>
          <a:prstGeom prst="rect">
            <a:avLst/>
          </a:prstGeom>
          <a:solidFill>
            <a:srgbClr val="80A1D6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2024 г. - Белово</a:t>
            </a:r>
          </a:p>
        </p:txBody>
      </p:sp>
      <p:sp>
        <p:nvSpPr>
          <p:cNvPr id="28679" name="Text Box 14"/>
          <p:cNvSpPr txBox="1">
            <a:spLocks noChangeArrowheads="1"/>
          </p:cNvSpPr>
          <p:nvPr/>
        </p:nvSpPr>
        <p:spPr bwMode="auto">
          <a:xfrm>
            <a:off x="617538" y="206375"/>
            <a:ext cx="1131411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Обеспечение доступности центров тестирования для жителей Кузбасса</a:t>
            </a:r>
          </a:p>
        </p:txBody>
      </p:sp>
      <p:sp>
        <p:nvSpPr>
          <p:cNvPr id="28680" name="Line 15"/>
          <p:cNvSpPr>
            <a:spLocks noChangeShapeType="1"/>
          </p:cNvSpPr>
          <p:nvPr/>
        </p:nvSpPr>
        <p:spPr bwMode="auto">
          <a:xfrm flipH="1">
            <a:off x="2940050" y="3756025"/>
            <a:ext cx="2098675" cy="1138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1" name="Line 16"/>
          <p:cNvSpPr>
            <a:spLocks noChangeShapeType="1"/>
          </p:cNvSpPr>
          <p:nvPr/>
        </p:nvSpPr>
        <p:spPr bwMode="auto">
          <a:xfrm flipH="1" flipV="1">
            <a:off x="2922588" y="2447925"/>
            <a:ext cx="1981200" cy="312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2" name="Line 19"/>
          <p:cNvSpPr>
            <a:spLocks noChangeShapeType="1"/>
          </p:cNvSpPr>
          <p:nvPr/>
        </p:nvSpPr>
        <p:spPr bwMode="auto">
          <a:xfrm flipV="1">
            <a:off x="6383338" y="5226050"/>
            <a:ext cx="2097087" cy="1603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3" name="Line 20"/>
          <p:cNvSpPr>
            <a:spLocks noChangeShapeType="1"/>
          </p:cNvSpPr>
          <p:nvPr/>
        </p:nvSpPr>
        <p:spPr bwMode="auto">
          <a:xfrm flipV="1">
            <a:off x="5297488" y="3648075"/>
            <a:ext cx="3111500" cy="6731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8684" name="Line 14"/>
          <p:cNvSpPr>
            <a:spLocks noChangeShapeType="1"/>
          </p:cNvSpPr>
          <p:nvPr/>
        </p:nvSpPr>
        <p:spPr bwMode="auto">
          <a:xfrm>
            <a:off x="5880100" y="1912938"/>
            <a:ext cx="2559050" cy="1508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ideoplayback (2)">
            <a:hlinkClick r:id="" action="ppaction://media"/>
            <a:extLst>
              <a:ext uri="{FF2B5EF4-FFF2-40B4-BE49-F238E27FC236}">
                <a16:creationId xmlns:a16="http://schemas.microsoft.com/office/drawing/2014/main" id="{11C9AB43-F660-48FC-B0B7-34648B53AAD7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154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 rot="5400000">
            <a:off x="2667000" y="-2667000"/>
            <a:ext cx="6858000" cy="12192000"/>
          </a:xfrm>
          <a:prstGeom prst="rect">
            <a:avLst/>
          </a:prstGeom>
          <a:solidFill>
            <a:srgbClr val="B4C7E7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32770" name="Text Box 4"/>
          <p:cNvSpPr txBox="1">
            <a:spLocks noChangeArrowheads="1"/>
          </p:cNvSpPr>
          <p:nvPr/>
        </p:nvSpPr>
        <p:spPr bwMode="auto">
          <a:xfrm>
            <a:off x="1730375" y="2824163"/>
            <a:ext cx="8597900" cy="823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4800"/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659938" cy="694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8140700" y="0"/>
            <a:ext cx="4051300" cy="6943725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6387" name="Прямоугольник 18"/>
          <p:cNvSpPr>
            <a:spLocks noChangeArrowheads="1"/>
          </p:cNvSpPr>
          <p:nvPr/>
        </p:nvSpPr>
        <p:spPr bwMode="auto">
          <a:xfrm>
            <a:off x="8883650" y="5229225"/>
            <a:ext cx="27971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altLang="ru-RU" sz="2400" b="1">
                <a:latin typeface="Bahnschrift Condensed"/>
              </a:rPr>
              <a:t>ЛДК «КУЗБАСС»</a:t>
            </a:r>
            <a:endParaRPr lang="ru-RU" sz="3200">
              <a:latin typeface="Calibri" pitchFamily="34" charset="0"/>
            </a:endParaRPr>
          </a:p>
        </p:txBody>
      </p:sp>
      <p:sp>
        <p:nvSpPr>
          <p:cNvPr id="16388" name="Text Box 6"/>
          <p:cNvSpPr txBox="1">
            <a:spLocks noChangeArrowheads="1"/>
          </p:cNvSpPr>
          <p:nvPr/>
        </p:nvSpPr>
        <p:spPr bwMode="auto">
          <a:xfrm>
            <a:off x="8832850" y="3419475"/>
            <a:ext cx="2752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ГАУ «ЦСП СКК»</a:t>
            </a:r>
          </a:p>
        </p:txBody>
      </p:sp>
      <p:sp>
        <p:nvSpPr>
          <p:cNvPr id="16389" name="Text Box 7"/>
          <p:cNvSpPr txBox="1">
            <a:spLocks noChangeArrowheads="1"/>
          </p:cNvSpPr>
          <p:nvPr/>
        </p:nvSpPr>
        <p:spPr bwMode="auto">
          <a:xfrm>
            <a:off x="8721725" y="842963"/>
            <a:ext cx="3190875" cy="155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Министерство физической культуры и спорта Кузбасса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319088" y="6300788"/>
            <a:ext cx="7054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altLang="ru-RU" sz="2400" b="1">
                <a:solidFill>
                  <a:schemeClr val="bg1"/>
                </a:solidFill>
              </a:rPr>
              <a:t>г. Кемерово, пр. Притомский, 12</a:t>
            </a:r>
            <a:endParaRPr lang="ru-RU" sz="2400" b="1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Рисунок 4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39100" y="523875"/>
            <a:ext cx="4152900" cy="633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Рисунок 6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160838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21"/>
          <p:cNvPicPr>
            <a:picLocks noChangeAspect="1"/>
          </p:cNvPicPr>
          <p:nvPr/>
        </p:nvPicPr>
        <p:blipFill>
          <a:blip r:embed="rId4"/>
          <a:srcRect t="5038"/>
          <a:stretch>
            <a:fillRect/>
          </a:stretch>
        </p:blipFill>
        <p:spPr bwMode="auto">
          <a:xfrm>
            <a:off x="4068763" y="527050"/>
            <a:ext cx="3913187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4895850"/>
            <a:ext cx="8491538" cy="19621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 rot="5400000">
            <a:off x="5778501" y="2651125"/>
            <a:ext cx="4494212" cy="109537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Блок-схема: задержка 9"/>
          <p:cNvSpPr/>
          <p:nvPr/>
        </p:nvSpPr>
        <p:spPr>
          <a:xfrm>
            <a:off x="7962900" y="4897438"/>
            <a:ext cx="304800" cy="1960562"/>
          </a:xfrm>
          <a:prstGeom prst="flowChartDelay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81450" y="0"/>
            <a:ext cx="8210550" cy="523875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Блок-схема: задержка 11"/>
          <p:cNvSpPr/>
          <p:nvPr/>
        </p:nvSpPr>
        <p:spPr>
          <a:xfrm rot="10800000">
            <a:off x="3533775" y="0"/>
            <a:ext cx="447675" cy="523875"/>
          </a:xfrm>
          <a:prstGeom prst="flowChartDelay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7" name="Прямоугольник 15"/>
          <p:cNvSpPr>
            <a:spLocks noChangeArrowheads="1"/>
          </p:cNvSpPr>
          <p:nvPr/>
        </p:nvSpPr>
        <p:spPr bwMode="auto">
          <a:xfrm>
            <a:off x="254000" y="5341938"/>
            <a:ext cx="38147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800" b="1">
              <a:latin typeface="Bahnschrift Condensed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1842294" y="2575719"/>
            <a:ext cx="4435475" cy="201613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7419" name="Прямоугольник 22"/>
          <p:cNvSpPr>
            <a:spLocks noChangeArrowheads="1"/>
          </p:cNvSpPr>
          <p:nvPr/>
        </p:nvSpPr>
        <p:spPr bwMode="auto">
          <a:xfrm>
            <a:off x="500063" y="5321300"/>
            <a:ext cx="6199187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Bahnschrift Condensed"/>
              </a:rPr>
              <a:t>ЦЕНТР ТЕСТИРОВАНИЯ </a:t>
            </a:r>
          </a:p>
          <a:p>
            <a:pPr algn="ctr"/>
            <a:r>
              <a:rPr lang="ru-RU" sz="3200" b="1">
                <a:latin typeface="Bahnschrift Condensed"/>
              </a:rPr>
              <a:t>г. КЕМЕРОВО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Рисунок 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925513"/>
            <a:ext cx="4826000" cy="5932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4521200" y="4895850"/>
            <a:ext cx="7670800" cy="19621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Блок-схема: задержка 4"/>
          <p:cNvSpPr/>
          <p:nvPr/>
        </p:nvSpPr>
        <p:spPr>
          <a:xfrm rot="10800000">
            <a:off x="4227513" y="4910138"/>
            <a:ext cx="304800" cy="1962150"/>
          </a:xfrm>
          <a:prstGeom prst="flowChartDelay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18436" name="Рисунок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000" y="0"/>
            <a:ext cx="73660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0"/>
            <a:ext cx="4826000" cy="925513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Блок-схема: задержка 9"/>
          <p:cNvSpPr/>
          <p:nvPr/>
        </p:nvSpPr>
        <p:spPr>
          <a:xfrm>
            <a:off x="4670425" y="0"/>
            <a:ext cx="447675" cy="925513"/>
          </a:xfrm>
          <a:prstGeom prst="flowChartDelay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8439" name="Прямоугольник 13"/>
          <p:cNvSpPr>
            <a:spLocks noChangeArrowheads="1"/>
          </p:cNvSpPr>
          <p:nvPr/>
        </p:nvSpPr>
        <p:spPr bwMode="auto">
          <a:xfrm>
            <a:off x="5030788" y="5353050"/>
            <a:ext cx="6883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Bahnschrift Condensed"/>
              </a:rPr>
              <a:t>ЦЕНТР ТЕСТИРОВАНИЯ </a:t>
            </a:r>
          </a:p>
          <a:p>
            <a:pPr algn="ctr"/>
            <a:r>
              <a:rPr lang="ru-RU" sz="3200" b="1">
                <a:latin typeface="Bahnschrift Condensed"/>
              </a:rPr>
              <a:t>г. КЕМЕРОВО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Рисунок 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73775" y="523875"/>
            <a:ext cx="6118225" cy="633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0" y="4895850"/>
            <a:ext cx="7970838" cy="1962150"/>
          </a:xfrm>
          <a:prstGeom prst="rect">
            <a:avLst/>
          </a:prstGeom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Блок-схема: задержка 9"/>
          <p:cNvSpPr/>
          <p:nvPr/>
        </p:nvSpPr>
        <p:spPr>
          <a:xfrm>
            <a:off x="7927975" y="4883150"/>
            <a:ext cx="303213" cy="1974850"/>
          </a:xfrm>
          <a:prstGeom prst="flowChartDelay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981450" y="0"/>
            <a:ext cx="8210550" cy="560388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61" name="Прямоугольник 15"/>
          <p:cNvSpPr>
            <a:spLocks noChangeArrowheads="1"/>
          </p:cNvSpPr>
          <p:nvPr/>
        </p:nvSpPr>
        <p:spPr bwMode="auto">
          <a:xfrm>
            <a:off x="254000" y="5341938"/>
            <a:ext cx="381476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 sz="2800" b="1">
              <a:latin typeface="Bahnschrift Condensed"/>
            </a:endParaRPr>
          </a:p>
        </p:txBody>
      </p:sp>
      <p:sp>
        <p:nvSpPr>
          <p:cNvPr id="17" name="Прямоугольник 16"/>
          <p:cNvSpPr/>
          <p:nvPr/>
        </p:nvSpPr>
        <p:spPr>
          <a:xfrm rot="5400000">
            <a:off x="1842294" y="2575719"/>
            <a:ext cx="4435475" cy="201613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463" name="Прямоугольник 22"/>
          <p:cNvSpPr>
            <a:spLocks noChangeArrowheads="1"/>
          </p:cNvSpPr>
          <p:nvPr/>
        </p:nvSpPr>
        <p:spPr bwMode="auto">
          <a:xfrm>
            <a:off x="1016000" y="5395913"/>
            <a:ext cx="68453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3200" b="1">
                <a:latin typeface="Bahnschrift Condensed"/>
              </a:rPr>
              <a:t>ЦЕНТР ТЕСТИРОВАНИЯ</a:t>
            </a:r>
          </a:p>
          <a:p>
            <a:pPr algn="ctr"/>
            <a:r>
              <a:rPr lang="ru-RU" sz="3200" b="1">
                <a:latin typeface="Bahnschrift Condensed"/>
              </a:rPr>
              <a:t>г. КЕМЕРОВО</a:t>
            </a:r>
            <a:endParaRPr lang="ru-RU" sz="3200">
              <a:latin typeface="Calibri" pitchFamily="34" charset="0"/>
            </a:endParaRPr>
          </a:p>
        </p:txBody>
      </p:sp>
      <p:pic>
        <p:nvPicPr>
          <p:cNvPr id="19464" name="Рисунок 1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60350" y="530225"/>
            <a:ext cx="5835650" cy="4375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Блок-схема: задержка 14"/>
          <p:cNvSpPr/>
          <p:nvPr/>
        </p:nvSpPr>
        <p:spPr>
          <a:xfrm rot="5400000">
            <a:off x="38100" y="4811713"/>
            <a:ext cx="447675" cy="523875"/>
          </a:xfrm>
          <a:prstGeom prst="flowChartDelay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3981450" cy="530225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 rot="5400000">
            <a:off x="-1906587" y="2430462"/>
            <a:ext cx="4337050" cy="523875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595313"/>
            <a:ext cx="7767638" cy="5181600"/>
          </a:xfrm>
        </p:spPr>
      </p:pic>
      <p:sp>
        <p:nvSpPr>
          <p:cNvPr id="7" name="Блок-схема: документ 6"/>
          <p:cNvSpPr>
            <a:spLocks noChangeArrowheads="1"/>
          </p:cNvSpPr>
          <p:nvPr/>
        </p:nvSpPr>
        <p:spPr bwMode="auto">
          <a:xfrm rot="10800000">
            <a:off x="0" y="4638675"/>
            <a:ext cx="12192000" cy="2219325"/>
          </a:xfrm>
          <a:prstGeom prst="flowChartDocument">
            <a:avLst/>
          </a:prstGeom>
          <a:solidFill>
            <a:srgbClr val="B4C7E7"/>
          </a:solidFill>
          <a:ln w="1270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8" name="Блок-схема: документ 7"/>
          <p:cNvSpPr/>
          <p:nvPr/>
        </p:nvSpPr>
        <p:spPr>
          <a:xfrm>
            <a:off x="0" y="0"/>
            <a:ext cx="12192000" cy="923925"/>
          </a:xfrm>
          <a:prstGeom prst="flowChartDocumen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484" name="Прямоугольник 12"/>
          <p:cNvSpPr>
            <a:spLocks noChangeArrowheads="1"/>
          </p:cNvSpPr>
          <p:nvPr/>
        </p:nvSpPr>
        <p:spPr bwMode="auto">
          <a:xfrm>
            <a:off x="7816850" y="1720850"/>
            <a:ext cx="4140200" cy="2227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>
                <a:latin typeface="Bahnschrift Condensed"/>
              </a:rPr>
              <a:t>г. ПРОКОПЬЕВСК</a:t>
            </a:r>
          </a:p>
          <a:p>
            <a:pPr algn="ctr"/>
            <a:r>
              <a:rPr lang="ru-RU" sz="2800" b="1">
                <a:latin typeface="Bahnschrift Condensed"/>
              </a:rPr>
              <a:t>спортивный комплекс</a:t>
            </a:r>
          </a:p>
          <a:p>
            <a:pPr algn="ctr"/>
            <a:r>
              <a:rPr lang="ru-RU" sz="2800" b="1">
                <a:solidFill>
                  <a:schemeClr val="accent1"/>
                </a:solidFill>
                <a:latin typeface="Bahnschrift Condensed"/>
              </a:rPr>
              <a:t>«СНЕЖИНКА»</a:t>
            </a:r>
            <a:r>
              <a:rPr lang="ru-RU" sz="2800" b="1">
                <a:latin typeface="Calibri" pitchFamily="34" charset="0"/>
              </a:rPr>
              <a:t>  </a:t>
            </a:r>
          </a:p>
          <a:p>
            <a:pPr algn="ctr"/>
            <a:r>
              <a:rPr lang="ru-RU" sz="2800" b="1">
                <a:latin typeface="Bahnschrift Condensed"/>
              </a:rPr>
              <a:t>ул. Институтская, 21</a:t>
            </a:r>
          </a:p>
        </p:txBody>
      </p:sp>
      <p:sp>
        <p:nvSpPr>
          <p:cNvPr id="18" name="Овал 17"/>
          <p:cNvSpPr/>
          <p:nvPr/>
        </p:nvSpPr>
        <p:spPr>
          <a:xfrm>
            <a:off x="2203450" y="5519738"/>
            <a:ext cx="71438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9" name="Овал 18"/>
          <p:cNvSpPr/>
          <p:nvPr/>
        </p:nvSpPr>
        <p:spPr>
          <a:xfrm>
            <a:off x="2381250" y="5519738"/>
            <a:ext cx="71438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Овал 19"/>
          <p:cNvSpPr/>
          <p:nvPr/>
        </p:nvSpPr>
        <p:spPr>
          <a:xfrm>
            <a:off x="2559050" y="5519738"/>
            <a:ext cx="71438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2203450" y="5727700"/>
            <a:ext cx="71438" cy="71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Овал 21"/>
          <p:cNvSpPr/>
          <p:nvPr/>
        </p:nvSpPr>
        <p:spPr>
          <a:xfrm>
            <a:off x="2381250" y="5727700"/>
            <a:ext cx="71438" cy="71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2559050" y="5727700"/>
            <a:ext cx="71438" cy="71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4" name="Овал 23"/>
          <p:cNvSpPr/>
          <p:nvPr/>
        </p:nvSpPr>
        <p:spPr>
          <a:xfrm>
            <a:off x="2203450" y="5942013"/>
            <a:ext cx="71438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5" name="Овал 24"/>
          <p:cNvSpPr/>
          <p:nvPr/>
        </p:nvSpPr>
        <p:spPr>
          <a:xfrm>
            <a:off x="2381250" y="5942013"/>
            <a:ext cx="71438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6" name="Овал 25"/>
          <p:cNvSpPr/>
          <p:nvPr/>
        </p:nvSpPr>
        <p:spPr>
          <a:xfrm>
            <a:off x="2559050" y="5942013"/>
            <a:ext cx="71438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203450" y="6157913"/>
            <a:ext cx="71438" cy="714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2381250" y="6157913"/>
            <a:ext cx="71438" cy="714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9" name="Овал 28"/>
          <p:cNvSpPr/>
          <p:nvPr/>
        </p:nvSpPr>
        <p:spPr>
          <a:xfrm>
            <a:off x="2559050" y="6157913"/>
            <a:ext cx="71438" cy="714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0" name="Овал 29"/>
          <p:cNvSpPr/>
          <p:nvPr/>
        </p:nvSpPr>
        <p:spPr>
          <a:xfrm>
            <a:off x="2203450" y="6372225"/>
            <a:ext cx="71438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1" name="Овал 30"/>
          <p:cNvSpPr/>
          <p:nvPr/>
        </p:nvSpPr>
        <p:spPr>
          <a:xfrm>
            <a:off x="2381250" y="6372225"/>
            <a:ext cx="71438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32" name="Овал 31"/>
          <p:cNvSpPr/>
          <p:nvPr/>
        </p:nvSpPr>
        <p:spPr>
          <a:xfrm>
            <a:off x="2559050" y="6372225"/>
            <a:ext cx="71438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Рисунок 2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2275" y="0"/>
            <a:ext cx="4149725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6" name="Рисунок 2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49725" y="0"/>
            <a:ext cx="3890963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Рисунок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149725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Прямоугольник 20"/>
          <p:cNvSpPr/>
          <p:nvPr/>
        </p:nvSpPr>
        <p:spPr>
          <a:xfrm rot="5400000">
            <a:off x="5319712" y="-14287"/>
            <a:ext cx="1552575" cy="12192000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Равнобедренный треугольник 21"/>
          <p:cNvSpPr/>
          <p:nvPr/>
        </p:nvSpPr>
        <p:spPr>
          <a:xfrm>
            <a:off x="0" y="4895850"/>
            <a:ext cx="12192000" cy="409575"/>
          </a:xfrm>
          <a:prstGeom prst="triangle">
            <a:avLst>
              <a:gd name="adj" fmla="val 49627"/>
            </a:avLst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pic>
        <p:nvPicPr>
          <p:cNvPr id="21510" name="Рисунок 18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722813" y="2392363"/>
            <a:ext cx="3317875" cy="4465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" name="Овал 46"/>
          <p:cNvSpPr/>
          <p:nvPr/>
        </p:nvSpPr>
        <p:spPr>
          <a:xfrm>
            <a:off x="11553825" y="5562600"/>
            <a:ext cx="69850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8" name="Овал 47"/>
          <p:cNvSpPr/>
          <p:nvPr/>
        </p:nvSpPr>
        <p:spPr>
          <a:xfrm>
            <a:off x="11730038" y="5562600"/>
            <a:ext cx="71437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49" name="Овал 48"/>
          <p:cNvSpPr/>
          <p:nvPr/>
        </p:nvSpPr>
        <p:spPr>
          <a:xfrm>
            <a:off x="11907838" y="5562600"/>
            <a:ext cx="71437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0" name="Овал 49"/>
          <p:cNvSpPr/>
          <p:nvPr/>
        </p:nvSpPr>
        <p:spPr>
          <a:xfrm>
            <a:off x="11553825" y="5768975"/>
            <a:ext cx="69850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1" name="Овал 50"/>
          <p:cNvSpPr/>
          <p:nvPr/>
        </p:nvSpPr>
        <p:spPr>
          <a:xfrm>
            <a:off x="11730038" y="5768975"/>
            <a:ext cx="71437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2" name="Овал 51"/>
          <p:cNvSpPr/>
          <p:nvPr/>
        </p:nvSpPr>
        <p:spPr>
          <a:xfrm>
            <a:off x="11907838" y="5768975"/>
            <a:ext cx="71437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3" name="Овал 52"/>
          <p:cNvSpPr/>
          <p:nvPr/>
        </p:nvSpPr>
        <p:spPr>
          <a:xfrm>
            <a:off x="11553825" y="5984875"/>
            <a:ext cx="69850" cy="71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4" name="Овал 53"/>
          <p:cNvSpPr/>
          <p:nvPr/>
        </p:nvSpPr>
        <p:spPr>
          <a:xfrm>
            <a:off x="11730038" y="5984875"/>
            <a:ext cx="71437" cy="71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5" name="Овал 54"/>
          <p:cNvSpPr/>
          <p:nvPr/>
        </p:nvSpPr>
        <p:spPr>
          <a:xfrm>
            <a:off x="11907838" y="5984875"/>
            <a:ext cx="71437" cy="7143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11553825" y="6199188"/>
            <a:ext cx="69850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7" name="Овал 56"/>
          <p:cNvSpPr/>
          <p:nvPr/>
        </p:nvSpPr>
        <p:spPr>
          <a:xfrm>
            <a:off x="11730038" y="6199188"/>
            <a:ext cx="71437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8" name="Овал 57"/>
          <p:cNvSpPr/>
          <p:nvPr/>
        </p:nvSpPr>
        <p:spPr>
          <a:xfrm>
            <a:off x="11907838" y="6199188"/>
            <a:ext cx="71437" cy="7302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9" name="Овал 58"/>
          <p:cNvSpPr/>
          <p:nvPr/>
        </p:nvSpPr>
        <p:spPr>
          <a:xfrm>
            <a:off x="11553825" y="6415088"/>
            <a:ext cx="69850" cy="714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0" name="Овал 59"/>
          <p:cNvSpPr/>
          <p:nvPr/>
        </p:nvSpPr>
        <p:spPr>
          <a:xfrm>
            <a:off x="11730038" y="6415088"/>
            <a:ext cx="71437" cy="714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61" name="Овал 60"/>
          <p:cNvSpPr/>
          <p:nvPr/>
        </p:nvSpPr>
        <p:spPr>
          <a:xfrm>
            <a:off x="11907838" y="6415088"/>
            <a:ext cx="71437" cy="7143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526" name="Прямоугольник 61"/>
          <p:cNvSpPr>
            <a:spLocks noChangeArrowheads="1"/>
          </p:cNvSpPr>
          <p:nvPr/>
        </p:nvSpPr>
        <p:spPr bwMode="auto">
          <a:xfrm>
            <a:off x="296863" y="5562600"/>
            <a:ext cx="523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latin typeface="Bahnschrift Condensed"/>
              </a:rPr>
              <a:t>ЦЕНТР ТЕСТИРОВАНИЯ, </a:t>
            </a:r>
          </a:p>
          <a:p>
            <a:pPr algn="ctr"/>
            <a:r>
              <a:rPr lang="ru-RU" sz="3200" b="1">
                <a:latin typeface="Bahnschrift Condensed"/>
              </a:rPr>
              <a:t>г. ПРОКОПЬЕВСК</a:t>
            </a:r>
            <a:endParaRPr lang="ru-RU" sz="3200"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 rot="5400000">
            <a:off x="2667000" y="-2667000"/>
            <a:ext cx="6858000" cy="12192000"/>
          </a:xfrm>
          <a:prstGeom prst="rect">
            <a:avLst/>
          </a:prstGeom>
          <a:solidFill>
            <a:srgbClr val="B4C7E7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77825" y="2009775"/>
            <a:ext cx="7148513" cy="2271713"/>
          </a:xfrm>
          <a:prstGeom prst="rect">
            <a:avLst/>
          </a:prstGeom>
          <a:solidFill>
            <a:srgbClr val="FF5050"/>
          </a:solidFill>
          <a:ln w="9525">
            <a:noFill/>
            <a:miter lim="800000"/>
            <a:headEnd/>
            <a:tailEnd/>
          </a:ln>
        </p:spPr>
      </p:pic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1238250" y="2711450"/>
            <a:ext cx="5186363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3600" b="1"/>
              <a:t>СТАНЬ  ЧЕМПИОНОМ</a:t>
            </a:r>
            <a:r>
              <a:rPr lang="ru-RU"/>
              <a:t> </a:t>
            </a:r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8943975" y="3662363"/>
            <a:ext cx="2725738" cy="650875"/>
          </a:xfrm>
          <a:prstGeom prst="rect">
            <a:avLst/>
          </a:prstGeom>
          <a:solidFill>
            <a:srgbClr val="33CCFF"/>
          </a:solidFill>
          <a:ln w="9525">
            <a:solidFill>
              <a:srgbClr val="E83D5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по тренерам-преподавателям</a:t>
            </a:r>
          </a:p>
        </p:txBody>
      </p:sp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298450" y="4754563"/>
            <a:ext cx="3617913" cy="1809750"/>
          </a:xfrm>
          <a:prstGeom prst="rect">
            <a:avLst/>
          </a:prstGeom>
          <a:solidFill>
            <a:srgbClr val="E83D53"/>
          </a:solidFill>
          <a:ln w="9525">
            <a:solidFill>
              <a:srgbClr val="FF5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/>
              <a:t>Устные  разъяснения по заключениям</a:t>
            </a:r>
            <a:r>
              <a:rPr lang="ru-RU" sz="4000"/>
              <a:t> </a:t>
            </a:r>
          </a:p>
        </p:txBody>
      </p:sp>
      <p:sp>
        <p:nvSpPr>
          <p:cNvPr id="22534" name="Text Box 7"/>
          <p:cNvSpPr txBox="1">
            <a:spLocks noChangeArrowheads="1"/>
          </p:cNvSpPr>
          <p:nvPr/>
        </p:nvSpPr>
        <p:spPr bwMode="auto">
          <a:xfrm>
            <a:off x="8950325" y="4794250"/>
            <a:ext cx="2747963" cy="376238"/>
          </a:xfrm>
          <a:prstGeom prst="rect">
            <a:avLst/>
          </a:prstGeom>
          <a:solidFill>
            <a:srgbClr val="33CCFF"/>
          </a:solidFill>
          <a:ln w="9525">
            <a:solidFill>
              <a:srgbClr val="E83D5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по объектам спорта</a:t>
            </a:r>
          </a:p>
        </p:txBody>
      </p:sp>
      <p:sp>
        <p:nvSpPr>
          <p:cNvPr id="22535" name="Text Box 8"/>
          <p:cNvSpPr txBox="1">
            <a:spLocks noChangeArrowheads="1"/>
          </p:cNvSpPr>
          <p:nvPr/>
        </p:nvSpPr>
        <p:spPr bwMode="auto">
          <a:xfrm>
            <a:off x="293688" y="142875"/>
            <a:ext cx="6788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По итогам тестирования предоставляются</a:t>
            </a:r>
          </a:p>
        </p:txBody>
      </p:sp>
      <p:sp>
        <p:nvSpPr>
          <p:cNvPr id="22536" name="Text Box 9"/>
          <p:cNvSpPr txBox="1">
            <a:spLocks noChangeArrowheads="1"/>
          </p:cNvSpPr>
          <p:nvPr/>
        </p:nvSpPr>
        <p:spPr bwMode="auto">
          <a:xfrm>
            <a:off x="7318375" y="658813"/>
            <a:ext cx="4078288" cy="969962"/>
          </a:xfrm>
          <a:prstGeom prst="rect">
            <a:avLst/>
          </a:prstGeom>
          <a:solidFill>
            <a:srgbClr val="33CCFF"/>
          </a:solidFill>
          <a:ln w="9525">
            <a:solidFill>
              <a:srgbClr val="E83D5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/>
              <a:t>Базы данных</a:t>
            </a:r>
          </a:p>
          <a:p>
            <a:pPr algn="ctr">
              <a:spcBef>
                <a:spcPct val="50000"/>
              </a:spcBef>
            </a:pPr>
            <a:endParaRPr lang="ru-RU" sz="1400"/>
          </a:p>
        </p:txBody>
      </p:sp>
      <p:sp>
        <p:nvSpPr>
          <p:cNvPr id="22537" name="Text Box 10"/>
          <p:cNvSpPr txBox="1">
            <a:spLocks noChangeArrowheads="1"/>
          </p:cNvSpPr>
          <p:nvPr/>
        </p:nvSpPr>
        <p:spPr bwMode="auto">
          <a:xfrm>
            <a:off x="8920163" y="2473325"/>
            <a:ext cx="2743200" cy="650875"/>
          </a:xfrm>
          <a:prstGeom prst="rect">
            <a:avLst/>
          </a:prstGeom>
          <a:solidFill>
            <a:srgbClr val="33CCFF"/>
          </a:solidFill>
          <a:ln w="9525">
            <a:solidFill>
              <a:srgbClr val="E83D5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по спортивным учреждениям</a:t>
            </a:r>
          </a:p>
        </p:txBody>
      </p:sp>
      <p:sp>
        <p:nvSpPr>
          <p:cNvPr id="22538" name="Text Box 11"/>
          <p:cNvSpPr txBox="1">
            <a:spLocks noChangeArrowheads="1"/>
          </p:cNvSpPr>
          <p:nvPr/>
        </p:nvSpPr>
        <p:spPr bwMode="auto">
          <a:xfrm>
            <a:off x="4033838" y="4745038"/>
            <a:ext cx="3646487" cy="1808162"/>
          </a:xfrm>
          <a:prstGeom prst="rect">
            <a:avLst/>
          </a:prstGeom>
          <a:solidFill>
            <a:srgbClr val="FFC000"/>
          </a:solidFill>
          <a:ln w="9525">
            <a:solidFill>
              <a:srgbClr val="E83D5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/>
              <a:t>Индивидуальные консультации</a:t>
            </a:r>
          </a:p>
          <a:p>
            <a:pPr algn="ctr">
              <a:spcBef>
                <a:spcPct val="50000"/>
              </a:spcBef>
            </a:pPr>
            <a:endParaRPr lang="ru-RU" sz="3200"/>
          </a:p>
        </p:txBody>
      </p:sp>
      <p:sp>
        <p:nvSpPr>
          <p:cNvPr id="22539" name="Line 17"/>
          <p:cNvSpPr>
            <a:spLocks noChangeShapeType="1"/>
          </p:cNvSpPr>
          <p:nvPr/>
        </p:nvSpPr>
        <p:spPr bwMode="auto">
          <a:xfrm>
            <a:off x="7969250" y="5110163"/>
            <a:ext cx="968375" cy="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0" name="Line 18"/>
          <p:cNvSpPr>
            <a:spLocks noChangeShapeType="1"/>
          </p:cNvSpPr>
          <p:nvPr/>
        </p:nvSpPr>
        <p:spPr bwMode="auto">
          <a:xfrm>
            <a:off x="7988300" y="3898900"/>
            <a:ext cx="93980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1" name="Line 19"/>
          <p:cNvSpPr>
            <a:spLocks noChangeShapeType="1"/>
          </p:cNvSpPr>
          <p:nvPr/>
        </p:nvSpPr>
        <p:spPr bwMode="auto">
          <a:xfrm>
            <a:off x="7951788" y="2698750"/>
            <a:ext cx="968375" cy="17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2542" name="Text Box 16"/>
          <p:cNvSpPr txBox="1">
            <a:spLocks noChangeArrowheads="1"/>
          </p:cNvSpPr>
          <p:nvPr/>
        </p:nvSpPr>
        <p:spPr bwMode="auto">
          <a:xfrm>
            <a:off x="323850" y="698500"/>
            <a:ext cx="4267200" cy="969963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600"/>
              <a:t>Заключения</a:t>
            </a:r>
          </a:p>
          <a:p>
            <a:pPr algn="ctr">
              <a:spcBef>
                <a:spcPct val="50000"/>
              </a:spcBef>
            </a:pPr>
            <a:endParaRPr lang="ru-RU" sz="1400"/>
          </a:p>
        </p:txBody>
      </p:sp>
      <p:sp>
        <p:nvSpPr>
          <p:cNvPr id="22543" name="Line 17"/>
          <p:cNvSpPr>
            <a:spLocks noChangeShapeType="1"/>
          </p:cNvSpPr>
          <p:nvPr/>
        </p:nvSpPr>
        <p:spPr bwMode="auto">
          <a:xfrm>
            <a:off x="7970838" y="1631950"/>
            <a:ext cx="19050" cy="3476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Oval 18"/>
          <p:cNvSpPr>
            <a:spLocks noChangeArrowheads="1"/>
          </p:cNvSpPr>
          <p:nvPr/>
        </p:nvSpPr>
        <p:spPr bwMode="auto">
          <a:xfrm>
            <a:off x="6065838" y="3171825"/>
            <a:ext cx="2189162" cy="30861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 rot="5400000">
            <a:off x="2667000" y="-2667000"/>
            <a:ext cx="6858000" cy="12192000"/>
          </a:xfrm>
          <a:prstGeom prst="rect">
            <a:avLst/>
          </a:prstGeom>
          <a:solidFill>
            <a:srgbClr val="B4C7E7"/>
          </a:solidFill>
          <a:ln w="12700" algn="ctr">
            <a:noFill/>
            <a:miter lim="800000"/>
            <a:headEnd/>
            <a:tailEnd/>
          </a:ln>
        </p:spPr>
        <p:txBody>
          <a:bodyPr rot="10800000" vert="eaVert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" name="Shape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3851275" y="1955800"/>
            <a:ext cx="4373563" cy="2460625"/>
          </a:xfrm>
          <a:prstGeom prst="rect">
            <a:avLst/>
          </a:prstGeom>
          <a:solidFill>
            <a:srgbClr val="FF5050"/>
          </a:solidFill>
          <a:ln w="9525">
            <a:noFill/>
            <a:miter lim="800000"/>
            <a:headEnd/>
            <a:tailEnd/>
          </a:ln>
        </p:spPr>
      </p:pic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4437063" y="3014663"/>
            <a:ext cx="3540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СТАНЬ  ЧЕМПИОНОМ</a:t>
            </a:r>
            <a:r>
              <a:rPr lang="ru-RU"/>
              <a:t> </a:t>
            </a:r>
          </a:p>
        </p:txBody>
      </p:sp>
      <p:sp>
        <p:nvSpPr>
          <p:cNvPr id="23557" name="Text Box 5"/>
          <p:cNvSpPr txBox="1">
            <a:spLocks noChangeArrowheads="1"/>
          </p:cNvSpPr>
          <p:nvPr/>
        </p:nvSpPr>
        <p:spPr bwMode="auto">
          <a:xfrm>
            <a:off x="4454525" y="5159375"/>
            <a:ext cx="2465388" cy="376238"/>
          </a:xfrm>
          <a:prstGeom prst="rect">
            <a:avLst/>
          </a:prstGeom>
          <a:solidFill>
            <a:srgbClr val="33CCFF"/>
          </a:solidFill>
          <a:ln w="9525">
            <a:solidFill>
              <a:srgbClr val="E83D5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Спортивные школы</a:t>
            </a:r>
          </a:p>
        </p:txBody>
      </p:sp>
      <p:sp>
        <p:nvSpPr>
          <p:cNvPr id="23558" name="Text Box 6"/>
          <p:cNvSpPr txBox="1">
            <a:spLocks noChangeArrowheads="1"/>
          </p:cNvSpPr>
          <p:nvPr/>
        </p:nvSpPr>
        <p:spPr bwMode="auto">
          <a:xfrm>
            <a:off x="8789988" y="3817938"/>
            <a:ext cx="2803525" cy="650875"/>
          </a:xfrm>
          <a:prstGeom prst="rect">
            <a:avLst/>
          </a:prstGeom>
          <a:solidFill>
            <a:srgbClr val="FF5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Общеобразовательные  учреждения</a:t>
            </a:r>
          </a:p>
        </p:txBody>
      </p:sp>
      <p:sp>
        <p:nvSpPr>
          <p:cNvPr id="23559" name="Text Box 7"/>
          <p:cNvSpPr txBox="1">
            <a:spLocks noChangeArrowheads="1"/>
          </p:cNvSpPr>
          <p:nvPr/>
        </p:nvSpPr>
        <p:spPr bwMode="auto">
          <a:xfrm>
            <a:off x="336550" y="2390775"/>
            <a:ext cx="3170238" cy="650875"/>
          </a:xfrm>
          <a:prstGeom prst="rect">
            <a:avLst/>
          </a:prstGeom>
          <a:solidFill>
            <a:srgbClr val="33CCFF"/>
          </a:solidFill>
          <a:ln w="9525">
            <a:solidFill>
              <a:srgbClr val="FF505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Региональные федерации  по видам спорта </a:t>
            </a:r>
          </a:p>
        </p:txBody>
      </p:sp>
      <p:sp>
        <p:nvSpPr>
          <p:cNvPr id="23560" name="Text Box 8"/>
          <p:cNvSpPr txBox="1">
            <a:spLocks noChangeArrowheads="1"/>
          </p:cNvSpPr>
          <p:nvPr/>
        </p:nvSpPr>
        <p:spPr bwMode="auto">
          <a:xfrm>
            <a:off x="7897813" y="5033963"/>
            <a:ext cx="3187700" cy="650875"/>
          </a:xfrm>
          <a:prstGeom prst="rect">
            <a:avLst/>
          </a:prstGeom>
          <a:solidFill>
            <a:srgbClr val="FF5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Клубы по месту  жительства</a:t>
            </a:r>
          </a:p>
        </p:txBody>
      </p:sp>
      <p:sp>
        <p:nvSpPr>
          <p:cNvPr id="23561" name="Text Box 9"/>
          <p:cNvSpPr txBox="1">
            <a:spLocks noChangeArrowheads="1"/>
          </p:cNvSpPr>
          <p:nvPr/>
        </p:nvSpPr>
        <p:spPr bwMode="auto">
          <a:xfrm>
            <a:off x="1073150" y="193675"/>
            <a:ext cx="10680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400" b="1"/>
              <a:t>Взаимодействие  по продвижению проекта «СТАНЬ ЧЕМПИОНОМ»</a:t>
            </a:r>
          </a:p>
        </p:txBody>
      </p:sp>
      <p:sp>
        <p:nvSpPr>
          <p:cNvPr id="23562" name="Text Box 10"/>
          <p:cNvSpPr txBox="1">
            <a:spLocks noChangeArrowheads="1"/>
          </p:cNvSpPr>
          <p:nvPr/>
        </p:nvSpPr>
        <p:spPr bwMode="auto">
          <a:xfrm>
            <a:off x="317500" y="3473450"/>
            <a:ext cx="2635250" cy="650875"/>
          </a:xfrm>
          <a:prstGeom prst="rect">
            <a:avLst/>
          </a:prstGeom>
          <a:solidFill>
            <a:srgbClr val="33CCFF"/>
          </a:solidFill>
          <a:ln w="9525">
            <a:solidFill>
              <a:srgbClr val="E83D5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Местные федерации по видам спорта</a:t>
            </a:r>
          </a:p>
        </p:txBody>
      </p:sp>
      <p:sp>
        <p:nvSpPr>
          <p:cNvPr id="23563" name="Text Box 11"/>
          <p:cNvSpPr txBox="1">
            <a:spLocks noChangeArrowheads="1"/>
          </p:cNvSpPr>
          <p:nvPr/>
        </p:nvSpPr>
        <p:spPr bwMode="auto">
          <a:xfrm>
            <a:off x="512763" y="4840288"/>
            <a:ext cx="2743200" cy="925512"/>
          </a:xfrm>
          <a:prstGeom prst="rect">
            <a:avLst/>
          </a:prstGeom>
          <a:solidFill>
            <a:srgbClr val="33CCFF"/>
          </a:solidFill>
          <a:ln w="9525">
            <a:solidFill>
              <a:srgbClr val="E83D5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Муниципальные органы управления в сфере ФКиС</a:t>
            </a:r>
          </a:p>
        </p:txBody>
      </p:sp>
      <p:sp>
        <p:nvSpPr>
          <p:cNvPr id="23564" name="Text Box 12"/>
          <p:cNvSpPr txBox="1">
            <a:spLocks noChangeArrowheads="1"/>
          </p:cNvSpPr>
          <p:nvPr/>
        </p:nvSpPr>
        <p:spPr bwMode="auto">
          <a:xfrm>
            <a:off x="939800" y="973138"/>
            <a:ext cx="4873625" cy="650875"/>
          </a:xfrm>
          <a:prstGeom prst="rect">
            <a:avLst/>
          </a:prstGeom>
          <a:solidFill>
            <a:srgbClr val="33CCFF"/>
          </a:solidFill>
          <a:ln w="9525">
            <a:solidFill>
              <a:srgbClr val="E83D53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Министерство физической культуры и спорта Кузбасса </a:t>
            </a:r>
          </a:p>
        </p:txBody>
      </p:sp>
      <p:sp>
        <p:nvSpPr>
          <p:cNvPr id="23565" name="Text Box 13"/>
          <p:cNvSpPr txBox="1">
            <a:spLocks noChangeArrowheads="1"/>
          </p:cNvSpPr>
          <p:nvPr/>
        </p:nvSpPr>
        <p:spPr bwMode="auto">
          <a:xfrm>
            <a:off x="7113588" y="965200"/>
            <a:ext cx="4673600" cy="376238"/>
          </a:xfrm>
          <a:prstGeom prst="rect">
            <a:avLst/>
          </a:prstGeom>
          <a:solidFill>
            <a:srgbClr val="FF5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Министерство образования Кузбасса</a:t>
            </a:r>
          </a:p>
        </p:txBody>
      </p:sp>
      <p:sp>
        <p:nvSpPr>
          <p:cNvPr id="23566" name="Text Box 14"/>
          <p:cNvSpPr txBox="1">
            <a:spLocks noChangeArrowheads="1"/>
          </p:cNvSpPr>
          <p:nvPr/>
        </p:nvSpPr>
        <p:spPr bwMode="auto">
          <a:xfrm>
            <a:off x="8526463" y="1962150"/>
            <a:ext cx="3243262" cy="925513"/>
          </a:xfrm>
          <a:prstGeom prst="rect">
            <a:avLst/>
          </a:prstGeom>
          <a:solidFill>
            <a:srgbClr val="FF5050"/>
          </a:solidFill>
          <a:ln w="952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Дошкольные образовательные учреждения</a:t>
            </a:r>
          </a:p>
        </p:txBody>
      </p:sp>
      <p:sp>
        <p:nvSpPr>
          <p:cNvPr id="23567" name="Text Box 16"/>
          <p:cNvSpPr txBox="1">
            <a:spLocks noChangeArrowheads="1"/>
          </p:cNvSpPr>
          <p:nvPr/>
        </p:nvSpPr>
        <p:spPr bwMode="auto">
          <a:xfrm>
            <a:off x="2347913" y="6165850"/>
            <a:ext cx="3749675" cy="376238"/>
          </a:xfrm>
          <a:prstGeom prst="rect">
            <a:avLst/>
          </a:prstGeom>
          <a:solidFill>
            <a:srgbClr val="FFC000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/>
              <a:t>Средства массовой информации</a:t>
            </a:r>
          </a:p>
        </p:txBody>
      </p:sp>
      <p:sp>
        <p:nvSpPr>
          <p:cNvPr id="23568" name="Text Box 17"/>
          <p:cNvSpPr txBox="1">
            <a:spLocks noChangeArrowheads="1"/>
          </p:cNvSpPr>
          <p:nvPr/>
        </p:nvSpPr>
        <p:spPr bwMode="auto">
          <a:xfrm>
            <a:off x="7073900" y="6189663"/>
            <a:ext cx="3481388" cy="376237"/>
          </a:xfrm>
          <a:prstGeom prst="rect">
            <a:avLst/>
          </a:prstGeom>
          <a:solidFill>
            <a:srgbClr val="FFC000"/>
          </a:solidFill>
          <a:ln w="9525">
            <a:solidFill>
              <a:srgbClr val="0033CC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/>
              <a:t>Социальные сети</a:t>
            </a:r>
          </a:p>
        </p:txBody>
      </p:sp>
      <p:sp>
        <p:nvSpPr>
          <p:cNvPr id="23569" name="Line 19"/>
          <p:cNvSpPr>
            <a:spLocks noChangeShapeType="1"/>
          </p:cNvSpPr>
          <p:nvPr/>
        </p:nvSpPr>
        <p:spPr bwMode="auto">
          <a:xfrm flipH="1" flipV="1">
            <a:off x="4370388" y="1619250"/>
            <a:ext cx="193675" cy="2936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0" name="Line 20"/>
          <p:cNvSpPr>
            <a:spLocks noChangeShapeType="1"/>
          </p:cNvSpPr>
          <p:nvPr/>
        </p:nvSpPr>
        <p:spPr bwMode="auto">
          <a:xfrm>
            <a:off x="3506788" y="2667000"/>
            <a:ext cx="368300" cy="9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1" name="Line 21"/>
          <p:cNvSpPr>
            <a:spLocks noChangeShapeType="1"/>
          </p:cNvSpPr>
          <p:nvPr/>
        </p:nvSpPr>
        <p:spPr bwMode="auto">
          <a:xfrm>
            <a:off x="2936875" y="3792538"/>
            <a:ext cx="9556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2" name="Line 22"/>
          <p:cNvSpPr>
            <a:spLocks noChangeShapeType="1"/>
          </p:cNvSpPr>
          <p:nvPr/>
        </p:nvSpPr>
        <p:spPr bwMode="auto">
          <a:xfrm flipV="1">
            <a:off x="3246438" y="4413250"/>
            <a:ext cx="755650" cy="947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3" name="Line 23"/>
          <p:cNvSpPr>
            <a:spLocks noChangeShapeType="1"/>
          </p:cNvSpPr>
          <p:nvPr/>
        </p:nvSpPr>
        <p:spPr bwMode="auto">
          <a:xfrm flipV="1">
            <a:off x="5695950" y="4413250"/>
            <a:ext cx="0" cy="7381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4" name="Line 25"/>
          <p:cNvSpPr>
            <a:spLocks noChangeShapeType="1"/>
          </p:cNvSpPr>
          <p:nvPr/>
        </p:nvSpPr>
        <p:spPr bwMode="auto">
          <a:xfrm flipV="1">
            <a:off x="4127500" y="4413250"/>
            <a:ext cx="15875" cy="17446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5" name="Line 26"/>
          <p:cNvSpPr>
            <a:spLocks noChangeShapeType="1"/>
          </p:cNvSpPr>
          <p:nvPr/>
        </p:nvSpPr>
        <p:spPr bwMode="auto">
          <a:xfrm flipV="1">
            <a:off x="7307263" y="4403725"/>
            <a:ext cx="7937" cy="17875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6" name="Line 27"/>
          <p:cNvSpPr>
            <a:spLocks noChangeShapeType="1"/>
          </p:cNvSpPr>
          <p:nvPr/>
        </p:nvSpPr>
        <p:spPr bwMode="auto">
          <a:xfrm flipH="1" flipV="1">
            <a:off x="8012113" y="4403725"/>
            <a:ext cx="23812" cy="6302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7" name="Line 28"/>
          <p:cNvSpPr>
            <a:spLocks noChangeShapeType="1"/>
          </p:cNvSpPr>
          <p:nvPr/>
        </p:nvSpPr>
        <p:spPr bwMode="auto">
          <a:xfrm flipV="1">
            <a:off x="8204200" y="4068763"/>
            <a:ext cx="587375" cy="79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8" name="Line 29"/>
          <p:cNvSpPr>
            <a:spLocks noChangeShapeType="1"/>
          </p:cNvSpPr>
          <p:nvPr/>
        </p:nvSpPr>
        <p:spPr bwMode="auto">
          <a:xfrm flipV="1">
            <a:off x="8229600" y="2390775"/>
            <a:ext cx="334963" cy="7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579" name="Line 30"/>
          <p:cNvSpPr>
            <a:spLocks noChangeShapeType="1"/>
          </p:cNvSpPr>
          <p:nvPr/>
        </p:nvSpPr>
        <p:spPr bwMode="auto">
          <a:xfrm>
            <a:off x="7483475" y="1317625"/>
            <a:ext cx="7938" cy="6540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546</TotalTime>
  <Words>188</Words>
  <Application>Microsoft Office PowerPoint</Application>
  <PresentationFormat>Широкоэкранный</PresentationFormat>
  <Paragraphs>49</Paragraphs>
  <Slides>16</Slides>
  <Notes>0</Notes>
  <HiddenSlides>0</HiddenSlides>
  <MMClips>3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3" baseType="lpstr">
      <vt:lpstr>Arial</vt:lpstr>
      <vt:lpstr>Bahnschrift Condensed</vt:lpstr>
      <vt:lpstr>Bebas Neue Bold</vt:lpstr>
      <vt:lpstr>Calibri</vt:lpstr>
      <vt:lpstr>Calibri Light</vt:lpstr>
      <vt:lpstr>Тема Office</vt:lpstr>
      <vt:lpstr>PDF</vt:lpstr>
      <vt:lpstr>РАЗВИТИЕ ПРОЕКТА  «СТАНЬ ЧЕМПИОНОМ»  В КУЗБАССЕ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Яремчук Сергей Алексеевич</dc:creator>
  <cp:lastModifiedBy>Яремчук Сергей Алексеевич</cp:lastModifiedBy>
  <cp:revision>60</cp:revision>
  <dcterms:created xsi:type="dcterms:W3CDTF">2023-03-21T02:34:35Z</dcterms:created>
  <dcterms:modified xsi:type="dcterms:W3CDTF">2023-03-22T03:19:22Z</dcterms:modified>
</cp:coreProperties>
</file>