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7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glubokih_1976@mail.r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cs.google.com/forms/d/e/1FAIpQLSeGeLZzosPwSArgJiKEBsycsijs5KZBRyPxK1J7lIhAzOS7Zg/viewform?vc=0&amp;c=0&amp;w=1" TargetMode="External"/><Relationship Id="rId5" Type="http://schemas.openxmlformats.org/officeDocument/2006/relationships/hyperlink" Target="&#1052;&#1086;&#1085;&#1080;&#1090;&#1086;&#1088;&#1080;&#1085;&#1075;%20&#1087;&#1088;&#1077;&#1076;&#1086;&#1089;&#1090;&#1072;&#1074;&#1083;&#1077;&#1085;&#1085;&#1099;&#1093;%20&#1088;&#1072;&#1073;&#1086;&#1090;" TargetMode="External"/><Relationship Id="rId4" Type="http://schemas.openxmlformats.org/officeDocument/2006/relationships/hyperlink" Target="mailto:veronicka.zhukova2012@mail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41" y="-17156"/>
            <a:ext cx="9324258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3568" y="188640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ПРОЕКТ РЕЗОЛЮЦИИ 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по итогам онлайн-конференции «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Проект как инновационный потенциал сферы физической культуры и спорта Ямала»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1196752"/>
            <a:ext cx="7200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- Признать </a:t>
            </a:r>
            <a:r>
              <a:rPr lang="ru-RU" sz="1400" dirty="0"/>
              <a:t>опыт муниципальных образований Ямало-Ненецкого автономного округа по реализации инновационных идей и инициатив актуальными и востребованными на практике. </a:t>
            </a:r>
          </a:p>
          <a:p>
            <a:r>
              <a:rPr lang="ru-RU" sz="1400" dirty="0" smtClean="0"/>
              <a:t>- Участникам </a:t>
            </a:r>
            <a:r>
              <a:rPr lang="ru-RU" sz="1400" dirty="0"/>
              <a:t>конкурса инновационных идей и инициатив объединить ресурсы на сновании партнерского соглашения и представить проект на присвоение статуса «Региональная экспериментальная (инновационная) площадка» в 1 квартале 2021 года.</a:t>
            </a:r>
          </a:p>
          <a:p>
            <a:r>
              <a:rPr lang="ru-RU" sz="1400" dirty="0" smtClean="0"/>
              <a:t>- Рекомендовать </a:t>
            </a:r>
            <a:r>
              <a:rPr lang="ru-RU" sz="1400" dirty="0"/>
              <a:t>органам местного самоуправления в области физической культуры и спорта: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/>
              <a:t>продолжить </a:t>
            </a:r>
            <a:r>
              <a:rPr lang="ru-RU" sz="1400" dirty="0"/>
              <a:t>работу по генерации инновационных идей и оригинальных инициатив, конвертировать ее в экспериментальные и инновационные проекты и представить на соискание статуса «Региональная экспериментальная (инновационная) площадка</a:t>
            </a:r>
            <a:r>
              <a:rPr lang="ru-RU" sz="1400" dirty="0" smtClean="0"/>
              <a:t>»;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/>
              <a:t>внедрить </a:t>
            </a:r>
            <a:r>
              <a:rPr lang="ru-RU" sz="1400" dirty="0"/>
              <a:t>меры мотивирования и адресной поддержки носителей инновационных идей и разработок, предусмотреть доплату за счет средств стимулирующего фонда работникам, участвующим в разработке и реализации экспериментальных и инновационных проектов; </a:t>
            </a:r>
            <a:endParaRPr lang="ru-RU" sz="14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/>
              <a:t>рассмотреть </a:t>
            </a:r>
            <a:r>
              <a:rPr lang="ru-RU" sz="1400" dirty="0"/>
              <a:t>возможность назначения ответственных лиц в Управлениях по координации, организационно-методическому и информационно-аналитическому обеспечению экспериментальной (инновационной) деятельности в области физической культуры и спорта.</a:t>
            </a:r>
          </a:p>
          <a:p>
            <a:r>
              <a:rPr lang="ru-RU" sz="1400" dirty="0" smtClean="0"/>
              <a:t>- ГАУ </a:t>
            </a:r>
            <a:r>
              <a:rPr lang="ru-RU" sz="1400" dirty="0"/>
              <a:t>ЯНАО «ЦСП» содействовать внедрению в практику инновационного опыта и лучших инновационных разработок, а также инициировать подготовку и представление заявок на присвоение статуса «Региональная экспериментальная (инновационная) площадка».</a:t>
            </a:r>
          </a:p>
        </p:txBody>
      </p:sp>
    </p:spTree>
    <p:extLst>
      <p:ext uri="{BB962C8B-B14F-4D97-AF65-F5344CB8AC3E}">
        <p14:creationId xmlns:p14="http://schemas.microsoft.com/office/powerpoint/2010/main" val="53819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5" y="0"/>
            <a:ext cx="9324258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83568" y="188640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ПРОЕКТ РЕЗОЛЮЦИИ 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по итогам онлайн-конференции «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Проект как инновационный потенциал сферы физической культуры и спорта Ямала»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1560" y="1196752"/>
            <a:ext cx="820891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 smtClean="0"/>
          </a:p>
          <a:p>
            <a:r>
              <a:rPr lang="ru-RU" sz="2000" dirty="0" smtClean="0"/>
              <a:t>В срок до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14 октября 2020 </a:t>
            </a:r>
            <a:r>
              <a:rPr lang="ru-RU" sz="2000" dirty="0" smtClean="0"/>
              <a:t>в </a:t>
            </a:r>
            <a:r>
              <a:rPr lang="ru-RU" sz="2000" dirty="0"/>
              <a:t>адрес специалистов отдела экспериментальной и инновационной деятельности ГАУ </a:t>
            </a:r>
            <a:r>
              <a:rPr lang="ru-RU" sz="2000" dirty="0" smtClean="0"/>
              <a:t>ЯНАО «Центр </a:t>
            </a:r>
            <a:r>
              <a:rPr lang="ru-RU" sz="2000" dirty="0"/>
              <a:t>спортивной </a:t>
            </a:r>
            <a:r>
              <a:rPr lang="ru-RU" sz="2000" dirty="0" smtClean="0"/>
              <a:t>подготовки» </a:t>
            </a: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направить предложения в проект резолюции</a:t>
            </a:r>
          </a:p>
          <a:p>
            <a:r>
              <a:rPr lang="en-US" sz="2000" dirty="0" smtClean="0">
                <a:hlinkClick r:id="rId3"/>
              </a:rPr>
              <a:t>glubokih_1976@mail.ru</a:t>
            </a:r>
            <a:endParaRPr lang="ru-RU" sz="2000" dirty="0" smtClean="0"/>
          </a:p>
          <a:p>
            <a:endParaRPr lang="ru-RU" sz="2000" dirty="0"/>
          </a:p>
          <a:p>
            <a:r>
              <a:rPr lang="en-US" sz="2000" dirty="0" smtClean="0">
                <a:hlinkClick r:id="rId4"/>
              </a:rPr>
              <a:t>veronicka.zhukova2012@mail.ru</a:t>
            </a:r>
            <a:r>
              <a:rPr lang="ru-RU" sz="2000" dirty="0" smtClean="0"/>
              <a:t> </a:t>
            </a:r>
          </a:p>
          <a:p>
            <a:endParaRPr lang="ru-RU" sz="2000" dirty="0"/>
          </a:p>
          <a:p>
            <a:endParaRPr lang="ru-RU" sz="2000" dirty="0" smtClean="0"/>
          </a:p>
          <a:p>
            <a:r>
              <a:rPr lang="ru-RU" sz="2000" dirty="0" smtClean="0"/>
              <a:t>Мы </a:t>
            </a:r>
            <a:r>
              <a:rPr lang="ru-RU" sz="2000" dirty="0"/>
              <a:t>будем рады вашим отзывам. Они помогут нам стать ещё лучше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  <a:r>
              <a:rPr lang="ru-RU" sz="2000" dirty="0" smtClean="0">
                <a:hlinkClick r:id="rId5" action="ppaction://hlinkfile"/>
              </a:rPr>
              <a:t>Мониторинг качества предоставленных работ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en-US" sz="2000" dirty="0">
                <a:hlinkClick r:id="rId6"/>
              </a:rPr>
              <a:t>https://</a:t>
            </a:r>
            <a:r>
              <a:rPr lang="en-US" sz="2000" dirty="0" smtClean="0">
                <a:hlinkClick r:id="rId6"/>
              </a:rPr>
              <a:t>docs.google.com/forms/d/e/1FAIpQLSeGeLZzosPwSArgJiKEBsycsijs5KZBRyPxK1J7lIhAzOS7Zg/viewform?vc=0&amp;c=0&amp;w=1</a:t>
            </a:r>
            <a:r>
              <a:rPr lang="ru-RU" sz="2000" dirty="0" smtClean="0"/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238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270</Words>
  <Application>Microsoft Office PowerPoint</Application>
  <PresentationFormat>Экран (4:3)</PresentationFormat>
  <Paragraphs>22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РЕЗОЛЮЦИИ</dc:title>
  <dc:creator>Вадим Глубоких</dc:creator>
  <cp:lastModifiedBy>Вадим Глубоких</cp:lastModifiedBy>
  <cp:revision>8</cp:revision>
  <dcterms:created xsi:type="dcterms:W3CDTF">2020-10-08T03:35:50Z</dcterms:created>
  <dcterms:modified xsi:type="dcterms:W3CDTF">2020-10-08T11:59:54Z</dcterms:modified>
</cp:coreProperties>
</file>