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7F4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CF3625B-9A3A-43AC-8294-71E364228C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81645-068A-4042-9AFE-09E8EB59C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679207-A87A-4CFF-B7B7-E0592189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B8ABB4-E6B4-4379-B2BE-DC84F3F3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74B79B-4C5A-4DDF-9561-BF819863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098A3-1EC1-4812-AB2A-635402F1A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06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4FB091-343B-4994-984A-94008102C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FBA854-DE17-4A82-BB16-8F8E84538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B7546C-339C-410D-8AA5-7D5495264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36C80D-5B4B-4931-9714-0CED5941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F16F9A-2902-4FEE-B09D-66DCA3292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31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97DD9B-BB0B-4D9E-9B40-72AC6B3920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E2E8DF-4CED-42CE-882D-F9E9308D8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509221-D3F3-4E2B-B5EC-6B3DB0F45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811325-C4DB-4238-8DCF-6DAE2453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1B065A-ADA0-4434-93EB-DED66BCE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493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38671-567D-4769-843B-79B8E7BB4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30FBE7-5A52-4BAF-BEF0-44C535D04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F461D3-255D-4B2B-8247-0101257B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63D0FF-11F2-4C99-A714-32A02C7B1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58F7BC-FBFC-4A9A-8974-82B6610F2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01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44B4D-70B5-4533-AFF5-46D5D388A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2F803B-55F6-45DD-81A4-EC8E09917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858936-D867-424C-A46C-A1D2A1E38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629DBD-49FF-4712-B368-33C87D17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93FAE2-4C26-4CB1-82AD-621DD9C17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12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733D00-00DC-4D1E-93DF-6713B1E54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381FE3-18A1-4993-B6A0-458641DFF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84AC88-938B-47A4-9D5C-6B4A55215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D0BC2A-1993-4EF0-8316-82FF151A9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B52811-459B-4778-936F-D51A6DE26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76FE9B6-1C3A-4A92-A8D2-037E0595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58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CA7AD-D61C-4C46-A21B-0B7FF9C8A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FAC000-6967-427A-8A23-6A3B0872C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5B83D57-C9D8-400A-A73A-5B9BB2F0B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CE1D348-E6F9-476C-8EC5-F561EC804F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361DDE-91FE-4B84-993E-981A9C06F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DC08B31-4A92-4CEF-8431-CFAD2E026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FB3028D-A432-4E47-A4FF-B4575E49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553AD29-2029-4B6B-8CEA-D4ECE141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74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6F02B-29F6-41E7-AE66-3E6055CA7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DA5423F-C8A3-4407-AE74-0C5FDF374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D5B0B1-DCA6-424F-AAB2-6A53F761E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DFA0CF-4CC1-4C8B-ACEE-1ACD7BF7F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895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3B7B0FD-D962-464A-AF2D-75A209D48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5B445B3-4AD9-4F8E-9A1C-A2A5D8CD5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6C0ACE-8666-4B00-B9A3-BE7D860C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6A9366-1E6B-4DED-AB84-CB9BFD29F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0B79AE-D7DD-4DF2-8BFA-9F299C5DF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A19E52-2034-4B05-8031-69F37B0DE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D3C7EE-3229-4D58-A033-F9437AA81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3F1F2F-2014-4342-B561-F2D338BB6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6278C6-F26A-4714-9DF4-7B2295F4D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45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17F30E-EAB4-4FFF-A5BE-EBA402C0F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E54B764-C2FC-48D4-99EC-857D06045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96B4C5-8579-4E78-AA14-C39FF6629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21738F-E836-492D-B017-E2E19C39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3E8588-3877-4324-A10F-48860DF8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F00A4E-7674-4B09-BEEE-5A35A4D43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10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790EDF-D2E0-43A3-8BC3-0BB5DE8C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1D1257-A0B5-4677-9E0B-743B6599F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488DCC-7F92-430F-A345-B98881383F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0F3A6-E49D-4240-A7F6-62BD6FA627A2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0FEAA8-3BC9-4215-90A7-5809F11274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F83351-2FB2-46AE-A679-53CEA3A35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7DB63-62AE-4819-A199-544198B001E2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9B38056-6EDF-4E2F-81C2-7D13F32CE3B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43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23408" y="-198076"/>
            <a:ext cx="2396390" cy="23765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 bwMode="auto">
          <a:xfrm>
            <a:off x="2673571" y="1015974"/>
            <a:ext cx="91626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4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Памятка по мобильному приложению</a:t>
            </a:r>
          </a:p>
          <a:p>
            <a:pPr algn="ctr"/>
            <a:r>
              <a:rPr lang="ru-RU" sz="3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4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Ямал Спорт</a:t>
            </a:r>
            <a:endParaRPr lang="ru-RU" sz="36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4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8" name="Рисунок 13"/>
          <p:cNvPicPr>
            <a:picLocks noChangeAspect="1"/>
          </p:cNvPicPr>
          <p:nvPr/>
        </p:nvPicPr>
        <p:blipFill>
          <a:blip r:embed="rId3"/>
          <a:srcRect l="23112" t="250" r="25896" b="26872"/>
          <a:stretch/>
        </p:blipFill>
        <p:spPr bwMode="auto">
          <a:xfrm>
            <a:off x="-161925" y="1545455"/>
            <a:ext cx="3686176" cy="5312545"/>
          </a:xfrm>
          <a:prstGeom prst="rect">
            <a:avLst/>
          </a:prstGeom>
        </p:spPr>
      </p:pic>
      <p:pic>
        <p:nvPicPr>
          <p:cNvPr id="9" name="Рисунок 14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644634" y="2388866"/>
            <a:ext cx="2112125" cy="4027174"/>
          </a:xfrm>
          <a:prstGeom prst="rect">
            <a:avLst/>
          </a:prstGeom>
        </p:spPr>
      </p:pic>
      <p:sp>
        <p:nvSpPr>
          <p:cNvPr id="10" name="TextBox 16"/>
          <p:cNvSpPr txBox="1"/>
          <p:nvPr/>
        </p:nvSpPr>
        <p:spPr bwMode="auto">
          <a:xfrm>
            <a:off x="3433252" y="2256410"/>
            <a:ext cx="84939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1 шаг .Скачать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приложение «Ямал Спорт» в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         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или       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   </a:t>
            </a:r>
          </a:p>
          <a:p>
            <a:pPr>
              <a:defRPr/>
            </a:pP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2 шаг. Открыть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приложение,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зарегистрировать ребенка.</a:t>
            </a:r>
          </a:p>
          <a:p>
            <a:pPr>
              <a:defRPr/>
            </a:pP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3 шаг. В личном профиле ребенка указать номер телефона родителя, для соединение профилей родителя-ребёнка.</a:t>
            </a:r>
          </a:p>
          <a:p>
            <a:pPr>
              <a:defRPr/>
            </a:pP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Book Antiqua"/>
                <a:ea typeface="Book Antiqua"/>
                <a:cs typeface="Book Antiqua"/>
              </a:rPr>
              <a:t>4 шаг. Зарегистрировать профиль родителя (через номер телефона указанный в профиле ребенка). 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Book Antiqua"/>
              <a:ea typeface="Book Antiqua"/>
              <a:cs typeface="Book Antiqua"/>
            </a:endParaRPr>
          </a:p>
        </p:txBody>
      </p:sp>
      <p:pic>
        <p:nvPicPr>
          <p:cNvPr id="11" name="Рисунок 17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0001492" y="2116862"/>
            <a:ext cx="506053" cy="544007"/>
          </a:xfrm>
          <a:prstGeom prst="rect">
            <a:avLst/>
          </a:prstGeom>
        </p:spPr>
      </p:pic>
      <p:pic>
        <p:nvPicPr>
          <p:cNvPr id="12" name="Рисунок 18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11184038" y="2181155"/>
            <a:ext cx="437983" cy="43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3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53227"/>
            <a:ext cx="12148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4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Возможности родителей при использовании приложением Ямал Спорт</a:t>
            </a:r>
            <a:endParaRPr lang="ru-RU" sz="36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4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149902" y="1842959"/>
            <a:ext cx="4574147" cy="4441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Liberation Serif" panose="02020603050405020304" pitchFamily="18" charset="0"/>
              </a:rPr>
              <a:t>Следить за расписанием занятий и тренировочным планом подготовки ребёнка ;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Liberation Serif" panose="02020603050405020304" pitchFamily="18" charset="0"/>
              </a:rPr>
              <a:t> Следить за актуальными новостями спортивной школы;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Liberation Serif" panose="02020603050405020304" pitchFamily="18" charset="0"/>
              </a:rPr>
              <a:t> Следить за календарем и результатами соревнований, в которых принимает  участие ребёнок;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Liberation Serif" panose="02020603050405020304" pitchFamily="18" charset="0"/>
              </a:rPr>
              <a:t> В электроном формате предоставлять личных данные документов ребёнка в спортивную школу;</a:t>
            </a:r>
          </a:p>
        </p:txBody>
      </p:sp>
      <p:pic>
        <p:nvPicPr>
          <p:cNvPr id="6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2006599"/>
            <a:ext cx="1514806" cy="3283845"/>
          </a:xfrm>
          <a:prstGeom prst="rect">
            <a:avLst/>
          </a:prstGeom>
        </p:spPr>
      </p:pic>
      <p:pic>
        <p:nvPicPr>
          <p:cNvPr id="7" name="Рисунок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514806" y="2006598"/>
            <a:ext cx="1514806" cy="3283845"/>
          </a:xfrm>
          <a:prstGeom prst="rect">
            <a:avLst/>
          </a:prstGeom>
        </p:spPr>
      </p:pic>
      <p:pic>
        <p:nvPicPr>
          <p:cNvPr id="8" name="Рисунок 7" descr="C:\Users\trener\Downloads\IMG-20220513-WA0002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31" t="3913" r="1831" b="6282"/>
          <a:stretch/>
        </p:blipFill>
        <p:spPr bwMode="auto">
          <a:xfrm>
            <a:off x="7661185" y="2006599"/>
            <a:ext cx="1472464" cy="328384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157343" y="2006599"/>
            <a:ext cx="1519852" cy="3283844"/>
          </a:xfrm>
          <a:prstGeom prst="rect">
            <a:avLst/>
          </a:prstGeom>
        </p:spPr>
      </p:pic>
      <p:pic>
        <p:nvPicPr>
          <p:cNvPr id="10" name="Рисунок 5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10677195" y="2006599"/>
            <a:ext cx="1514805" cy="328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1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111</Words>
  <Application>Microsoft Office PowerPoint</Application>
  <PresentationFormat>Широкоэкранный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Book Antiqua</vt:lpstr>
      <vt:lpstr>Calibri</vt:lpstr>
      <vt:lpstr>Calibri Light</vt:lpstr>
      <vt:lpstr>Liberation Serif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Елена Васильевна Плеханова</cp:lastModifiedBy>
  <cp:revision>6</cp:revision>
  <dcterms:created xsi:type="dcterms:W3CDTF">2021-06-25T08:39:54Z</dcterms:created>
  <dcterms:modified xsi:type="dcterms:W3CDTF">2022-05-13T06:39:49Z</dcterms:modified>
</cp:coreProperties>
</file>