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6" r:id="rId9"/>
    <p:sldId id="27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3" r:id="rId18"/>
    <p:sldId id="264" r:id="rId19"/>
    <p:sldId id="265" r:id="rId2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93" autoAdjust="0"/>
  </p:normalViewPr>
  <p:slideViewPr>
    <p:cSldViewPr>
      <p:cViewPr>
        <p:scale>
          <a:sx n="106" d="100"/>
          <a:sy n="106" d="100"/>
        </p:scale>
        <p:origin x="-168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A6E85-1CE2-4CB7-B11C-AB1F4A3DFA74}" type="doc">
      <dgm:prSet loTypeId="urn:microsoft.com/office/officeart/2005/8/layout/targe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4CEB43C-76E6-451F-8A89-97AF2E7B6B19}">
      <dgm:prSet phldrT="[Текст]"/>
      <dgm:spPr/>
      <dgm:t>
        <a:bodyPr/>
        <a:lstStyle/>
        <a:p>
          <a:r>
            <a:rPr lang="ru-RU" dirty="0" smtClean="0"/>
            <a:t>Отделение спортивно-оздоровительной работы</a:t>
          </a:r>
          <a:endParaRPr lang="ru-RU" dirty="0"/>
        </a:p>
      </dgm:t>
    </dgm:pt>
    <dgm:pt modelId="{77A9DA28-1434-4489-A9D8-1E4C0519F27B}" type="parTrans" cxnId="{F02C48E0-35C7-4303-9C65-5755B606A0B1}">
      <dgm:prSet/>
      <dgm:spPr/>
      <dgm:t>
        <a:bodyPr/>
        <a:lstStyle/>
        <a:p>
          <a:endParaRPr lang="ru-RU"/>
        </a:p>
      </dgm:t>
    </dgm:pt>
    <dgm:pt modelId="{6E900726-1BB2-4C97-B070-C531CCCE6537}" type="sibTrans" cxnId="{F02C48E0-35C7-4303-9C65-5755B606A0B1}">
      <dgm:prSet/>
      <dgm:spPr/>
      <dgm:t>
        <a:bodyPr/>
        <a:lstStyle/>
        <a:p>
          <a:endParaRPr lang="ru-RU"/>
        </a:p>
      </dgm:t>
    </dgm:pt>
    <dgm:pt modelId="{C746B6E2-7BFD-42C8-8727-4C762C984EC2}">
      <dgm:prSet phldrT="[Текст]"/>
      <dgm:spPr/>
      <dgm:t>
        <a:bodyPr/>
        <a:lstStyle/>
        <a:p>
          <a:r>
            <a:rPr lang="ru-RU" dirty="0" smtClean="0"/>
            <a:t>Отделение подготовки спортивного резерва</a:t>
          </a:r>
          <a:endParaRPr lang="ru-RU" dirty="0"/>
        </a:p>
      </dgm:t>
    </dgm:pt>
    <dgm:pt modelId="{3A43BA4E-DB10-4B7E-9103-A790AAAA7137}" type="parTrans" cxnId="{1855EA4B-053F-4D14-AF8D-D55C1589D39E}">
      <dgm:prSet/>
      <dgm:spPr/>
      <dgm:t>
        <a:bodyPr/>
        <a:lstStyle/>
        <a:p>
          <a:endParaRPr lang="ru-RU"/>
        </a:p>
      </dgm:t>
    </dgm:pt>
    <dgm:pt modelId="{6961FA5D-2061-4A96-AEC0-5EA1527FB525}" type="sibTrans" cxnId="{1855EA4B-053F-4D14-AF8D-D55C1589D39E}">
      <dgm:prSet/>
      <dgm:spPr/>
      <dgm:t>
        <a:bodyPr/>
        <a:lstStyle/>
        <a:p>
          <a:endParaRPr lang="ru-RU"/>
        </a:p>
      </dgm:t>
    </dgm:pt>
    <dgm:pt modelId="{C81DAF48-D022-4FE5-A512-8C6F5FBF4B69}">
      <dgm:prSet phldrT="[Текст]"/>
      <dgm:spPr/>
      <dgm:t>
        <a:bodyPr/>
        <a:lstStyle/>
        <a:p>
          <a:r>
            <a:rPr lang="ru-RU" dirty="0" smtClean="0"/>
            <a:t>Отделение дополнительного образования</a:t>
          </a:r>
          <a:endParaRPr lang="ru-RU" dirty="0"/>
        </a:p>
      </dgm:t>
    </dgm:pt>
    <dgm:pt modelId="{8C4769F9-EE75-466A-A360-0B7E49EAC995}" type="parTrans" cxnId="{884516D1-060C-4032-A36F-F4021CC5AA39}">
      <dgm:prSet/>
      <dgm:spPr/>
      <dgm:t>
        <a:bodyPr/>
        <a:lstStyle/>
        <a:p>
          <a:endParaRPr lang="ru-RU"/>
        </a:p>
      </dgm:t>
    </dgm:pt>
    <dgm:pt modelId="{E2773F10-9B83-49F9-B1EA-A56DD968E2A0}" type="sibTrans" cxnId="{884516D1-060C-4032-A36F-F4021CC5AA39}">
      <dgm:prSet/>
      <dgm:spPr/>
      <dgm:t>
        <a:bodyPr/>
        <a:lstStyle/>
        <a:p>
          <a:endParaRPr lang="ru-RU"/>
        </a:p>
      </dgm:t>
    </dgm:pt>
    <dgm:pt modelId="{1024CD73-B006-40B6-B8F5-0DD800FE2448}" type="pres">
      <dgm:prSet presAssocID="{584A6E85-1CE2-4CB7-B11C-AB1F4A3DFA7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AC8734-1A2A-4CEF-8529-5F5B6E371635}" type="pres">
      <dgm:prSet presAssocID="{B4CEB43C-76E6-451F-8A89-97AF2E7B6B19}" presName="circle1" presStyleLbl="node1" presStyleIdx="0" presStyleCnt="3"/>
      <dgm:spPr/>
    </dgm:pt>
    <dgm:pt modelId="{933425E7-FEAE-46AC-AA24-365FCEA4E93B}" type="pres">
      <dgm:prSet presAssocID="{B4CEB43C-76E6-451F-8A89-97AF2E7B6B19}" presName="space" presStyleCnt="0"/>
      <dgm:spPr/>
    </dgm:pt>
    <dgm:pt modelId="{78BE9D52-97CA-4CF8-A5AD-C8B3ADE4F0AE}" type="pres">
      <dgm:prSet presAssocID="{B4CEB43C-76E6-451F-8A89-97AF2E7B6B19}" presName="rect1" presStyleLbl="alignAcc1" presStyleIdx="0" presStyleCnt="3"/>
      <dgm:spPr/>
      <dgm:t>
        <a:bodyPr/>
        <a:lstStyle/>
        <a:p>
          <a:endParaRPr lang="ru-RU"/>
        </a:p>
      </dgm:t>
    </dgm:pt>
    <dgm:pt modelId="{DAFC81E2-CE11-4A52-AEA9-C0C8EED5310E}" type="pres">
      <dgm:prSet presAssocID="{C746B6E2-7BFD-42C8-8727-4C762C984EC2}" presName="vertSpace2" presStyleLbl="node1" presStyleIdx="0" presStyleCnt="3"/>
      <dgm:spPr/>
    </dgm:pt>
    <dgm:pt modelId="{E6AC8661-933D-4552-8541-2D961902CC00}" type="pres">
      <dgm:prSet presAssocID="{C746B6E2-7BFD-42C8-8727-4C762C984EC2}" presName="circle2" presStyleLbl="node1" presStyleIdx="1" presStyleCnt="3" custScaleX="133736"/>
      <dgm:spPr/>
    </dgm:pt>
    <dgm:pt modelId="{C98D177E-62CC-4DD4-A92A-C1E400E2D264}" type="pres">
      <dgm:prSet presAssocID="{C746B6E2-7BFD-42C8-8727-4C762C984EC2}" presName="rect2" presStyleLbl="alignAcc1" presStyleIdx="1" presStyleCnt="3"/>
      <dgm:spPr/>
      <dgm:t>
        <a:bodyPr/>
        <a:lstStyle/>
        <a:p>
          <a:endParaRPr lang="ru-RU"/>
        </a:p>
      </dgm:t>
    </dgm:pt>
    <dgm:pt modelId="{1E7E927A-9BA4-46EF-A2A7-0CCAEEFFBB09}" type="pres">
      <dgm:prSet presAssocID="{C81DAF48-D022-4FE5-A512-8C6F5FBF4B69}" presName="vertSpace3" presStyleLbl="node1" presStyleIdx="1" presStyleCnt="3"/>
      <dgm:spPr/>
    </dgm:pt>
    <dgm:pt modelId="{32BE76B6-31C3-47B4-95FD-6B0B4FDB4E3C}" type="pres">
      <dgm:prSet presAssocID="{C81DAF48-D022-4FE5-A512-8C6F5FBF4B69}" presName="circle3" presStyleLbl="node1" presStyleIdx="2" presStyleCnt="3"/>
      <dgm:spPr/>
    </dgm:pt>
    <dgm:pt modelId="{6297C516-62DF-4AE5-905D-D1E7156F984E}" type="pres">
      <dgm:prSet presAssocID="{C81DAF48-D022-4FE5-A512-8C6F5FBF4B69}" presName="rect3" presStyleLbl="alignAcc1" presStyleIdx="2" presStyleCnt="3"/>
      <dgm:spPr/>
      <dgm:t>
        <a:bodyPr/>
        <a:lstStyle/>
        <a:p>
          <a:endParaRPr lang="ru-RU"/>
        </a:p>
      </dgm:t>
    </dgm:pt>
    <dgm:pt modelId="{AC528FB6-0643-4DE4-8861-26374850CB86}" type="pres">
      <dgm:prSet presAssocID="{B4CEB43C-76E6-451F-8A89-97AF2E7B6B1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F8B76-2BA7-42E6-AD04-BFB63C5E0132}" type="pres">
      <dgm:prSet presAssocID="{C746B6E2-7BFD-42C8-8727-4C762C984EC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DDAD5-5661-43F3-8586-4EFD8BA890E3}" type="pres">
      <dgm:prSet presAssocID="{C81DAF48-D022-4FE5-A512-8C6F5FBF4B6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996DC7-C558-4E5C-A38D-C3E6942C169E}" type="presOf" srcId="{C746B6E2-7BFD-42C8-8727-4C762C984EC2}" destId="{C98D177E-62CC-4DD4-A92A-C1E400E2D264}" srcOrd="0" destOrd="0" presId="urn:microsoft.com/office/officeart/2005/8/layout/target3"/>
    <dgm:cxn modelId="{F02C48E0-35C7-4303-9C65-5755B606A0B1}" srcId="{584A6E85-1CE2-4CB7-B11C-AB1F4A3DFA74}" destId="{B4CEB43C-76E6-451F-8A89-97AF2E7B6B19}" srcOrd="0" destOrd="0" parTransId="{77A9DA28-1434-4489-A9D8-1E4C0519F27B}" sibTransId="{6E900726-1BB2-4C97-B070-C531CCCE6537}"/>
    <dgm:cxn modelId="{7A03BBA9-8E02-4E66-9FC0-3B2BF5C52EC7}" type="presOf" srcId="{584A6E85-1CE2-4CB7-B11C-AB1F4A3DFA74}" destId="{1024CD73-B006-40B6-B8F5-0DD800FE2448}" srcOrd="0" destOrd="0" presId="urn:microsoft.com/office/officeart/2005/8/layout/target3"/>
    <dgm:cxn modelId="{1855EA4B-053F-4D14-AF8D-D55C1589D39E}" srcId="{584A6E85-1CE2-4CB7-B11C-AB1F4A3DFA74}" destId="{C746B6E2-7BFD-42C8-8727-4C762C984EC2}" srcOrd="1" destOrd="0" parTransId="{3A43BA4E-DB10-4B7E-9103-A790AAAA7137}" sibTransId="{6961FA5D-2061-4A96-AEC0-5EA1527FB525}"/>
    <dgm:cxn modelId="{884EA359-9106-4819-BAC4-B08D5C1BBE01}" type="presOf" srcId="{C81DAF48-D022-4FE5-A512-8C6F5FBF4B69}" destId="{6297C516-62DF-4AE5-905D-D1E7156F984E}" srcOrd="0" destOrd="0" presId="urn:microsoft.com/office/officeart/2005/8/layout/target3"/>
    <dgm:cxn modelId="{A0CDD85F-8D9B-408B-B8B9-EC8AEB99E844}" type="presOf" srcId="{B4CEB43C-76E6-451F-8A89-97AF2E7B6B19}" destId="{AC528FB6-0643-4DE4-8861-26374850CB86}" srcOrd="1" destOrd="0" presId="urn:microsoft.com/office/officeart/2005/8/layout/target3"/>
    <dgm:cxn modelId="{A797E33F-43D5-4669-B20C-06D44101E6F7}" type="presOf" srcId="{B4CEB43C-76E6-451F-8A89-97AF2E7B6B19}" destId="{78BE9D52-97CA-4CF8-A5AD-C8B3ADE4F0AE}" srcOrd="0" destOrd="0" presId="urn:microsoft.com/office/officeart/2005/8/layout/target3"/>
    <dgm:cxn modelId="{884516D1-060C-4032-A36F-F4021CC5AA39}" srcId="{584A6E85-1CE2-4CB7-B11C-AB1F4A3DFA74}" destId="{C81DAF48-D022-4FE5-A512-8C6F5FBF4B69}" srcOrd="2" destOrd="0" parTransId="{8C4769F9-EE75-466A-A360-0B7E49EAC995}" sibTransId="{E2773F10-9B83-49F9-B1EA-A56DD968E2A0}"/>
    <dgm:cxn modelId="{4436C7A0-388F-4580-B63F-695DE11D4D91}" type="presOf" srcId="{C81DAF48-D022-4FE5-A512-8C6F5FBF4B69}" destId="{70DDDAD5-5661-43F3-8586-4EFD8BA890E3}" srcOrd="1" destOrd="0" presId="urn:microsoft.com/office/officeart/2005/8/layout/target3"/>
    <dgm:cxn modelId="{F48993B1-08B1-49D4-92F6-397D1C0B4068}" type="presOf" srcId="{C746B6E2-7BFD-42C8-8727-4C762C984EC2}" destId="{1E4F8B76-2BA7-42E6-AD04-BFB63C5E0132}" srcOrd="1" destOrd="0" presId="urn:microsoft.com/office/officeart/2005/8/layout/target3"/>
    <dgm:cxn modelId="{1AE24D8F-1EFC-4615-9112-46635EE43575}" type="presParOf" srcId="{1024CD73-B006-40B6-B8F5-0DD800FE2448}" destId="{40AC8734-1A2A-4CEF-8529-5F5B6E371635}" srcOrd="0" destOrd="0" presId="urn:microsoft.com/office/officeart/2005/8/layout/target3"/>
    <dgm:cxn modelId="{2631377A-FB51-4B12-88EF-3568B39A35C1}" type="presParOf" srcId="{1024CD73-B006-40B6-B8F5-0DD800FE2448}" destId="{933425E7-FEAE-46AC-AA24-365FCEA4E93B}" srcOrd="1" destOrd="0" presId="urn:microsoft.com/office/officeart/2005/8/layout/target3"/>
    <dgm:cxn modelId="{1100DBDF-4CA5-4C06-B15D-1D59CFC65DC5}" type="presParOf" srcId="{1024CD73-B006-40B6-B8F5-0DD800FE2448}" destId="{78BE9D52-97CA-4CF8-A5AD-C8B3ADE4F0AE}" srcOrd="2" destOrd="0" presId="urn:microsoft.com/office/officeart/2005/8/layout/target3"/>
    <dgm:cxn modelId="{4241A570-46A3-4067-B7A5-A24702C62523}" type="presParOf" srcId="{1024CD73-B006-40B6-B8F5-0DD800FE2448}" destId="{DAFC81E2-CE11-4A52-AEA9-C0C8EED5310E}" srcOrd="3" destOrd="0" presId="urn:microsoft.com/office/officeart/2005/8/layout/target3"/>
    <dgm:cxn modelId="{01CCEB24-312C-4E50-A30B-0FEA45624E84}" type="presParOf" srcId="{1024CD73-B006-40B6-B8F5-0DD800FE2448}" destId="{E6AC8661-933D-4552-8541-2D961902CC00}" srcOrd="4" destOrd="0" presId="urn:microsoft.com/office/officeart/2005/8/layout/target3"/>
    <dgm:cxn modelId="{DCCDAD9C-4C28-45B7-830F-4C375C3BD172}" type="presParOf" srcId="{1024CD73-B006-40B6-B8F5-0DD800FE2448}" destId="{C98D177E-62CC-4DD4-A92A-C1E400E2D264}" srcOrd="5" destOrd="0" presId="urn:microsoft.com/office/officeart/2005/8/layout/target3"/>
    <dgm:cxn modelId="{C063E8BD-3FAD-48D8-B03E-6306BA2EFD4F}" type="presParOf" srcId="{1024CD73-B006-40B6-B8F5-0DD800FE2448}" destId="{1E7E927A-9BA4-46EF-A2A7-0CCAEEFFBB09}" srcOrd="6" destOrd="0" presId="urn:microsoft.com/office/officeart/2005/8/layout/target3"/>
    <dgm:cxn modelId="{CC8BE27E-0922-4C9C-BAD3-473D9FB4FC75}" type="presParOf" srcId="{1024CD73-B006-40B6-B8F5-0DD800FE2448}" destId="{32BE76B6-31C3-47B4-95FD-6B0B4FDB4E3C}" srcOrd="7" destOrd="0" presId="urn:microsoft.com/office/officeart/2005/8/layout/target3"/>
    <dgm:cxn modelId="{C66B945C-DA47-4744-AE77-627C762AE928}" type="presParOf" srcId="{1024CD73-B006-40B6-B8F5-0DD800FE2448}" destId="{6297C516-62DF-4AE5-905D-D1E7156F984E}" srcOrd="8" destOrd="0" presId="urn:microsoft.com/office/officeart/2005/8/layout/target3"/>
    <dgm:cxn modelId="{1B60E57C-0034-4E51-A1AE-87CBDCCC3C2B}" type="presParOf" srcId="{1024CD73-B006-40B6-B8F5-0DD800FE2448}" destId="{AC528FB6-0643-4DE4-8861-26374850CB86}" srcOrd="9" destOrd="0" presId="urn:microsoft.com/office/officeart/2005/8/layout/target3"/>
    <dgm:cxn modelId="{C8CB666E-5B14-408C-A47D-308A93C1F05E}" type="presParOf" srcId="{1024CD73-B006-40B6-B8F5-0DD800FE2448}" destId="{1E4F8B76-2BA7-42E6-AD04-BFB63C5E0132}" srcOrd="10" destOrd="0" presId="urn:microsoft.com/office/officeart/2005/8/layout/target3"/>
    <dgm:cxn modelId="{44C2DDA3-EF8F-4804-B3EC-552D82EACE4B}" type="presParOf" srcId="{1024CD73-B006-40B6-B8F5-0DD800FE2448}" destId="{70DDDAD5-5661-43F3-8586-4EFD8BA890E3}" srcOrd="11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9AE62-E702-4F93-A171-B87961C11310}" type="doc">
      <dgm:prSet loTypeId="urn:microsoft.com/office/officeart/2005/8/layout/radial5" loCatId="relationship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906DB0B0-D9BD-4390-8B84-2C58F205A54E}">
      <dgm:prSet phldrT="[Текст]" custT="1"/>
      <dgm:spPr/>
      <dgm:t>
        <a:bodyPr/>
        <a:lstStyle/>
        <a:p>
          <a:pPr marL="0" indent="0">
            <a:tabLst/>
          </a:pPr>
          <a:r>
            <a:rPr lang="ru-RU" sz="15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Результативность тренировочного процесса</a:t>
          </a:r>
          <a:endParaRPr lang="ru-RU" sz="15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0956927-DE60-47D5-9390-F5863C75F6FA}" type="parTrans" cxnId="{D8815F04-4783-4330-80F9-D5DAE705578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9B7A1F2-A6EA-4B7A-862D-13F4842FC2BD}" type="sibTrans" cxnId="{D8815F04-4783-4330-80F9-D5DAE705578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2DE70E7-A40B-4887-ADFA-F58F68224D2B}">
      <dgm:prSet phldrT="[Текст]" custT="1"/>
      <dgm:spPr/>
      <dgm:t>
        <a:bodyPr/>
        <a:lstStyle/>
        <a:p>
          <a:r>
            <a:rPr lang="ru-RU" sz="1500" b="0" dirty="0" smtClean="0">
              <a:latin typeface="Arial" pitchFamily="34" charset="0"/>
              <a:cs typeface="Arial" pitchFamily="34" charset="0"/>
            </a:rPr>
            <a:t>Постановка задач методической работы </a:t>
          </a:r>
        </a:p>
      </dgm:t>
    </dgm:pt>
    <dgm:pt modelId="{59522425-3EEB-4936-ADFB-C0745711CB92}" type="parTrans" cxnId="{89B75709-027E-4F83-A876-0E8F989B994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FEDC3ED-1313-4E16-9FDC-A085C6DFD745}" type="sibTrans" cxnId="{89B75709-027E-4F83-A876-0E8F989B994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CB5DE6E-6E48-41AF-9002-7B4569988C8D}">
      <dgm:prSet phldrT="[Текст]"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Разнообразные ФОРМЫ организации методической работы</a:t>
          </a:r>
          <a:endParaRPr lang="ru-RU" sz="1500" dirty="0"/>
        </a:p>
      </dgm:t>
    </dgm:pt>
    <dgm:pt modelId="{AE410E7E-481C-424C-9386-997077F08C9A}" type="parTrans" cxnId="{140B4A18-143A-479B-A5EC-F08C564D2B4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3587E4E-2FAB-4314-9092-208C2DEB1535}" type="sibTrans" cxnId="{140B4A18-143A-479B-A5EC-F08C564D2B4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929DD39-02D3-431C-9811-15758502300A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Регулярное ведение  документов методической направленности в спортивной школе</a:t>
          </a:r>
          <a:endParaRPr lang="ru-RU" sz="1500" dirty="0"/>
        </a:p>
      </dgm:t>
    </dgm:pt>
    <dgm:pt modelId="{D0C20AD1-0F62-4292-9B8F-3A3DB464D61E}" type="parTrans" cxnId="{08F6D099-2606-47C4-B6EB-576996EE38A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C6CE80C-F0D1-4307-959F-E857A96734DA}" type="sibTrans" cxnId="{08F6D099-2606-47C4-B6EB-576996EE38A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EBF28FE-B064-4EDE-BE63-244A8CCA5B3B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Регулярно </a:t>
          </a:r>
          <a:r>
            <a:rPr lang="ru-RU" sz="1500" dirty="0" err="1" smtClean="0">
              <a:latin typeface="Arial" pitchFamily="34" charset="0"/>
              <a:cs typeface="Arial" pitchFamily="34" charset="0"/>
            </a:rPr>
            <a:t>прводимые</a:t>
          </a:r>
          <a:r>
            <a:rPr lang="ru-RU" sz="1500" dirty="0" smtClean="0">
              <a:latin typeface="Arial" pitchFamily="34" charset="0"/>
              <a:cs typeface="Arial" pitchFamily="34" charset="0"/>
            </a:rPr>
            <a:t> мероприятия методической направленности в спортивной школе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FDD4F1F5-056A-459B-A9A1-BCCD56B2DCEC}" type="parTrans" cxnId="{3CEF7971-CCB9-4F59-859C-CAA4577C35E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95C2893-CF6A-41FF-8D10-D604783951B4}" type="sibTrans" cxnId="{3CEF7971-CCB9-4F59-859C-CAA4577C35E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48923F3-076F-4B5F-A919-2B01A3CA27C0}">
      <dgm:prSet/>
      <dgm:spPr/>
      <dgm:t>
        <a:bodyPr/>
        <a:lstStyle/>
        <a:p>
          <a:endParaRPr lang="ru-RU"/>
        </a:p>
      </dgm:t>
    </dgm:pt>
    <dgm:pt modelId="{18B1979E-0E8C-48B7-A9D1-9BD70AF814C6}" type="parTrans" cxnId="{D325980B-B3B8-447B-9D02-E51F80030DF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F690921-7AD4-4D9A-B567-19DC15D4ACED}" type="sibTrans" cxnId="{D325980B-B3B8-447B-9D02-E51F80030DF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3EBB68F-E71E-4D7C-81D8-4D02D7CD57F2}">
      <dgm:prSet/>
      <dgm:spPr/>
      <dgm:t>
        <a:bodyPr/>
        <a:lstStyle/>
        <a:p>
          <a:endParaRPr lang="ru-RU"/>
        </a:p>
      </dgm:t>
    </dgm:pt>
    <dgm:pt modelId="{9D000A10-2511-4A2C-8B1E-6646E7269F47}" type="parTrans" cxnId="{F34E472A-BBF6-4053-A98E-2A2AABE663B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15D7404-B75E-45E5-9ED5-F0956B5A66DB}" type="sibTrans" cxnId="{F34E472A-BBF6-4053-A98E-2A2AABE663B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838817E-8BDD-4B9E-A2BD-82BE8CFDF6ED}">
      <dgm:prSet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Наличие разработанных нормативно-правовых актов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9254BE33-4DD2-4DDD-A032-F71983E7246A}" type="parTrans" cxnId="{94D89DE3-24BD-4204-ACBC-4B6C57E362D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B0C3E92-6DFF-4E15-8A81-D68C5EA53BD3}" type="sibTrans" cxnId="{94D89DE3-24BD-4204-ACBC-4B6C57E362D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C2209C5-B5EA-4773-B0CC-C983CBE60EC7}">
      <dgm:prSet custT="1"/>
      <dgm:spPr/>
      <dgm:t>
        <a:bodyPr/>
        <a:lstStyle/>
        <a:p>
          <a:r>
            <a:rPr lang="ru-RU" sz="1500" b="0" dirty="0" smtClean="0">
              <a:latin typeface="Arial" pitchFamily="34" charset="0"/>
              <a:cs typeface="Arial" pitchFamily="34" charset="0"/>
            </a:rPr>
            <a:t>Действующая структура управления методической деятельности</a:t>
          </a:r>
          <a:br>
            <a:rPr lang="ru-RU" sz="1500" b="0" dirty="0" smtClean="0">
              <a:latin typeface="Arial" pitchFamily="34" charset="0"/>
              <a:cs typeface="Arial" pitchFamily="34" charset="0"/>
            </a:rPr>
          </a:br>
          <a:r>
            <a:rPr lang="ru-RU" sz="1500" b="0" dirty="0" smtClean="0">
              <a:latin typeface="Arial" pitchFamily="34" charset="0"/>
              <a:cs typeface="Arial" pitchFamily="34" charset="0"/>
            </a:rPr>
            <a:t>в спортивной школе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3A890FBB-6C20-465F-BDA1-C290C6FCAEEA}" type="parTrans" cxnId="{EC26F227-4856-42AA-BC86-2426CBA58DD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0C71258-54C6-48CE-A966-5C0E9C15F078}" type="sibTrans" cxnId="{EC26F227-4856-42AA-BC86-2426CBA58DD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8FBE069-DC67-4D99-A7EF-7C67C6C0B78B}" type="pres">
      <dgm:prSet presAssocID="{F5F9AE62-E702-4F93-A171-B87961C113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A09E7C-4DFB-4A37-B79E-9CDC079B27FE}" type="pres">
      <dgm:prSet presAssocID="{906DB0B0-D9BD-4390-8B84-2C58F205A54E}" presName="centerShape" presStyleLbl="node0" presStyleIdx="0" presStyleCnt="1" custScaleX="152578" custScaleY="137589"/>
      <dgm:spPr/>
      <dgm:t>
        <a:bodyPr/>
        <a:lstStyle/>
        <a:p>
          <a:endParaRPr lang="ru-RU"/>
        </a:p>
      </dgm:t>
    </dgm:pt>
    <dgm:pt modelId="{713153FC-6772-4DCC-B2B6-CA1D7BF558BF}" type="pres">
      <dgm:prSet presAssocID="{3A890FBB-6C20-465F-BDA1-C290C6FCAEEA}" presName="parTrans" presStyleLbl="sibTrans2D1" presStyleIdx="0" presStyleCnt="6" custAng="10800000" custScaleX="292206"/>
      <dgm:spPr/>
      <dgm:t>
        <a:bodyPr/>
        <a:lstStyle/>
        <a:p>
          <a:endParaRPr lang="ru-RU"/>
        </a:p>
      </dgm:t>
    </dgm:pt>
    <dgm:pt modelId="{03CC438D-C22E-4718-85B4-F3D23C080155}" type="pres">
      <dgm:prSet presAssocID="{3A890FBB-6C20-465F-BDA1-C290C6FCAEEA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7129CA2-9887-407F-9C94-EDE574C3BF00}" type="pres">
      <dgm:prSet presAssocID="{7C2209C5-B5EA-4773-B0CC-C983CBE60EC7}" presName="node" presStyleLbl="node1" presStyleIdx="0" presStyleCnt="6" custScaleX="215087" custRadScaleRad="103578" custRadScaleInc="30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28A69-386E-4272-ABF1-F1B6A685FB41}" type="pres">
      <dgm:prSet presAssocID="{9254BE33-4DD2-4DDD-A032-F71983E7246A}" presName="parTrans" presStyleLbl="sibTrans2D1" presStyleIdx="1" presStyleCnt="6" custAng="11090694" custScaleX="315430" custLinFactNeighborX="26270" custLinFactNeighborY="41446"/>
      <dgm:spPr/>
      <dgm:t>
        <a:bodyPr/>
        <a:lstStyle/>
        <a:p>
          <a:endParaRPr lang="ru-RU"/>
        </a:p>
      </dgm:t>
    </dgm:pt>
    <dgm:pt modelId="{7A110A3D-FA9E-48C2-8DE4-458FD80B10CD}" type="pres">
      <dgm:prSet presAssocID="{9254BE33-4DD2-4DDD-A032-F71983E7246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CFA4DFD-C4EA-47FE-BA2D-78EB61469DD4}" type="pres">
      <dgm:prSet presAssocID="{1838817E-8BDD-4B9E-A2BD-82BE8CFDF6ED}" presName="node" presStyleLbl="node1" presStyleIdx="1" presStyleCnt="6" custScaleX="206795" custRadScaleRad="168012" custRadScaleInc="152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E65BD-3AAF-4BA3-968A-79105F60F760}" type="pres">
      <dgm:prSet presAssocID="{FDD4F1F5-056A-459B-A9A1-BCCD56B2DCEC}" presName="parTrans" presStyleLbl="sibTrans2D1" presStyleIdx="2" presStyleCnt="6" custAng="10769344" custScaleX="326742"/>
      <dgm:spPr/>
      <dgm:t>
        <a:bodyPr/>
        <a:lstStyle/>
        <a:p>
          <a:endParaRPr lang="ru-RU"/>
        </a:p>
      </dgm:t>
    </dgm:pt>
    <dgm:pt modelId="{195A9FCC-E845-4DE0-874D-0E5251026858}" type="pres">
      <dgm:prSet presAssocID="{FDD4F1F5-056A-459B-A9A1-BCCD56B2DCE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B58C320-EDC2-4510-BA17-4961AB4C9781}" type="pres">
      <dgm:prSet presAssocID="{3EBF28FE-B064-4EDE-BE63-244A8CCA5B3B}" presName="node" presStyleLbl="node1" presStyleIdx="2" presStyleCnt="6" custScaleX="239865" custRadScaleRad="153023" custRadScaleInc="437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9705B-FB58-44DA-803D-1781D930D8E4}" type="pres">
      <dgm:prSet presAssocID="{D0C20AD1-0F62-4292-9B8F-3A3DB464D61E}" presName="parTrans" presStyleLbl="sibTrans2D1" presStyleIdx="3" presStyleCnt="6" custAng="11021827" custScaleX="318884" custLinFactNeighborX="1" custLinFactNeighborY="15428"/>
      <dgm:spPr/>
      <dgm:t>
        <a:bodyPr/>
        <a:lstStyle/>
        <a:p>
          <a:endParaRPr lang="ru-RU"/>
        </a:p>
      </dgm:t>
    </dgm:pt>
    <dgm:pt modelId="{F417F704-2FDD-4BD0-BE87-B33EAD465B78}" type="pres">
      <dgm:prSet presAssocID="{D0C20AD1-0F62-4292-9B8F-3A3DB464D61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31BCAE5-B60D-4DE8-8139-81E2E0408146}" type="pres">
      <dgm:prSet presAssocID="{4929DD39-02D3-431C-9811-15758502300A}" presName="node" presStyleLbl="node1" presStyleIdx="3" presStyleCnt="6" custScaleX="256201" custScaleY="112427" custRadScaleRad="149137" custRadScaleInc="370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3BEC1-B3C5-4BE7-A041-455FB278EBA8}" type="pres">
      <dgm:prSet presAssocID="{59522425-3EEB-4936-ADFB-C0745711CB92}" presName="parTrans" presStyleLbl="sibTrans2D1" presStyleIdx="4" presStyleCnt="6" custAng="2814618" custFlipHor="1" custScaleX="217348" custLinFactNeighborX="-30098" custLinFactNeighborY="-38391"/>
      <dgm:spPr/>
      <dgm:t>
        <a:bodyPr/>
        <a:lstStyle/>
        <a:p>
          <a:endParaRPr lang="ru-RU"/>
        </a:p>
      </dgm:t>
    </dgm:pt>
    <dgm:pt modelId="{D9760890-84EB-4705-85E5-1FD317D8240A}" type="pres">
      <dgm:prSet presAssocID="{59522425-3EEB-4936-ADFB-C0745711CB92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317D25B-2432-44CA-9A58-3D249D480663}" type="pres">
      <dgm:prSet presAssocID="{C2DE70E7-A40B-4887-ADFA-F58F68224D2B}" presName="node" presStyleLbl="node1" presStyleIdx="4" presStyleCnt="6" custScaleX="204128" custRadScaleRad="164900" custRadScaleInc="-559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34BD7-25E1-4CA3-B028-BF75BFBFFC19}" type="pres">
      <dgm:prSet presAssocID="{AE410E7E-481C-424C-9386-997077F08C9A}" presName="parTrans" presStyleLbl="sibTrans2D1" presStyleIdx="5" presStyleCnt="6" custAng="11106256" custScaleX="380036"/>
      <dgm:spPr/>
      <dgm:t>
        <a:bodyPr/>
        <a:lstStyle/>
        <a:p>
          <a:endParaRPr lang="ru-RU"/>
        </a:p>
      </dgm:t>
    </dgm:pt>
    <dgm:pt modelId="{5A1BEF87-71D6-4213-A9D1-43AECDD08030}" type="pres">
      <dgm:prSet presAssocID="{AE410E7E-481C-424C-9386-997077F08C9A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930C845-4698-41C0-98ED-7CC1C72A6C12}" type="pres">
      <dgm:prSet presAssocID="{9CB5DE6E-6E48-41AF-9002-7B4569988C8D}" presName="node" presStyleLbl="node1" presStyleIdx="5" presStyleCnt="6" custScaleX="196487" custRadScaleRad="113259" custRadScaleInc="-435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E306E0-8489-4815-B817-752B51369C93}" type="presOf" srcId="{AE410E7E-481C-424C-9386-997077F08C9A}" destId="{5A834BD7-25E1-4CA3-B028-BF75BFBFFC19}" srcOrd="0" destOrd="0" presId="urn:microsoft.com/office/officeart/2005/8/layout/radial5"/>
    <dgm:cxn modelId="{004B3A39-A0C2-4D11-9E76-E6B1A01C5DCE}" type="presOf" srcId="{9CB5DE6E-6E48-41AF-9002-7B4569988C8D}" destId="{F930C845-4698-41C0-98ED-7CC1C72A6C12}" srcOrd="0" destOrd="0" presId="urn:microsoft.com/office/officeart/2005/8/layout/radial5"/>
    <dgm:cxn modelId="{C5DF3E51-0CBD-4605-AED7-E99F87423C64}" type="presOf" srcId="{906DB0B0-D9BD-4390-8B84-2C58F205A54E}" destId="{87A09E7C-4DFB-4A37-B79E-9CDC079B27FE}" srcOrd="0" destOrd="0" presId="urn:microsoft.com/office/officeart/2005/8/layout/radial5"/>
    <dgm:cxn modelId="{4B750AF4-73F7-42B7-B3BF-A316EF33C8BD}" type="presOf" srcId="{4929DD39-02D3-431C-9811-15758502300A}" destId="{D31BCAE5-B60D-4DE8-8139-81E2E0408146}" srcOrd="0" destOrd="0" presId="urn:microsoft.com/office/officeart/2005/8/layout/radial5"/>
    <dgm:cxn modelId="{94D89DE3-24BD-4204-ACBC-4B6C57E362D8}" srcId="{906DB0B0-D9BD-4390-8B84-2C58F205A54E}" destId="{1838817E-8BDD-4B9E-A2BD-82BE8CFDF6ED}" srcOrd="1" destOrd="0" parTransId="{9254BE33-4DD2-4DDD-A032-F71983E7246A}" sibTransId="{FB0C3E92-6DFF-4E15-8A81-D68C5EA53BD3}"/>
    <dgm:cxn modelId="{25BDF2E9-CD01-4C90-AC0F-9ECF74FDF7D8}" type="presOf" srcId="{7C2209C5-B5EA-4773-B0CC-C983CBE60EC7}" destId="{E7129CA2-9887-407F-9C94-EDE574C3BF00}" srcOrd="0" destOrd="0" presId="urn:microsoft.com/office/officeart/2005/8/layout/radial5"/>
    <dgm:cxn modelId="{EC26F227-4856-42AA-BC86-2426CBA58DD3}" srcId="{906DB0B0-D9BD-4390-8B84-2C58F205A54E}" destId="{7C2209C5-B5EA-4773-B0CC-C983CBE60EC7}" srcOrd="0" destOrd="0" parTransId="{3A890FBB-6C20-465F-BDA1-C290C6FCAEEA}" sibTransId="{A0C71258-54C6-48CE-A966-5C0E9C15F078}"/>
    <dgm:cxn modelId="{3F1CC3B4-FA15-45B9-8EF3-3A96D438193A}" type="presOf" srcId="{3A890FBB-6C20-465F-BDA1-C290C6FCAEEA}" destId="{03CC438D-C22E-4718-85B4-F3D23C080155}" srcOrd="1" destOrd="0" presId="urn:microsoft.com/office/officeart/2005/8/layout/radial5"/>
    <dgm:cxn modelId="{9743CD05-501C-4BE1-ADD2-80EA14E3AD78}" type="presOf" srcId="{F5F9AE62-E702-4F93-A171-B87961C11310}" destId="{B8FBE069-DC67-4D99-A7EF-7C67C6C0B78B}" srcOrd="0" destOrd="0" presId="urn:microsoft.com/office/officeart/2005/8/layout/radial5"/>
    <dgm:cxn modelId="{F3E88F36-807B-44E3-B10F-E64E17EBDBE2}" type="presOf" srcId="{C2DE70E7-A40B-4887-ADFA-F58F68224D2B}" destId="{C317D25B-2432-44CA-9A58-3D249D480663}" srcOrd="0" destOrd="0" presId="urn:microsoft.com/office/officeart/2005/8/layout/radial5"/>
    <dgm:cxn modelId="{46777A6A-DF04-4C7F-81BC-042A48339FD3}" type="presOf" srcId="{59522425-3EEB-4936-ADFB-C0745711CB92}" destId="{4043BEC1-B3C5-4BE7-A041-455FB278EBA8}" srcOrd="0" destOrd="0" presId="urn:microsoft.com/office/officeart/2005/8/layout/radial5"/>
    <dgm:cxn modelId="{E97FB40F-E355-4261-AB0D-7D6EBEFD596A}" type="presOf" srcId="{3A890FBB-6C20-465F-BDA1-C290C6FCAEEA}" destId="{713153FC-6772-4DCC-B2B6-CA1D7BF558BF}" srcOrd="0" destOrd="0" presId="urn:microsoft.com/office/officeart/2005/8/layout/radial5"/>
    <dgm:cxn modelId="{89B75709-027E-4F83-A876-0E8F989B9945}" srcId="{906DB0B0-D9BD-4390-8B84-2C58F205A54E}" destId="{C2DE70E7-A40B-4887-ADFA-F58F68224D2B}" srcOrd="4" destOrd="0" parTransId="{59522425-3EEB-4936-ADFB-C0745711CB92}" sibTransId="{3FEDC3ED-1313-4E16-9FDC-A085C6DFD745}"/>
    <dgm:cxn modelId="{F84F4A2F-45CA-40AC-B31E-595879669F0D}" type="presOf" srcId="{9254BE33-4DD2-4DDD-A032-F71983E7246A}" destId="{19328A69-386E-4272-ABF1-F1B6A685FB41}" srcOrd="0" destOrd="0" presId="urn:microsoft.com/office/officeart/2005/8/layout/radial5"/>
    <dgm:cxn modelId="{7988B2CB-05AF-41C0-BF33-27F99EA65325}" type="presOf" srcId="{D0C20AD1-0F62-4292-9B8F-3A3DB464D61E}" destId="{E159705B-FB58-44DA-803D-1781D930D8E4}" srcOrd="0" destOrd="0" presId="urn:microsoft.com/office/officeart/2005/8/layout/radial5"/>
    <dgm:cxn modelId="{6440B0DE-5ADA-4E10-B8AE-D6EC7628BFF0}" type="presOf" srcId="{59522425-3EEB-4936-ADFB-C0745711CB92}" destId="{D9760890-84EB-4705-85E5-1FD317D8240A}" srcOrd="1" destOrd="0" presId="urn:microsoft.com/office/officeart/2005/8/layout/radial5"/>
    <dgm:cxn modelId="{08F6D099-2606-47C4-B6EB-576996EE38A6}" srcId="{906DB0B0-D9BD-4390-8B84-2C58F205A54E}" destId="{4929DD39-02D3-431C-9811-15758502300A}" srcOrd="3" destOrd="0" parTransId="{D0C20AD1-0F62-4292-9B8F-3A3DB464D61E}" sibTransId="{FC6CE80C-F0D1-4307-959F-E857A96734DA}"/>
    <dgm:cxn modelId="{B634E382-FAF1-4114-BEE2-E18B1C96C639}" type="presOf" srcId="{FDD4F1F5-056A-459B-A9A1-BCCD56B2DCEC}" destId="{D05E65BD-3AAF-4BA3-968A-79105F60F760}" srcOrd="0" destOrd="0" presId="urn:microsoft.com/office/officeart/2005/8/layout/radial5"/>
    <dgm:cxn modelId="{D325980B-B3B8-447B-9D02-E51F80030DF1}" srcId="{F5F9AE62-E702-4F93-A171-B87961C11310}" destId="{D48923F3-076F-4B5F-A919-2B01A3CA27C0}" srcOrd="1" destOrd="0" parTransId="{18B1979E-0E8C-48B7-A9D1-9BD70AF814C6}" sibTransId="{CF690921-7AD4-4D9A-B567-19DC15D4ACED}"/>
    <dgm:cxn modelId="{F34E472A-BBF6-4053-A98E-2A2AABE663BB}" srcId="{F5F9AE62-E702-4F93-A171-B87961C11310}" destId="{C3EBB68F-E71E-4D7C-81D8-4D02D7CD57F2}" srcOrd="2" destOrd="0" parTransId="{9D000A10-2511-4A2C-8B1E-6646E7269F47}" sibTransId="{315D7404-B75E-45E5-9ED5-F0956B5A66DB}"/>
    <dgm:cxn modelId="{30E27255-2394-4D35-B4FE-0DFCB4D000BF}" type="presOf" srcId="{AE410E7E-481C-424C-9386-997077F08C9A}" destId="{5A1BEF87-71D6-4213-A9D1-43AECDD08030}" srcOrd="1" destOrd="0" presId="urn:microsoft.com/office/officeart/2005/8/layout/radial5"/>
    <dgm:cxn modelId="{F8510BDF-E072-44E2-B535-3AE5E0D7356E}" type="presOf" srcId="{D0C20AD1-0F62-4292-9B8F-3A3DB464D61E}" destId="{F417F704-2FDD-4BD0-BE87-B33EAD465B78}" srcOrd="1" destOrd="0" presId="urn:microsoft.com/office/officeart/2005/8/layout/radial5"/>
    <dgm:cxn modelId="{3CEF7971-CCB9-4F59-859C-CAA4577C35E4}" srcId="{906DB0B0-D9BD-4390-8B84-2C58F205A54E}" destId="{3EBF28FE-B064-4EDE-BE63-244A8CCA5B3B}" srcOrd="2" destOrd="0" parTransId="{FDD4F1F5-056A-459B-A9A1-BCCD56B2DCEC}" sibTransId="{B95C2893-CF6A-41FF-8D10-D604783951B4}"/>
    <dgm:cxn modelId="{8CF45707-6037-4CA2-96F8-B315CB406F98}" type="presOf" srcId="{9254BE33-4DD2-4DDD-A032-F71983E7246A}" destId="{7A110A3D-FA9E-48C2-8DE4-458FD80B10CD}" srcOrd="1" destOrd="0" presId="urn:microsoft.com/office/officeart/2005/8/layout/radial5"/>
    <dgm:cxn modelId="{753DCBF3-6D79-4D1E-8A08-84352CEA7C08}" type="presOf" srcId="{1838817E-8BDD-4B9E-A2BD-82BE8CFDF6ED}" destId="{BCFA4DFD-C4EA-47FE-BA2D-78EB61469DD4}" srcOrd="0" destOrd="0" presId="urn:microsoft.com/office/officeart/2005/8/layout/radial5"/>
    <dgm:cxn modelId="{140B4A18-143A-479B-A5EC-F08C564D2B46}" srcId="{906DB0B0-D9BD-4390-8B84-2C58F205A54E}" destId="{9CB5DE6E-6E48-41AF-9002-7B4569988C8D}" srcOrd="5" destOrd="0" parTransId="{AE410E7E-481C-424C-9386-997077F08C9A}" sibTransId="{B3587E4E-2FAB-4314-9092-208C2DEB1535}"/>
    <dgm:cxn modelId="{99DF6CDB-79D4-4A00-B673-F068FFBF2021}" type="presOf" srcId="{3EBF28FE-B064-4EDE-BE63-244A8CCA5B3B}" destId="{9B58C320-EDC2-4510-BA17-4961AB4C9781}" srcOrd="0" destOrd="0" presId="urn:microsoft.com/office/officeart/2005/8/layout/radial5"/>
    <dgm:cxn modelId="{EDA35D68-16FE-4FDF-B184-27087D840B48}" type="presOf" srcId="{FDD4F1F5-056A-459B-A9A1-BCCD56B2DCEC}" destId="{195A9FCC-E845-4DE0-874D-0E5251026858}" srcOrd="1" destOrd="0" presId="urn:microsoft.com/office/officeart/2005/8/layout/radial5"/>
    <dgm:cxn modelId="{D8815F04-4783-4330-80F9-D5DAE705578A}" srcId="{F5F9AE62-E702-4F93-A171-B87961C11310}" destId="{906DB0B0-D9BD-4390-8B84-2C58F205A54E}" srcOrd="0" destOrd="0" parTransId="{60956927-DE60-47D5-9390-F5863C75F6FA}" sibTransId="{D9B7A1F2-A6EA-4B7A-862D-13F4842FC2BD}"/>
    <dgm:cxn modelId="{72E070DE-26BB-4DA9-901D-DC7487CB8944}" type="presParOf" srcId="{B8FBE069-DC67-4D99-A7EF-7C67C6C0B78B}" destId="{87A09E7C-4DFB-4A37-B79E-9CDC079B27FE}" srcOrd="0" destOrd="0" presId="urn:microsoft.com/office/officeart/2005/8/layout/radial5"/>
    <dgm:cxn modelId="{845AFB96-7806-438E-B0FD-DAFC2578E3B4}" type="presParOf" srcId="{B8FBE069-DC67-4D99-A7EF-7C67C6C0B78B}" destId="{713153FC-6772-4DCC-B2B6-CA1D7BF558BF}" srcOrd="1" destOrd="0" presId="urn:microsoft.com/office/officeart/2005/8/layout/radial5"/>
    <dgm:cxn modelId="{4A381B36-6829-425B-B745-00E4BDE0B64E}" type="presParOf" srcId="{713153FC-6772-4DCC-B2B6-CA1D7BF558BF}" destId="{03CC438D-C22E-4718-85B4-F3D23C080155}" srcOrd="0" destOrd="0" presId="urn:microsoft.com/office/officeart/2005/8/layout/radial5"/>
    <dgm:cxn modelId="{58DC8D83-8F6E-4E13-B41C-305F22D69901}" type="presParOf" srcId="{B8FBE069-DC67-4D99-A7EF-7C67C6C0B78B}" destId="{E7129CA2-9887-407F-9C94-EDE574C3BF00}" srcOrd="2" destOrd="0" presId="urn:microsoft.com/office/officeart/2005/8/layout/radial5"/>
    <dgm:cxn modelId="{FC9DD1DB-0762-4B98-83D6-EF623370FF43}" type="presParOf" srcId="{B8FBE069-DC67-4D99-A7EF-7C67C6C0B78B}" destId="{19328A69-386E-4272-ABF1-F1B6A685FB41}" srcOrd="3" destOrd="0" presId="urn:microsoft.com/office/officeart/2005/8/layout/radial5"/>
    <dgm:cxn modelId="{2DD1734A-762A-4C40-A28C-89B23F633392}" type="presParOf" srcId="{19328A69-386E-4272-ABF1-F1B6A685FB41}" destId="{7A110A3D-FA9E-48C2-8DE4-458FD80B10CD}" srcOrd="0" destOrd="0" presId="urn:microsoft.com/office/officeart/2005/8/layout/radial5"/>
    <dgm:cxn modelId="{51BDFEEF-6B7C-436A-B75F-BE6D563F44A8}" type="presParOf" srcId="{B8FBE069-DC67-4D99-A7EF-7C67C6C0B78B}" destId="{BCFA4DFD-C4EA-47FE-BA2D-78EB61469DD4}" srcOrd="4" destOrd="0" presId="urn:microsoft.com/office/officeart/2005/8/layout/radial5"/>
    <dgm:cxn modelId="{0C8C89D9-9E78-4BF4-98DF-3B8419F8DD27}" type="presParOf" srcId="{B8FBE069-DC67-4D99-A7EF-7C67C6C0B78B}" destId="{D05E65BD-3AAF-4BA3-968A-79105F60F760}" srcOrd="5" destOrd="0" presId="urn:microsoft.com/office/officeart/2005/8/layout/radial5"/>
    <dgm:cxn modelId="{384A2D3E-FEDB-44E1-91CD-D82800F6D067}" type="presParOf" srcId="{D05E65BD-3AAF-4BA3-968A-79105F60F760}" destId="{195A9FCC-E845-4DE0-874D-0E5251026858}" srcOrd="0" destOrd="0" presId="urn:microsoft.com/office/officeart/2005/8/layout/radial5"/>
    <dgm:cxn modelId="{9F69AA7D-E16B-4B63-8993-819D474F28EB}" type="presParOf" srcId="{B8FBE069-DC67-4D99-A7EF-7C67C6C0B78B}" destId="{9B58C320-EDC2-4510-BA17-4961AB4C9781}" srcOrd="6" destOrd="0" presId="urn:microsoft.com/office/officeart/2005/8/layout/radial5"/>
    <dgm:cxn modelId="{FBE6E1B9-5D9E-4F35-9597-3F016F34F9B4}" type="presParOf" srcId="{B8FBE069-DC67-4D99-A7EF-7C67C6C0B78B}" destId="{E159705B-FB58-44DA-803D-1781D930D8E4}" srcOrd="7" destOrd="0" presId="urn:microsoft.com/office/officeart/2005/8/layout/radial5"/>
    <dgm:cxn modelId="{63F8FBDA-A924-41D0-933E-7D8D3010C53F}" type="presParOf" srcId="{E159705B-FB58-44DA-803D-1781D930D8E4}" destId="{F417F704-2FDD-4BD0-BE87-B33EAD465B78}" srcOrd="0" destOrd="0" presId="urn:microsoft.com/office/officeart/2005/8/layout/radial5"/>
    <dgm:cxn modelId="{21389404-515B-42F1-8E0E-97374E500158}" type="presParOf" srcId="{B8FBE069-DC67-4D99-A7EF-7C67C6C0B78B}" destId="{D31BCAE5-B60D-4DE8-8139-81E2E0408146}" srcOrd="8" destOrd="0" presId="urn:microsoft.com/office/officeart/2005/8/layout/radial5"/>
    <dgm:cxn modelId="{5699834B-23CF-4A91-B0F1-9F75DA834C25}" type="presParOf" srcId="{B8FBE069-DC67-4D99-A7EF-7C67C6C0B78B}" destId="{4043BEC1-B3C5-4BE7-A041-455FB278EBA8}" srcOrd="9" destOrd="0" presId="urn:microsoft.com/office/officeart/2005/8/layout/radial5"/>
    <dgm:cxn modelId="{EB8ECEA3-4797-4447-96CA-67F70EFA1241}" type="presParOf" srcId="{4043BEC1-B3C5-4BE7-A041-455FB278EBA8}" destId="{D9760890-84EB-4705-85E5-1FD317D8240A}" srcOrd="0" destOrd="0" presId="urn:microsoft.com/office/officeart/2005/8/layout/radial5"/>
    <dgm:cxn modelId="{BE7C43EC-B1F1-42F2-96B0-99DD266F6109}" type="presParOf" srcId="{B8FBE069-DC67-4D99-A7EF-7C67C6C0B78B}" destId="{C317D25B-2432-44CA-9A58-3D249D480663}" srcOrd="10" destOrd="0" presId="urn:microsoft.com/office/officeart/2005/8/layout/radial5"/>
    <dgm:cxn modelId="{461F674A-9F2D-4DE1-8B12-8E0AB6B907DB}" type="presParOf" srcId="{B8FBE069-DC67-4D99-A7EF-7C67C6C0B78B}" destId="{5A834BD7-25E1-4CA3-B028-BF75BFBFFC19}" srcOrd="11" destOrd="0" presId="urn:microsoft.com/office/officeart/2005/8/layout/radial5"/>
    <dgm:cxn modelId="{87DCC72A-315D-4CCE-BF5C-AD1C63F8479B}" type="presParOf" srcId="{5A834BD7-25E1-4CA3-B028-BF75BFBFFC19}" destId="{5A1BEF87-71D6-4213-A9D1-43AECDD08030}" srcOrd="0" destOrd="0" presId="urn:microsoft.com/office/officeart/2005/8/layout/radial5"/>
    <dgm:cxn modelId="{05D341BD-7A58-4447-A239-239977C5A977}" type="presParOf" srcId="{B8FBE069-DC67-4D99-A7EF-7C67C6C0B78B}" destId="{F930C845-4698-41C0-98ED-7CC1C72A6C12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D4630-792C-49D6-A310-51FCB947904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EBA32-600A-46EA-A956-FDEE6B68D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BA32-600A-46EA-A956-FDEE6B68D03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E022-16D3-4D40-A3F7-DC445F60A53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ktsia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nsportal.ru/npo-spo/obrazovanie-i-pedagogika/library/2015/02/10/model-metodicheskoy-sluzhby-v-uchrezhdeniya" TargetMode="External"/><Relationship Id="rId4" Type="http://schemas.openxmlformats.org/officeDocument/2006/relationships/hyperlink" Target="http://sambobiysk.ru/attachments/article/41/metoddeyat.doc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1071546"/>
            <a:ext cx="4672018" cy="1470025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СИСТЕМА МЕТОДИЧЕСКОЙ РАБОТЫ В СПОРТИВНОЙ ШКОЛЕ</a:t>
            </a:r>
            <a:endParaRPr lang="ru-RU" sz="3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2057392" cy="342902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Муниципальное автономное учреждение Спортивная школа «Юность»   </a:t>
            </a:r>
          </a:p>
          <a:p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г.Лабытнанги</a:t>
            </a:r>
            <a:endParaRPr lang="ru-RU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00562" y="435769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Силантьева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 Александровна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нструктор-методист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28794" y="214290"/>
            <a:ext cx="7000956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Документы – система </a:t>
            </a: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EwMbWFHf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3" y="1500174"/>
            <a:ext cx="8001055" cy="450059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28794" y="214290"/>
            <a:ext cx="7000956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Документы – система </a:t>
            </a: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49XNBcC0V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49805" y="279031"/>
            <a:ext cx="4058572" cy="721523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28794" y="214290"/>
            <a:ext cx="7000956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Документы – система </a:t>
            </a: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pSJBDUGHw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14488"/>
            <a:ext cx="8255026" cy="46434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28794" y="214290"/>
            <a:ext cx="7000956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Документы – система </a:t>
            </a: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McuQ-nqC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71612"/>
            <a:ext cx="8128057" cy="45720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28794" y="214290"/>
            <a:ext cx="7000956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Документы – система </a:t>
            </a: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KKnw8eLDPf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00174"/>
            <a:ext cx="8762997" cy="49291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28794" y="214290"/>
            <a:ext cx="7000956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Документы – система </a:t>
            </a: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4KRM1LiY0I.jpg"/>
          <p:cNvPicPr>
            <a:picLocks noChangeAspect="1"/>
          </p:cNvPicPr>
          <p:nvPr/>
        </p:nvPicPr>
        <p:blipFill>
          <a:blip r:embed="rId3"/>
          <a:srcRect l="16406" r="16406"/>
          <a:stretch>
            <a:fillRect/>
          </a:stretch>
        </p:blipFill>
        <p:spPr>
          <a:xfrm>
            <a:off x="1571604" y="1214422"/>
            <a:ext cx="6429420" cy="538273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28794" y="214290"/>
            <a:ext cx="7000956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Документы – система </a:t>
            </a: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EuurA88lWHE.jpg"/>
          <p:cNvPicPr>
            <a:picLocks noChangeAspect="1"/>
          </p:cNvPicPr>
          <p:nvPr/>
        </p:nvPicPr>
        <p:blipFill>
          <a:blip r:embed="rId3"/>
          <a:srcRect l="12500" r="16406"/>
          <a:stretch>
            <a:fillRect/>
          </a:stretch>
        </p:blipFill>
        <p:spPr>
          <a:xfrm>
            <a:off x="1357290" y="1285860"/>
            <a:ext cx="6715172" cy="531306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928794" y="142852"/>
            <a:ext cx="7000956" cy="10001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Методическое обеспечение тренировочного процесса – составная и неотъемлемая функция деятельности спортивной школы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14282" y="1397000"/>
          <a:ext cx="8715436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право 6"/>
          <p:cNvSpPr/>
          <p:nvPr/>
        </p:nvSpPr>
        <p:spPr>
          <a:xfrm rot="1908276">
            <a:off x="6202952" y="2084871"/>
            <a:ext cx="714380" cy="428628"/>
          </a:xfrm>
          <a:prstGeom prst="rightArrow">
            <a:avLst>
              <a:gd name="adj1" fmla="val 41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7215206" y="3786190"/>
            <a:ext cx="714380" cy="428628"/>
          </a:xfrm>
          <a:prstGeom prst="rightArrow">
            <a:avLst>
              <a:gd name="adj1" fmla="val 41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386166">
            <a:off x="5983247" y="5394950"/>
            <a:ext cx="714380" cy="428628"/>
          </a:xfrm>
          <a:prstGeom prst="rightArrow">
            <a:avLst>
              <a:gd name="adj1" fmla="val 41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015340">
            <a:off x="2914599" y="5457983"/>
            <a:ext cx="714380" cy="428628"/>
          </a:xfrm>
          <a:prstGeom prst="rightArrow">
            <a:avLst>
              <a:gd name="adj1" fmla="val 41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1214414" y="3643314"/>
            <a:ext cx="714380" cy="428628"/>
          </a:xfrm>
          <a:prstGeom prst="rightArrow">
            <a:avLst>
              <a:gd name="adj1" fmla="val 41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786050" y="214290"/>
            <a:ext cx="6143700" cy="10001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Список использованных источников:</a:t>
            </a:r>
            <a:endParaRPr lang="ru-RU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500174"/>
            <a:ext cx="8572560" cy="521497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Управление методической деятельностью спортивной школы. Научно-методическое пособие./ Никитушкина Н.Н.,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Водянникова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И.А., 2012. – 200с.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Мишуков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А.В. Управление организационно-методической деятельностью спортивной школы :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... канд.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наук : 13.00.04 / А.В. Мишуков. – Москва, 2006. – 129 с.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такое качество образования? / Под ред. А.И.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Адамского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– М.: Эврика, 2009. – 272 с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https://lektsia.com/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http://sambobiysk.ru/attachments/article/41/metoddeyat.doc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https://nsportal.ru/npo-spo/obrazovanie-i-pedagogika/library/2015/02/10/model-metodicheskoy-sluzhby-v-uchrezhdeniya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142852"/>
            <a:ext cx="607219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внимание!</a:t>
            </a:r>
          </a:p>
          <a:p>
            <a:pPr algn="ctr"/>
            <a:endParaRPr lang="ru-RU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Всем удачи!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1285860"/>
            <a:ext cx="2500330" cy="857256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Директор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2214554"/>
            <a:ext cx="2500330" cy="857256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Заместитель директора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60" y="3143248"/>
            <a:ext cx="2357454" cy="857256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Заведующий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отделениями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4810" y="4929198"/>
            <a:ext cx="2928958" cy="857256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Инструктор-методист, инструктор методист по АФК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7884" y="5857892"/>
            <a:ext cx="2928958" cy="78581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Тренер, инструктор по спорту, хореограф</a:t>
            </a:r>
          </a:p>
        </p:txBody>
      </p:sp>
      <p:sp>
        <p:nvSpPr>
          <p:cNvPr id="37" name="Стрелка углом 36"/>
          <p:cNvSpPr/>
          <p:nvPr/>
        </p:nvSpPr>
        <p:spPr>
          <a:xfrm rot="5577605">
            <a:off x="2649492" y="1527736"/>
            <a:ext cx="610978" cy="73591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418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углом 37"/>
          <p:cNvSpPr/>
          <p:nvPr/>
        </p:nvSpPr>
        <p:spPr>
          <a:xfrm rot="5577605">
            <a:off x="3721062" y="2456430"/>
            <a:ext cx="610978" cy="73591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414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углом 38"/>
          <p:cNvSpPr/>
          <p:nvPr/>
        </p:nvSpPr>
        <p:spPr>
          <a:xfrm rot="5577605">
            <a:off x="4721192" y="3385124"/>
            <a:ext cx="610978" cy="73591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418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углом 39"/>
          <p:cNvSpPr/>
          <p:nvPr/>
        </p:nvSpPr>
        <p:spPr>
          <a:xfrm rot="5577605">
            <a:off x="7177153" y="5077529"/>
            <a:ext cx="610978" cy="93319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418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86116" y="4071942"/>
            <a:ext cx="2928958" cy="78581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Старший инструктор-методист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5577605">
            <a:off x="6221391" y="4242380"/>
            <a:ext cx="610978" cy="73591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418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Схема 16"/>
          <p:cNvGraphicFramePr/>
          <p:nvPr/>
        </p:nvGraphicFramePr>
        <p:xfrm>
          <a:off x="4857752" y="1571612"/>
          <a:ext cx="407196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428860" y="214290"/>
            <a:ext cx="6500858" cy="9286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Структура управления методической деятельностью в спортивной школе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786050" y="214290"/>
            <a:ext cx="6143700" cy="10001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методической работы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500174"/>
            <a:ext cx="8572560" cy="521497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анализ состояния процесса спортивной подготовки, выявление проблем, определения путей их преодоления</a:t>
            </a:r>
          </a:p>
          <a:p>
            <a:pPr lvl="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оказание методической помощи в организации инновационной деятельности, проведении опытно-экспериментальной работы, экспертной оценке образовательных программ, программ спортивной подготовки, методических пособий, учебных планов, помощь в подготовке тренеров, инструкторов по спорту, хореографа к аттестации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профессиональное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становление молодых тренеров,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тренеров-преподавателей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выявление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обобщение и распространение опыта тренеров,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тренеров-преподавателей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обеспечение высокого методического уровня проведения тренировочных занятий, физкультурно-оздоровительных и спортивно-массовых мероприятий</a:t>
            </a:r>
          </a:p>
          <a:p>
            <a:pPr lvl="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овышение качества спортивной подготовки деятельности</a:t>
            </a:r>
          </a:p>
          <a:p>
            <a:pPr lvl="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обобщение и распространение опыта спортивной подготовки.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786050" y="214290"/>
            <a:ext cx="6143700" cy="10001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Нормативно-правовые акты:</a:t>
            </a: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428736"/>
            <a:ext cx="8572560" cy="5429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endParaRPr lang="ru-RU" sz="2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Положение о тренерском совете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</a:t>
            </a: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оложение о внутреннем контроле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Графики мероприятий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Порядок формирования тренировочных групп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Правила приема лиц в МАУ СШ «Юность», осуществляющей реализацию программ спортивной подготовки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Порядок перевода, отчисления и восстановления занимающихся, проходящих спортивную подготовку</a:t>
            </a:r>
            <a:endParaRPr lang="ru-RU" sz="2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Положение о ведении личных дел занимающихся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Положение о текущем, этапном и итоговом контроле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endParaRPr lang="ru-RU" sz="2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endParaRPr lang="ru-RU" sz="2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786050" y="214290"/>
            <a:ext cx="6143700" cy="10001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ФОРМЫ организации методической работы:</a:t>
            </a: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500174"/>
            <a:ext cx="8572560" cy="521497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тренерский совет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методический совет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курсы повышения квалификации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семинары и индивидуальные собеседования для тренеров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самообразование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профессионального мастерства через участие в конкурсах, проектах, рейтингах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совещания, планерки, собрания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endParaRPr lang="ru-RU" sz="2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3"/>
            <a:ext cx="2357454" cy="188203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928794" y="214290"/>
            <a:ext cx="7000956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Организация методической работы </a:t>
            </a:r>
          </a:p>
          <a:p>
            <a:pPr algn="ctr"/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спортивной школе</a:t>
            </a:r>
            <a:endParaRPr lang="ru-RU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1140146"/>
          <a:ext cx="8858312" cy="550356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214578"/>
                <a:gridCol w="2214578"/>
                <a:gridCol w="2214578"/>
                <a:gridCol w="2214578"/>
              </a:tblGrid>
              <a:tr h="7713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Информационная</a:t>
                      </a:r>
                      <a:r>
                        <a:rPr lang="ru-RU" sz="1600" baseline="0" dirty="0" smtClean="0"/>
                        <a:t> деятельность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Аналитическая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Организационно-методическая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Консультативная </a:t>
                      </a:r>
                      <a:r>
                        <a:rPr lang="ru-RU" sz="1600" baseline="0" dirty="0" smtClean="0"/>
                        <a:t>деятельность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404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Формирование информационно-методических банков данных (НПА, </a:t>
                      </a:r>
                      <a:r>
                        <a:rPr lang="ru-RU" sz="1100" baseline="0" dirty="0" smtClean="0"/>
                        <a:t>одаренных </a:t>
                      </a:r>
                      <a:r>
                        <a:rPr lang="ru-RU" sz="1100" dirty="0" smtClean="0"/>
                        <a:t>занимающихся, тренерского состава,</a:t>
                      </a:r>
                      <a:r>
                        <a:rPr lang="ru-RU" sz="1100" baseline="0" dirty="0" smtClean="0"/>
                        <a:t> современных методов, средств, используемых в тренировочном процессе</a:t>
                      </a:r>
                      <a:r>
                        <a:rPr lang="ru-RU" sz="1100" dirty="0" smtClean="0"/>
                        <a:t> ).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Сбор</a:t>
                      </a:r>
                      <a:r>
                        <a:rPr lang="ru-RU" sz="1100" baseline="0" dirty="0" smtClean="0"/>
                        <a:t> и обработка информации о результатах работы тренеров, специалистов.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Организация инновационной деятельности в тренировочном процессе.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Повышение уровня</a:t>
                      </a:r>
                      <a:r>
                        <a:rPr lang="ru-RU" sz="1100" baseline="0" dirty="0" smtClean="0"/>
                        <a:t> квалификации тренерского состава через курсы повышения квалификации, самообразование.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/>
                        <a:t>Аттестация тренерского состава, выявление передового опыта работы.</a:t>
                      </a:r>
                      <a:r>
                        <a:rPr lang="ru-RU" sz="110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Консультирование родителей (законных представителей) об этапах тренировочного процесса,</a:t>
                      </a:r>
                      <a:r>
                        <a:rPr lang="ru-RU" sz="1100" baseline="0" dirty="0" smtClean="0"/>
                        <a:t> результатах соревновательной деятельности воспитанников и т.д.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Создание </a:t>
                      </a:r>
                      <a:r>
                        <a:rPr lang="ru-RU" sz="1100" dirty="0" err="1" smtClean="0"/>
                        <a:t>медиатеки</a:t>
                      </a:r>
                      <a:r>
                        <a:rPr lang="ru-RU" sz="1100" dirty="0" smtClean="0"/>
                        <a:t> нормативных,</a:t>
                      </a:r>
                      <a:r>
                        <a:rPr lang="ru-RU" sz="1100" baseline="0" dirty="0" smtClean="0"/>
                        <a:t> учебно-методических материалов. 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Изучение и анализ</a:t>
                      </a:r>
                      <a:r>
                        <a:rPr lang="ru-RU" sz="1100" baseline="0" dirty="0" smtClean="0"/>
                        <a:t> состояния и результатов методической работы, определение направлений ее совершенствования.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Организация взаимодействия с методическими службами других учреждений</a:t>
                      </a:r>
                      <a:r>
                        <a:rPr lang="ru-RU" sz="1100" baseline="0" dirty="0" smtClean="0"/>
                        <a:t> (СШ, СШОР, ЦСП и др.)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Организация консультационной</a:t>
                      </a:r>
                      <a:r>
                        <a:rPr lang="ru-RU" sz="1100" baseline="0" dirty="0" smtClean="0"/>
                        <a:t> работы для сотрудников (индивидуальное/групповое консультирование).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7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Сбор и обработка</a:t>
                      </a:r>
                      <a:r>
                        <a:rPr lang="ru-RU" sz="1100" baseline="0" dirty="0" smtClean="0"/>
                        <a:t> внешней информации путем участия в конференциях, семинарах, </a:t>
                      </a:r>
                      <a:r>
                        <a:rPr lang="ru-RU" sz="1100" baseline="0" dirty="0" err="1" smtClean="0"/>
                        <a:t>вебинарах</a:t>
                      </a:r>
                      <a:endParaRPr lang="ru-RU" sz="1100" dirty="0" smtClean="0"/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Мониторинг профессиональных и информационных потребностей</a:t>
                      </a:r>
                      <a:r>
                        <a:rPr lang="ru-RU" sz="1100" baseline="0" dirty="0" smtClean="0"/>
                        <a:t> сотрудников.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Организация</a:t>
                      </a:r>
                      <a:r>
                        <a:rPr lang="ru-RU" sz="1100" baseline="0" dirty="0" smtClean="0"/>
                        <a:t>  проведения семинаров-практикумов, мастер-классов, конкурсов.</a:t>
                      </a:r>
                      <a:endParaRPr lang="ru-RU" sz="11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Информационно-коммуникационное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обеспечение тренировочного процесса.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Консультирование  населения о</a:t>
                      </a:r>
                      <a:r>
                        <a:rPr lang="ru-RU" sz="1100" baseline="0" dirty="0" smtClean="0"/>
                        <a:t> видах спорта, культивируемых спортивной школой</a:t>
                      </a:r>
                      <a:r>
                        <a:rPr lang="ru-RU" sz="1100" dirty="0" smtClean="0"/>
                        <a:t> 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1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Информация, материалы  координационно-методических советов различных</a:t>
                      </a:r>
                      <a:r>
                        <a:rPr lang="ru-RU" sz="1100" baseline="0" dirty="0" smtClean="0"/>
                        <a:t> уровней.</a:t>
                      </a:r>
                      <a:endParaRPr lang="ru-RU" sz="1100" dirty="0" smtClean="0"/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Составление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справок и отчетов</a:t>
                      </a:r>
                      <a:r>
                        <a:rPr lang="ru-RU" sz="1100" baseline="0" dirty="0" smtClean="0"/>
                        <a:t> по  итогам проведенных работ.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Организация  проведения тренерских советов, других общих  собраний.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Разработка наглядного материала (буклеты, листовки, информационные листы),</a:t>
                      </a:r>
                      <a:r>
                        <a:rPr lang="ru-RU" sz="1100" baseline="0" dirty="0" smtClean="0"/>
                        <a:t> оформление стендов.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928794" y="214290"/>
            <a:ext cx="7000956" cy="10001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Перечень документов методической направленности в спортивной школе</a:t>
            </a: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1500174"/>
          <a:ext cx="8858312" cy="508497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214578"/>
                <a:gridCol w="2214578"/>
                <a:gridCol w="2214578"/>
                <a:gridCol w="2214578"/>
              </a:tblGrid>
              <a:tr h="7733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Информационная</a:t>
                      </a:r>
                      <a:r>
                        <a:rPr lang="ru-RU" sz="1600" baseline="0" dirty="0" smtClean="0"/>
                        <a:t> деятельность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Аналитическая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Организационно-методическая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Консультативная </a:t>
                      </a:r>
                      <a:r>
                        <a:rPr lang="ru-RU" sz="1600" baseline="0" dirty="0" smtClean="0"/>
                        <a:t>деятельность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76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Банки данных, </a:t>
                      </a:r>
                    </a:p>
                    <a:p>
                      <a:pPr algn="just"/>
                      <a:r>
                        <a:rPr lang="ru-RU" sz="1600" dirty="0" err="1" smtClean="0"/>
                        <a:t>Медиатека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Самоанализ учреждения.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Аналитические справки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 качестве</a:t>
                      </a:r>
                      <a:r>
                        <a:rPr lang="ru-RU" sz="1600" baseline="0" dirty="0" smtClean="0"/>
                        <a:t> работы тренера.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Программы СП,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планы (повышение</a:t>
                      </a:r>
                      <a:r>
                        <a:rPr lang="ru-RU" sz="1600" baseline="0" dirty="0" smtClean="0"/>
                        <a:t> квалификации, аттестации тренерского состава).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Методические материалы.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2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Отчеты по соревнованиям.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Обобщенные материалы о системе методической</a:t>
                      </a:r>
                      <a:r>
                        <a:rPr lang="ru-RU" sz="1600" baseline="0" dirty="0" smtClean="0"/>
                        <a:t> работы.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Методические материалы,</a:t>
                      </a:r>
                      <a:r>
                        <a:rPr lang="ru-RU" sz="1600" baseline="0" dirty="0" smtClean="0"/>
                        <a:t> продукты.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Разработанные информационные материалы 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Материалы печати по проблемам </a:t>
                      </a:r>
                      <a:r>
                        <a:rPr lang="ru-RU" sz="1600" dirty="0" err="1" smtClean="0"/>
                        <a:t>ФКиС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Письменные материалы (по работе тренера, по анализу и самоанализу).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Индивидуальные планы.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Журналы консультаций.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83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Рефераты, тексты</a:t>
                      </a:r>
                      <a:r>
                        <a:rPr lang="ru-RU" sz="1600" baseline="0" dirty="0" smtClean="0"/>
                        <a:t> докладов, сообщений.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Отчеты, результаты мониторингов.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Протоколы тренерского совета.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Разработанные методики,</a:t>
                      </a:r>
                      <a:r>
                        <a:rPr lang="ru-RU" sz="1600" baseline="0" dirty="0" smtClean="0"/>
                        <a:t> программы.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928794" y="214290"/>
            <a:ext cx="7000956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Документы – система </a:t>
            </a: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 r="62255" b="17001"/>
          <a:stretch>
            <a:fillRect/>
          </a:stretch>
        </p:blipFill>
        <p:spPr>
          <a:xfrm>
            <a:off x="214282" y="1285860"/>
            <a:ext cx="3071834" cy="535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4"/>
          <a:srcRect r="68755" b="66935"/>
          <a:stretch>
            <a:fillRect/>
          </a:stretch>
        </p:blipFill>
        <p:spPr>
          <a:xfrm>
            <a:off x="6429388" y="1285860"/>
            <a:ext cx="2357454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69964" b="61352"/>
          <a:stretch>
            <a:fillRect/>
          </a:stretch>
        </p:blipFill>
        <p:spPr>
          <a:xfrm>
            <a:off x="3571868" y="1214422"/>
            <a:ext cx="2357454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/>
          <p:nvPr/>
        </p:nvPicPr>
        <p:blipFill>
          <a:blip r:embed="rId6"/>
          <a:srcRect r="72049" b="72790"/>
          <a:stretch>
            <a:fillRect/>
          </a:stretch>
        </p:blipFill>
        <p:spPr>
          <a:xfrm>
            <a:off x="3571868" y="3857628"/>
            <a:ext cx="2643206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/>
          <p:nvPr/>
        </p:nvPicPr>
        <p:blipFill>
          <a:blip r:embed="rId7"/>
          <a:srcRect r="68079" b="67071"/>
          <a:stretch>
            <a:fillRect/>
          </a:stretch>
        </p:blipFill>
        <p:spPr>
          <a:xfrm>
            <a:off x="6643702" y="3929066"/>
            <a:ext cx="2357454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2428860" y="2857496"/>
            <a:ext cx="1214446" cy="5715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500694" y="2143116"/>
            <a:ext cx="1214446" cy="5715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071670" y="4357694"/>
            <a:ext cx="1643074" cy="5715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643570" y="4786322"/>
            <a:ext cx="1785950" cy="8572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928794" y="214290"/>
            <a:ext cx="7000956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Документы – система </a:t>
            </a: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xMSpUgAld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428736"/>
            <a:ext cx="4071966" cy="507015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ZtcLN9_E8RM.jpg"/>
          <p:cNvPicPr>
            <a:picLocks noChangeAspect="1"/>
          </p:cNvPicPr>
          <p:nvPr/>
        </p:nvPicPr>
        <p:blipFill>
          <a:blip r:embed="rId4" cstate="print"/>
          <a:srcRect b="8333"/>
          <a:stretch>
            <a:fillRect/>
          </a:stretch>
        </p:blipFill>
        <p:spPr>
          <a:xfrm>
            <a:off x="4929190" y="1285860"/>
            <a:ext cx="3286148" cy="5355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760</Words>
  <Application>Microsoft Office PowerPoint</Application>
  <PresentationFormat>Экран (4:3)</PresentationFormat>
  <Paragraphs>125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СИСТЕМА МЕТОДИЧЕСКОЙ РАБОТЫ В СПОРТИВНОЙ ШКОЛЕ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Junior</dc:creator>
  <cp:lastModifiedBy>Junior</cp:lastModifiedBy>
  <cp:revision>190</cp:revision>
  <dcterms:created xsi:type="dcterms:W3CDTF">2021-04-08T06:36:57Z</dcterms:created>
  <dcterms:modified xsi:type="dcterms:W3CDTF">2021-04-16T07:55:38Z</dcterms:modified>
</cp:coreProperties>
</file>