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2" r:id="rId4"/>
    <p:sldId id="261" r:id="rId5"/>
    <p:sldId id="258" r:id="rId6"/>
    <p:sldId id="264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0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1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7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6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5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3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6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2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5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1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3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6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1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1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A9245E-B302-40AD-99F1-EDA00CA3407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849AF9-5F92-401D-834D-3122FE4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592530"/>
            <a:ext cx="10812586" cy="29761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Модель методической работы в МБУ «СШ «Фортуна»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306" y="5486401"/>
            <a:ext cx="8689976" cy="137159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Выполнила: инструктор-методист стрелкового тира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Минулина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Анастасия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Дамировна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96" t="21505" r="19230" b="17885"/>
          <a:stretch/>
        </p:blipFill>
        <p:spPr>
          <a:xfrm>
            <a:off x="0" y="0"/>
            <a:ext cx="2205518" cy="168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67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30" y="479972"/>
            <a:ext cx="10364451" cy="1596177"/>
          </a:xfrm>
        </p:spPr>
        <p:txBody>
          <a:bodyPr/>
          <a:lstStyle/>
          <a:p>
            <a:r>
              <a:rPr lang="ru-RU" dirty="0" smtClean="0"/>
              <a:t>Предмет и объект деятельности учреждения, Цели и  задачи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7857" y="2082297"/>
            <a:ext cx="10377054" cy="4655127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Основной целью Учреждения является Реализация единой политики в сфере развития физической культуры и спорта на территории МО</a:t>
            </a:r>
            <a:r>
              <a:rPr lang="en-US" dirty="0" smtClean="0"/>
              <a:t> </a:t>
            </a:r>
            <a:r>
              <a:rPr lang="ru-RU" dirty="0" smtClean="0"/>
              <a:t>г. </a:t>
            </a:r>
            <a:r>
              <a:rPr lang="ru-RU" dirty="0" err="1" smtClean="0"/>
              <a:t>губкинский</a:t>
            </a:r>
            <a:r>
              <a:rPr lang="ru-RU" dirty="0" smtClean="0"/>
              <a:t>, обеспечение условий для развития на территории города физической культуры и спорта;</a:t>
            </a:r>
          </a:p>
          <a:p>
            <a:r>
              <a:rPr lang="ru-RU" dirty="0" smtClean="0"/>
              <a:t>Основной задачей деятельности учреждения является подготовка спортивного резерва, развитие массового спорта, привлечение населения к занятиям спортом и физической культурой;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97" y="5025426"/>
            <a:ext cx="2429818" cy="1727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6843" cy="1155962"/>
          </a:xfrm>
        </p:spPr>
        <p:txBody>
          <a:bodyPr/>
          <a:lstStyle/>
          <a:p>
            <a:r>
              <a:rPr lang="ru-RU" dirty="0"/>
              <a:t>задачи методической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1881" y="1851044"/>
            <a:ext cx="10538860" cy="4278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Обеспечение высокого методического уровня проведения тренировочных занятий, физкультурно-оздоровительных и спортивно-массовых мероприятий. </a:t>
            </a:r>
          </a:p>
          <a:p>
            <a:r>
              <a:rPr lang="ru-RU" dirty="0"/>
              <a:t>Оказание методической помощи физкультурным работникам в реализации программ спортивной подготовки. </a:t>
            </a:r>
          </a:p>
          <a:p>
            <a:r>
              <a:rPr lang="ru-RU" dirty="0"/>
              <a:t>Профессиональное становление молодых тренеров, тренеров-преподавателей. </a:t>
            </a:r>
          </a:p>
          <a:p>
            <a:r>
              <a:rPr lang="ru-RU" dirty="0"/>
              <a:t>Повышение профессиональной квалификации тренеров, тренеров-преподавателей.</a:t>
            </a:r>
          </a:p>
          <a:p>
            <a:r>
              <a:rPr lang="ru-RU" dirty="0"/>
              <a:t> Выявление, обобщение и распространение опыта тренеров, тренеров-преподавателей.</a:t>
            </a:r>
          </a:p>
          <a:p>
            <a:r>
              <a:rPr lang="ru-RU" dirty="0"/>
              <a:t>Творческая ориентация коллектива на овладение современными технологиями, которые стимулируют активность обучающихся, раскрывают потенциал личности ребенка. </a:t>
            </a:r>
          </a:p>
          <a:p>
            <a:r>
              <a:rPr lang="ru-RU" dirty="0"/>
              <a:t>Внедрение в тренировочный процесс инновационных учебно-методических и дидактических материалов.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3569" r="-2513" b="15708"/>
          <a:stretch/>
        </p:blipFill>
        <p:spPr bwMode="auto">
          <a:xfrm>
            <a:off x="9964393" y="199177"/>
            <a:ext cx="2336249" cy="1652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4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80" y="0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/>
              <a:t>Направления деятельности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2218" y="1953491"/>
            <a:ext cx="10557164" cy="5220593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ru-RU" sz="1700" dirty="0"/>
              <a:t>реализация программ спортивной подготовки по видам спорта в соответствии с федеральными стандартами спортивной подготовки по видам спорта</a:t>
            </a:r>
            <a:r>
              <a:rPr lang="ru-RU" sz="1700" dirty="0" smtClean="0"/>
              <a:t>:</a:t>
            </a:r>
          </a:p>
          <a:p>
            <a:pPr algn="just"/>
            <a:endParaRPr lang="ru-RU" sz="1700" dirty="0"/>
          </a:p>
          <a:p>
            <a:pPr algn="just"/>
            <a:endParaRPr lang="ru-RU" sz="1700" dirty="0" smtClean="0"/>
          </a:p>
          <a:p>
            <a:pPr algn="just"/>
            <a:endParaRPr lang="ru-RU" sz="1700" dirty="0"/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участие</a:t>
            </a:r>
            <a:r>
              <a:rPr lang="ru-RU" sz="1700" dirty="0"/>
              <a:t>, организация и проведение официальных спортивных </a:t>
            </a:r>
            <a:r>
              <a:rPr lang="ru-RU" sz="1700" dirty="0" smtClean="0"/>
              <a:t>мероприятий, официальных физкультурных (физкультурно-оздоровительных), спортивно-массовых мероприятий и мероприятий ГТО;</a:t>
            </a:r>
            <a:endParaRPr lang="ru-RU" sz="1700" dirty="0"/>
          </a:p>
          <a:p>
            <a:pPr algn="just"/>
            <a:r>
              <a:rPr lang="ru-RU" sz="1700" dirty="0"/>
              <a:t>выполнение работ по подготовке спортивного резерва;</a:t>
            </a:r>
          </a:p>
          <a:p>
            <a:pPr algn="just"/>
            <a:r>
              <a:rPr lang="ru-RU" sz="1700" dirty="0"/>
              <a:t>обеспечение участия </a:t>
            </a:r>
            <a:r>
              <a:rPr lang="ru-RU" sz="1700" dirty="0" smtClean="0"/>
              <a:t>спортсменов в </a:t>
            </a:r>
            <a:r>
              <a:rPr lang="ru-RU" sz="1700" dirty="0"/>
              <a:t>официальных спортивных мероприятиях;</a:t>
            </a:r>
          </a:p>
          <a:p>
            <a:pPr algn="just"/>
            <a:r>
              <a:rPr lang="ru-RU" sz="1700" dirty="0" smtClean="0"/>
              <a:t>Обеспечение доступа граждан к объектам спорта;</a:t>
            </a:r>
          </a:p>
          <a:p>
            <a:pPr algn="just"/>
            <a:r>
              <a:rPr lang="ru-RU" sz="1700" dirty="0" smtClean="0"/>
              <a:t>Выполнение муниципального задания, формируемого и утверждаемого Учредителем.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390158" y="1672991"/>
            <a:ext cx="2857560" cy="15412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52" y="1431019"/>
            <a:ext cx="1813813" cy="181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11757" r="2313" b="11311"/>
          <a:stretch/>
        </p:blipFill>
        <p:spPr bwMode="auto">
          <a:xfrm>
            <a:off x="1231273" y="1461597"/>
            <a:ext cx="2067638" cy="1752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8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213" y="189892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Организационная структура</a:t>
            </a:r>
            <a:br>
              <a:rPr lang="ru-RU" dirty="0" smtClean="0"/>
            </a:br>
            <a:r>
              <a:rPr lang="ru-RU" dirty="0" smtClean="0"/>
              <a:t> МБУ СШ «Фортуна»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38" t="16959" r="20694" b="13607"/>
          <a:stretch/>
        </p:blipFill>
        <p:spPr>
          <a:xfrm>
            <a:off x="1199449" y="1766965"/>
            <a:ext cx="8944678" cy="45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9626"/>
          </a:xfrm>
        </p:spPr>
        <p:txBody>
          <a:bodyPr/>
          <a:lstStyle/>
          <a:p>
            <a:r>
              <a:rPr lang="ru-RU" dirty="0" smtClean="0"/>
              <a:t>Методическая работа в учреждении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30553" r="43803" b="44595"/>
          <a:stretch/>
        </p:blipFill>
        <p:spPr bwMode="auto">
          <a:xfrm>
            <a:off x="1747317" y="1557196"/>
            <a:ext cx="8290179" cy="248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1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7560" y="516048"/>
            <a:ext cx="3935689" cy="5266099"/>
          </a:xfrm>
        </p:spPr>
        <p:txBody>
          <a:bodyPr vert="horz" anchor="ctr"/>
          <a:lstStyle/>
          <a:p>
            <a:r>
              <a:rPr lang="ru-RU" sz="3600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826111"/>
            <a:ext cx="6199187" cy="47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5666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174</TotalTime>
  <Words>175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Капля</vt:lpstr>
      <vt:lpstr>Модель методической работы в МБУ «СШ «Фортуна»</vt:lpstr>
      <vt:lpstr>Предмет и объект деятельности учреждения, Цели и  задачи деятельности</vt:lpstr>
      <vt:lpstr>задачи методической работы</vt:lpstr>
      <vt:lpstr>Направления деятельности  </vt:lpstr>
      <vt:lpstr>Организационная структура  МБУ СШ «Фортуна»</vt:lpstr>
      <vt:lpstr>Методическая работа в учреждении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методической работы в МБУ «СШ «Фортуна»</dc:title>
  <dc:creator>USER</dc:creator>
  <cp:lastModifiedBy>Пользователь</cp:lastModifiedBy>
  <cp:revision>16</cp:revision>
  <dcterms:created xsi:type="dcterms:W3CDTF">2020-05-12T17:36:00Z</dcterms:created>
  <dcterms:modified xsi:type="dcterms:W3CDTF">2020-05-13T13:35:07Z</dcterms:modified>
</cp:coreProperties>
</file>