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60" r:id="rId3"/>
    <p:sldId id="262" r:id="rId4"/>
    <p:sldId id="261" r:id="rId5"/>
    <p:sldId id="258" r:id="rId6"/>
    <p:sldId id="264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595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608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81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176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6667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457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24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939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468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222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159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631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517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838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747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468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213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016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9A9245E-B302-40AD-99F1-EDA00CA3407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2849AF9-5F92-401D-834D-3122FE46A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763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001" y="592530"/>
            <a:ext cx="10812586" cy="297617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Модель методической работы в МБУ «СШ «Фортуна»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1306" y="5486401"/>
            <a:ext cx="8689976" cy="1371599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Выполнила: инструктор-методист стрелкового тира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Минулина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Анастасия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Дамировна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1796" t="21505" r="19230" b="17885"/>
          <a:stretch/>
        </p:blipFill>
        <p:spPr>
          <a:xfrm>
            <a:off x="0" y="0"/>
            <a:ext cx="2205518" cy="1689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9674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7630" y="479972"/>
            <a:ext cx="10364451" cy="1596177"/>
          </a:xfrm>
        </p:spPr>
        <p:txBody>
          <a:bodyPr/>
          <a:lstStyle/>
          <a:p>
            <a:r>
              <a:rPr lang="ru-RU" dirty="0" smtClean="0"/>
              <a:t>Предмет и объект деятельности учреждения, Цели и  задачи деятельности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37857" y="2082297"/>
            <a:ext cx="10377054" cy="4655127"/>
          </a:xfrm>
        </p:spPr>
        <p:txBody>
          <a:bodyPr>
            <a:normAutofit/>
          </a:bodyPr>
          <a:lstStyle/>
          <a:p>
            <a:r>
              <a:rPr lang="ru-RU" dirty="0" smtClean="0"/>
              <a:t>Основной целью Учреждения является Реализация единой политики в сфере развития физической культуры и спорта на территории МО</a:t>
            </a:r>
            <a:r>
              <a:rPr lang="en-US" dirty="0" smtClean="0"/>
              <a:t> </a:t>
            </a:r>
            <a:r>
              <a:rPr lang="ru-RU" dirty="0" smtClean="0"/>
              <a:t>г. </a:t>
            </a:r>
            <a:r>
              <a:rPr lang="ru-RU" dirty="0" err="1" smtClean="0"/>
              <a:t>губкинский</a:t>
            </a:r>
            <a:r>
              <a:rPr lang="ru-RU" dirty="0" smtClean="0"/>
              <a:t>, обеспечение условий для развития на территории города физической культуры и спорта;</a:t>
            </a:r>
          </a:p>
          <a:p>
            <a:r>
              <a:rPr lang="ru-RU" dirty="0" smtClean="0"/>
              <a:t>Основной задачей деятельности учреждения является подготовка спортивного резерва, развитие массового спорта, привлечение населения к занятиям спортом и физической культурой;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9397" y="5025426"/>
            <a:ext cx="2429818" cy="17278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54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6843" cy="1155962"/>
          </a:xfrm>
        </p:spPr>
        <p:txBody>
          <a:bodyPr/>
          <a:lstStyle/>
          <a:p>
            <a:r>
              <a:rPr lang="ru-RU" dirty="0"/>
              <a:t>задачи методической </a:t>
            </a:r>
            <a:r>
              <a:rPr lang="ru-RU" dirty="0" smtClean="0"/>
              <a:t>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31881" y="1851044"/>
            <a:ext cx="10538860" cy="427815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Обеспечение высокого методического уровня проведения тренировочных занятий, физкультурно-оздоровительных и спортивно-массовых мероприятий. </a:t>
            </a:r>
          </a:p>
          <a:p>
            <a:r>
              <a:rPr lang="ru-RU" dirty="0"/>
              <a:t>Оказание методической помощи физкультурным работникам в реализации программ спортивной подготовки. </a:t>
            </a:r>
          </a:p>
          <a:p>
            <a:r>
              <a:rPr lang="ru-RU" dirty="0"/>
              <a:t>Профессиональное становление молодых тренеров, тренеров-преподавателей. </a:t>
            </a:r>
          </a:p>
          <a:p>
            <a:r>
              <a:rPr lang="ru-RU" dirty="0"/>
              <a:t>Повышение профессиональной квалификации тренеров, тренеров-преподавателей.</a:t>
            </a:r>
          </a:p>
          <a:p>
            <a:r>
              <a:rPr lang="ru-RU" dirty="0"/>
              <a:t> Выявление, обобщение и распространение опыта тренеров, тренеров-преподавателей.</a:t>
            </a:r>
          </a:p>
          <a:p>
            <a:r>
              <a:rPr lang="ru-RU" dirty="0"/>
              <a:t>Творческая ориентация коллектива на овладение современными технологиями, которые стимулируют активность обучающихся, раскрывают потенциал личности ребенка. </a:t>
            </a:r>
          </a:p>
          <a:p>
            <a:r>
              <a:rPr lang="ru-RU" dirty="0"/>
              <a:t>Внедрение в тренировочный процесс инновационных учебно-методических и дидактических материалов. 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" t="13569" r="-2513" b="15708"/>
          <a:stretch/>
        </p:blipFill>
        <p:spPr bwMode="auto">
          <a:xfrm>
            <a:off x="9964393" y="199177"/>
            <a:ext cx="2336249" cy="16522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744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280" y="0"/>
            <a:ext cx="10364451" cy="1596177"/>
          </a:xfrm>
        </p:spPr>
        <p:txBody>
          <a:bodyPr>
            <a:normAutofit/>
          </a:bodyPr>
          <a:lstStyle/>
          <a:p>
            <a:r>
              <a:rPr lang="ru-RU" dirty="0"/>
              <a:t>Направления деятельности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22218" y="1953491"/>
            <a:ext cx="10557164" cy="5220593"/>
          </a:xfrm>
        </p:spPr>
        <p:txBody>
          <a:bodyPr anchor="ctr">
            <a:normAutofit fontScale="92500"/>
          </a:bodyPr>
          <a:lstStyle/>
          <a:p>
            <a:pPr algn="just"/>
            <a:r>
              <a:rPr lang="ru-RU" sz="1700" dirty="0"/>
              <a:t>реализация программ спортивной подготовки по видам спорта в соответствии с федеральными стандартами спортивной подготовки по видам спорта</a:t>
            </a:r>
            <a:r>
              <a:rPr lang="ru-RU" sz="1700" dirty="0" smtClean="0"/>
              <a:t>:</a:t>
            </a:r>
          </a:p>
          <a:p>
            <a:pPr algn="just"/>
            <a:endParaRPr lang="ru-RU" sz="1700" dirty="0"/>
          </a:p>
          <a:p>
            <a:pPr algn="just"/>
            <a:endParaRPr lang="ru-RU" sz="1700" dirty="0" smtClean="0"/>
          </a:p>
          <a:p>
            <a:pPr algn="just"/>
            <a:endParaRPr lang="ru-RU" sz="1700" dirty="0"/>
          </a:p>
          <a:p>
            <a:pPr algn="just"/>
            <a:endParaRPr lang="ru-RU" sz="1700" dirty="0" smtClean="0"/>
          </a:p>
          <a:p>
            <a:pPr algn="just"/>
            <a:r>
              <a:rPr lang="ru-RU" sz="1700" dirty="0" smtClean="0"/>
              <a:t>участие</a:t>
            </a:r>
            <a:r>
              <a:rPr lang="ru-RU" sz="1700" dirty="0"/>
              <a:t>, организация и проведение официальных спортивных </a:t>
            </a:r>
            <a:r>
              <a:rPr lang="ru-RU" sz="1700" dirty="0" smtClean="0"/>
              <a:t>мероприятий, официальных физкультурных (физкультурно-оздоровительных), спортивно-массовых мероприятий и мероприятий ГТО;</a:t>
            </a:r>
            <a:endParaRPr lang="ru-RU" sz="1700" dirty="0"/>
          </a:p>
          <a:p>
            <a:pPr algn="just"/>
            <a:r>
              <a:rPr lang="ru-RU" sz="1700" dirty="0"/>
              <a:t>выполнение работ по подготовке спортивного резерва;</a:t>
            </a:r>
          </a:p>
          <a:p>
            <a:pPr algn="just"/>
            <a:r>
              <a:rPr lang="ru-RU" sz="1700" dirty="0"/>
              <a:t>обеспечение участия </a:t>
            </a:r>
            <a:r>
              <a:rPr lang="ru-RU" sz="1700" dirty="0" smtClean="0"/>
              <a:t>спортсменов в </a:t>
            </a:r>
            <a:r>
              <a:rPr lang="ru-RU" sz="1700" dirty="0"/>
              <a:t>официальных спортивных мероприятиях;</a:t>
            </a:r>
          </a:p>
          <a:p>
            <a:pPr algn="just"/>
            <a:r>
              <a:rPr lang="ru-RU" sz="1700" dirty="0" smtClean="0"/>
              <a:t>Обеспечение доступа граждан к объектам спорта;</a:t>
            </a:r>
          </a:p>
          <a:p>
            <a:pPr algn="just"/>
            <a:r>
              <a:rPr lang="ru-RU" sz="1700" dirty="0" smtClean="0"/>
              <a:t>Выполнение муниципального задания, формируемого и утверждаемого Учредителем.</a:t>
            </a:r>
          </a:p>
          <a:p>
            <a:pPr marL="0" indent="0" algn="just">
              <a:buNone/>
            </a:pPr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4390158" y="1672991"/>
            <a:ext cx="2857560" cy="154126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152" y="1431019"/>
            <a:ext cx="1813813" cy="1813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0" t="11757" r="2313" b="11311"/>
          <a:stretch/>
        </p:blipFill>
        <p:spPr bwMode="auto">
          <a:xfrm>
            <a:off x="1231273" y="1461597"/>
            <a:ext cx="2067638" cy="17526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7080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5213" y="189892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Организационная структура</a:t>
            </a:r>
            <a:br>
              <a:rPr lang="ru-RU" dirty="0" smtClean="0"/>
            </a:br>
            <a:r>
              <a:rPr lang="ru-RU" dirty="0" smtClean="0"/>
              <a:t> МБУ СШ «Фортуна»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1938" t="16959" r="20694" b="13607"/>
          <a:stretch/>
        </p:blipFill>
        <p:spPr>
          <a:xfrm>
            <a:off x="1199449" y="1766965"/>
            <a:ext cx="8944678" cy="451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29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29626"/>
          </a:xfrm>
        </p:spPr>
        <p:txBody>
          <a:bodyPr/>
          <a:lstStyle/>
          <a:p>
            <a:r>
              <a:rPr lang="ru-RU" dirty="0" smtClean="0"/>
              <a:t>Методическая работа в учреждении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7" t="30553" r="43803" b="44595"/>
          <a:stretch/>
        </p:blipFill>
        <p:spPr bwMode="auto">
          <a:xfrm>
            <a:off x="1747317" y="1557196"/>
            <a:ext cx="8290179" cy="248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9811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77560" y="516048"/>
            <a:ext cx="3935689" cy="5266099"/>
          </a:xfrm>
        </p:spPr>
        <p:txBody>
          <a:bodyPr vert="horz" anchor="ctr"/>
          <a:lstStyle/>
          <a:p>
            <a:r>
              <a:rPr lang="ru-RU" sz="3600" dirty="0" smtClean="0"/>
              <a:t>СПАСИБО ЗА ВНИМАНИЕ!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413" y="826111"/>
            <a:ext cx="6199187" cy="4748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065666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174</TotalTime>
  <Words>175</Words>
  <Application>Microsoft Office PowerPoint</Application>
  <PresentationFormat>Произвольный</PresentationFormat>
  <Paragraphs>30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Капля</vt:lpstr>
      <vt:lpstr>Модель методической работы в МБУ «СШ «Фортуна»</vt:lpstr>
      <vt:lpstr>Предмет и объект деятельности учреждения, Цели и  задачи деятельности</vt:lpstr>
      <vt:lpstr>задачи методической работы</vt:lpstr>
      <vt:lpstr>Направления деятельности  </vt:lpstr>
      <vt:lpstr>Организационная структура  МБУ СШ «Фортуна»</vt:lpstr>
      <vt:lpstr>Методическая работа в учреждении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методической работы в МБУ «СШ «Фортуна»</dc:title>
  <dc:creator>USER</dc:creator>
  <cp:lastModifiedBy>Пользователь</cp:lastModifiedBy>
  <cp:revision>16</cp:revision>
  <dcterms:created xsi:type="dcterms:W3CDTF">2020-05-12T17:36:00Z</dcterms:created>
  <dcterms:modified xsi:type="dcterms:W3CDTF">2020-05-13T13:35:07Z</dcterms:modified>
</cp:coreProperties>
</file>