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42231-350F-45A9-A81F-E02421CFCAE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C2F7B-0717-4CB2-9A8A-A14658C83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1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2F7B-0717-4CB2-9A8A-A14658C832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1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8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9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1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0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3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0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0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BADE-CDF9-4BB1-83E5-29389F115B67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B278A-DC5A-4793-BC9B-72C43967E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8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://csp.lsport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254" y="1916832"/>
            <a:ext cx="8712968" cy="1470025"/>
          </a:xfrm>
        </p:spPr>
        <p:txBody>
          <a:bodyPr>
            <a:noAutofit/>
          </a:bodyPr>
          <a:lstStyle/>
          <a:p>
            <a:r>
              <a:rPr lang="ru-RU" sz="3200" b="1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экспериментальной и инновационной деятельности </a:t>
            </a:r>
            <a:r>
              <a:rPr lang="ru-RU" sz="32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системы подготовки спортивного резерва»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/>
          <a:stretch/>
        </p:blipFill>
        <p:spPr bwMode="auto">
          <a:xfrm rot="10800000">
            <a:off x="8596" y="-28650"/>
            <a:ext cx="91439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262" y="64533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9" y="4797152"/>
            <a:ext cx="120936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6241" y="4920737"/>
            <a:ext cx="3152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ГАУ ЯНАО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«Центр спортивной подготовки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772" r="3631"/>
          <a:stretch/>
        </p:blipFill>
        <p:spPr bwMode="auto">
          <a:xfrm>
            <a:off x="7236296" y="4797152"/>
            <a:ext cx="1751888" cy="149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" y="548680"/>
            <a:ext cx="21574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3291" r="13393" b="11766"/>
          <a:stretch/>
        </p:blipFill>
        <p:spPr bwMode="auto">
          <a:xfrm>
            <a:off x="107504" y="620688"/>
            <a:ext cx="2160240" cy="130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25900"/>
          <a:stretch/>
        </p:blipFill>
        <p:spPr bwMode="auto">
          <a:xfrm>
            <a:off x="15522" y="3933056"/>
            <a:ext cx="9128478" cy="245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480720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 </a:t>
            </a:r>
            <a:r>
              <a:rPr lang="ru-RU" sz="32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028075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Абрамов Эдуард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Николаевич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,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заместитель </a:t>
            </a:r>
            <a:r>
              <a:rPr lang="ru-RU" alt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директора 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по </a:t>
            </a:r>
            <a:r>
              <a:rPr lang="ru-RU" alt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научно-инновационной работе </a:t>
            </a:r>
            <a:endParaRPr lang="ru-RU" alt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ГАУ </a:t>
            </a:r>
            <a:r>
              <a:rPr lang="ru-RU" alt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ДПО ЯНАО «Региональный институт развития 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4096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Глубоких Оксана Александровна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,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н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ачальник отдела экспериментальной и инновационной деятельности и мониторинга ГАУ ЯНАО «Центр спортивной подготовки»</a:t>
            </a:r>
            <a:endParaRPr lang="ru-RU" alt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603" y="429309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Жукова Вероника Николаевна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,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Инструктор-методист </a:t>
            </a:r>
            <a:r>
              <a:rPr lang="ru-RU" alt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отдела экспериментальной и инновационной деятельности и мониторинга ГАУ ЯНАО «Центр спортивной подготовки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», модератор </a:t>
            </a:r>
            <a:r>
              <a:rPr lang="ru-RU" alt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вебинара</a:t>
            </a:r>
            <a:endParaRPr lang="ru-RU" alt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3291" r="13393" b="11766"/>
          <a:stretch/>
        </p:blipFill>
        <p:spPr bwMode="auto">
          <a:xfrm>
            <a:off x="107504" y="624525"/>
            <a:ext cx="2160240" cy="130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25900"/>
          <a:stretch/>
        </p:blipFill>
        <p:spPr bwMode="auto">
          <a:xfrm>
            <a:off x="15522" y="3933056"/>
            <a:ext cx="9128478" cy="245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132856"/>
            <a:ext cx="8136904" cy="317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Возможные 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направления развития инновационной инфраструктуры в сфере физической культуры и спорта на региональном уровне. </a:t>
            </a:r>
            <a:endPara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Нормативная 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база для осуществления экспериментальной и инновационной деятельности в 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Учреждении.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0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Разъяснения 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специалистам Учреждения о подготовке документов к 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конкурсным  процедурам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632295"/>
            <a:ext cx="2419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8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038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3291" r="13393" b="11766"/>
          <a:stretch/>
        </p:blipFill>
        <p:spPr bwMode="auto">
          <a:xfrm>
            <a:off x="107504" y="620688"/>
            <a:ext cx="2160240" cy="130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25900"/>
          <a:stretch/>
        </p:blipFill>
        <p:spPr bwMode="auto">
          <a:xfrm>
            <a:off x="15522" y="3933056"/>
            <a:ext cx="9128478" cy="245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398" y="476672"/>
            <a:ext cx="6635080" cy="5075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найти информацию…?</a:t>
            </a:r>
            <a:endParaRPr lang="ru-RU" sz="32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980728"/>
            <a:ext cx="6192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ГАУ ЯНАО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спортивной подготовки»: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http://csp.lsport.net/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1562"/>
            <a:ext cx="5670550" cy="2944813"/>
          </a:xfrm>
          <a:prstGeom prst="rect">
            <a:avLst/>
          </a:prstGeom>
          <a:noFill/>
          <a:ln w="4445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331640" y="4398422"/>
            <a:ext cx="2160240" cy="43204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554663" cy="2878137"/>
          </a:xfrm>
          <a:prstGeom prst="rect">
            <a:avLst/>
          </a:prstGeom>
          <a:noFill/>
          <a:ln w="4445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639682" y="3266185"/>
            <a:ext cx="720080" cy="2504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61" y="2918400"/>
            <a:ext cx="600521" cy="22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92" y="3266185"/>
            <a:ext cx="5535613" cy="2962275"/>
          </a:xfrm>
          <a:prstGeom prst="rect">
            <a:avLst/>
          </a:prstGeom>
          <a:noFill/>
          <a:ln w="4445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718686" y="5159392"/>
            <a:ext cx="2016224" cy="576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3291" r="13393" b="11766"/>
          <a:stretch/>
        </p:blipFill>
        <p:spPr bwMode="auto">
          <a:xfrm>
            <a:off x="107504" y="620688"/>
            <a:ext cx="2160240" cy="130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25900"/>
          <a:stretch/>
        </p:blipFill>
        <p:spPr bwMode="auto">
          <a:xfrm>
            <a:off x="15522" y="3933056"/>
            <a:ext cx="9128478" cy="245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836712"/>
            <a:ext cx="6534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80008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Где можно найти информацию…?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946786"/>
            <a:ext cx="5814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айбере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группа «Инновации в спорте»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3291" r="13393" b="11766"/>
          <a:stretch/>
        </p:blipFill>
        <p:spPr bwMode="auto">
          <a:xfrm>
            <a:off x="107504" y="476672"/>
            <a:ext cx="2160240" cy="130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25900"/>
          <a:stretch/>
        </p:blipFill>
        <p:spPr bwMode="auto">
          <a:xfrm>
            <a:off x="15522" y="3933056"/>
            <a:ext cx="9128478" cy="245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620688"/>
            <a:ext cx="6534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8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Шаги к действию …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357" y="1801799"/>
            <a:ext cx="8576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ответственного в Учреждении для осуществления экспериментальной и инновационной деятельности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(закрепить локальным актом Учреждения, внести изменения в годовой план Учреждения, если это необходимо)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414" y="3125238"/>
            <a:ext cx="8523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шаг: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нормативную базу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(официальный сайт ГАУ ЯНАО «Центр спортивной подготовки»)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414" y="3833124"/>
            <a:ext cx="8615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подумать и определиться с темой инновационной идеи (инновационного проекта)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366" y="4568933"/>
            <a:ext cx="8576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подумать и определиться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темами самообразования тренеров по видам спорта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(закрепить  темы самообразования локальным актом учреждения)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5416" y="5557938"/>
            <a:ext cx="8424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шаг: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выполнен шаг 3, то необходимо оформить документы и заявиться на конкурс инновационных идей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6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255</Words>
  <Application>Microsoft Office PowerPoint</Application>
  <PresentationFormat>Экран (4:3)</PresentationFormat>
  <Paragraphs>31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«Роль экспериментальной и инновационной деятельности в развитии системы подготовки спортивного резерва»</vt:lpstr>
      <vt:lpstr>Организаторы  вебинара</vt:lpstr>
      <vt:lpstr>Презентация PowerPoint</vt:lpstr>
      <vt:lpstr>Где можно найти информацию…?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BEATLES</dc:creator>
  <cp:lastModifiedBy>BEATLES</cp:lastModifiedBy>
  <cp:revision>13</cp:revision>
  <dcterms:created xsi:type="dcterms:W3CDTF">2020-06-05T05:18:49Z</dcterms:created>
  <dcterms:modified xsi:type="dcterms:W3CDTF">2020-06-05T08:39:56Z</dcterms:modified>
</cp:coreProperties>
</file>