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23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9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70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43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9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14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8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5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4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6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1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4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9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09117B-97B8-4479-829C-D483BD316D3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9D7BA8-01BD-473A-BEE1-F0E5206A4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27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20" y="768981"/>
            <a:ext cx="3686542" cy="2073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ru-RU" sz="3200" dirty="0" smtClean="0"/>
              <a:t>ород Барнаул Алтайский край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3843867"/>
            <a:ext cx="9144000" cy="27432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21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Многопрофильная спортивная школа </a:t>
            </a:r>
            <a:br>
              <a:rPr lang="ru-RU" sz="2400" b="1" dirty="0" smtClean="0"/>
            </a:br>
            <a:r>
              <a:rPr lang="ru-RU" sz="2400" b="1" dirty="0" smtClean="0"/>
              <a:t>спортивный комплекс с универсальным игровым залом, внесенным во всероссийский реестр объектов спорта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Виды спорта:</a:t>
            </a:r>
          </a:p>
          <a:p>
            <a:r>
              <a:rPr lang="ru-RU" dirty="0" smtClean="0"/>
              <a:t>Каратэ </a:t>
            </a:r>
            <a:r>
              <a:rPr lang="en-US" dirty="0" smtClean="0"/>
              <a:t>WKF</a:t>
            </a:r>
          </a:p>
          <a:p>
            <a:r>
              <a:rPr lang="ru-RU" dirty="0" smtClean="0"/>
              <a:t>Кикбоксинг</a:t>
            </a:r>
          </a:p>
          <a:p>
            <a:r>
              <a:rPr lang="ru-RU" dirty="0" smtClean="0"/>
              <a:t>Тхэквондо </a:t>
            </a:r>
          </a:p>
          <a:p>
            <a:r>
              <a:rPr lang="ru-RU" dirty="0" smtClean="0"/>
              <a:t>Баскетбол </a:t>
            </a:r>
          </a:p>
          <a:p>
            <a:r>
              <a:rPr lang="ru-RU" dirty="0" smtClean="0"/>
              <a:t>Волейбол </a:t>
            </a:r>
          </a:p>
          <a:p>
            <a:r>
              <a:rPr lang="ru-RU" dirty="0" smtClean="0"/>
              <a:t>Лёгкая атлетика</a:t>
            </a:r>
          </a:p>
          <a:p>
            <a:r>
              <a:rPr lang="ru-RU" dirty="0" smtClean="0"/>
              <a:t>Спортивная аэробика</a:t>
            </a:r>
          </a:p>
          <a:p>
            <a:r>
              <a:rPr lang="ru-RU" dirty="0" smtClean="0"/>
              <a:t>Танцевальный спорт</a:t>
            </a:r>
          </a:p>
          <a:p>
            <a:r>
              <a:rPr lang="ru-RU" dirty="0" smtClean="0"/>
              <a:t>Всего 1012 обучающихся на бюджетной основе и 380 на коммерческой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78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АПК «Стань Чемпионом»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3" y="847461"/>
            <a:ext cx="4610863" cy="307390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31226" y="847461"/>
            <a:ext cx="5780128" cy="3073908"/>
          </a:xfrm>
        </p:spPr>
        <p:txBody>
          <a:bodyPr/>
          <a:lstStyle/>
          <a:p>
            <a:r>
              <a:rPr lang="ru-RU" dirty="0"/>
              <a:t>Тестирование призвано помочь детям определить их предрасположенность к занятию тем или иным видом спорта. После прохождения тестирования вы получите рекомендации по выбору наиболее подходящего спортивного направления для вашего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32142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АПК «Стань Чемпионом»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4" y="847462"/>
            <a:ext cx="1399563" cy="93304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335172" y="346300"/>
            <a:ext cx="5780128" cy="30739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Помещение для тестирование: кабинет (20м2) и спортивный зал</a:t>
            </a:r>
          </a:p>
          <a:p>
            <a:pPr marL="0" indent="0">
              <a:buNone/>
            </a:pPr>
            <a:r>
              <a:rPr lang="ru-RU" dirty="0" smtClean="0"/>
              <a:t>Персонал для тестирования: инструктор-методист – 2 человека</a:t>
            </a:r>
          </a:p>
          <a:p>
            <a:pPr marL="0" indent="0">
              <a:buNone/>
            </a:pPr>
            <a:r>
              <a:rPr lang="ru-RU" dirty="0" smtClean="0"/>
              <a:t>Исследование проводится в течение 1,5-3 часов (зависит от широты спектра пула тестирования)</a:t>
            </a:r>
          </a:p>
          <a:p>
            <a:pPr marL="0" indent="0">
              <a:buNone/>
            </a:pPr>
            <a:r>
              <a:rPr lang="ru-RU" dirty="0" smtClean="0"/>
              <a:t>Все необходимые инструменты для исследования идут в комплекте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05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АПК «Стань Чемпионом»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4" y="847462"/>
            <a:ext cx="1399563" cy="93304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335172" y="346299"/>
            <a:ext cx="6756074" cy="4489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Антропометрическое </a:t>
            </a:r>
            <a:r>
              <a:rPr lang="ru-RU" b="1" dirty="0" smtClean="0"/>
              <a:t>исследование: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Оценка физического развития</a:t>
            </a:r>
          </a:p>
          <a:p>
            <a:pPr marL="0" indent="0">
              <a:buNone/>
            </a:pPr>
            <a:r>
              <a:rPr lang="ru-RU" dirty="0"/>
              <a:t>Определение конституции и пропорций</a:t>
            </a:r>
          </a:p>
          <a:p>
            <a:pPr marL="0" indent="0">
              <a:buNone/>
            </a:pPr>
            <a:r>
              <a:rPr lang="ru-RU" dirty="0"/>
              <a:t>Оценка состава тела</a:t>
            </a:r>
          </a:p>
          <a:p>
            <a:pPr marL="0" indent="0">
              <a:buNone/>
            </a:pPr>
            <a:r>
              <a:rPr lang="ru-RU" dirty="0"/>
              <a:t>Оценка </a:t>
            </a:r>
            <a:r>
              <a:rPr lang="ru-RU" dirty="0" smtClean="0"/>
              <a:t>опорно-двигательного аппарата</a:t>
            </a:r>
          </a:p>
          <a:p>
            <a:pPr marL="0" indent="0">
              <a:buNone/>
            </a:pPr>
            <a:r>
              <a:rPr lang="ru-RU" b="1" dirty="0"/>
              <a:t>Функциональное тестирование</a:t>
            </a:r>
          </a:p>
          <a:p>
            <a:pPr marL="0" indent="0">
              <a:buNone/>
            </a:pPr>
            <a:r>
              <a:rPr lang="ru-RU" dirty="0"/>
              <a:t>Определение склонности к физическим нагрузкам</a:t>
            </a:r>
          </a:p>
          <a:p>
            <a:pPr marL="0" indent="0">
              <a:buNone/>
            </a:pPr>
            <a:r>
              <a:rPr lang="ru-RU" dirty="0"/>
              <a:t>Определение типа физической нагрузки</a:t>
            </a:r>
          </a:p>
          <a:p>
            <a:pPr marL="0" indent="0">
              <a:buNone/>
            </a:pPr>
            <a:r>
              <a:rPr lang="ru-RU" dirty="0"/>
              <a:t>Оценка емкости лёгких</a:t>
            </a:r>
          </a:p>
          <a:p>
            <a:pPr marL="0" indent="0">
              <a:buNone/>
            </a:pPr>
            <a:r>
              <a:rPr lang="ru-RU" dirty="0"/>
              <a:t>Измерение давления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78947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АПК «Стань Чемпионом»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4" y="847462"/>
            <a:ext cx="1399563" cy="93304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335172" y="346299"/>
            <a:ext cx="6756074" cy="4489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Психофизиологическое тестирование</a:t>
            </a:r>
          </a:p>
          <a:p>
            <a:pPr marL="0" indent="0">
              <a:buNone/>
            </a:pPr>
            <a:r>
              <a:rPr lang="ru-RU" dirty="0"/>
              <a:t>Оценка свойств нервной системы: сила, подвижность, уравновешенность</a:t>
            </a:r>
          </a:p>
          <a:p>
            <a:pPr marL="0" indent="0">
              <a:buNone/>
            </a:pPr>
            <a:r>
              <a:rPr lang="ru-RU" dirty="0"/>
              <a:t>Определение скорости сенсомоторной реакции</a:t>
            </a:r>
          </a:p>
          <a:p>
            <a:pPr marL="0" indent="0">
              <a:buNone/>
            </a:pPr>
            <a:r>
              <a:rPr lang="ru-RU" dirty="0"/>
              <a:t>Оценка контроля произвольных </a:t>
            </a:r>
            <a:r>
              <a:rPr lang="ru-RU" dirty="0" smtClean="0"/>
              <a:t>движений</a:t>
            </a:r>
          </a:p>
          <a:p>
            <a:pPr marL="0" indent="0">
              <a:buNone/>
            </a:pPr>
            <a:r>
              <a:rPr lang="ru-RU" b="1" dirty="0"/>
              <a:t>Спортивное тестирование</a:t>
            </a:r>
          </a:p>
          <a:p>
            <a:pPr marL="0" indent="0">
              <a:buNone/>
            </a:pPr>
            <a:r>
              <a:rPr lang="ru-RU" dirty="0"/>
              <a:t>Скоростные способности</a:t>
            </a:r>
          </a:p>
          <a:p>
            <a:pPr marL="0" indent="0">
              <a:buNone/>
            </a:pPr>
            <a:r>
              <a:rPr lang="ru-RU" dirty="0"/>
              <a:t>Силовые способности и выносливость</a:t>
            </a:r>
          </a:p>
          <a:p>
            <a:pPr marL="0" indent="0">
              <a:buNone/>
            </a:pPr>
            <a:r>
              <a:rPr lang="ru-RU" dirty="0"/>
              <a:t>Оценка гибкости различных групп мышц и суставов</a:t>
            </a:r>
          </a:p>
          <a:p>
            <a:pPr marL="0" indent="0">
              <a:buNone/>
            </a:pPr>
            <a:r>
              <a:rPr lang="ru-RU" dirty="0"/>
              <a:t>Оценка ловкости</a:t>
            </a:r>
          </a:p>
        </p:txBody>
      </p:sp>
    </p:spTree>
    <p:extLst>
      <p:ext uri="{BB962C8B-B14F-4D97-AF65-F5344CB8AC3E}">
        <p14:creationId xmlns:p14="http://schemas.microsoft.com/office/powerpoint/2010/main" val="364716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АПК «Стань Чемпионом»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4" y="847462"/>
            <a:ext cx="1399563" cy="93304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335172" y="346299"/>
            <a:ext cx="6756074" cy="4489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Документы, необходимые для прохождения тестирования</a:t>
            </a:r>
          </a:p>
          <a:p>
            <a:pPr marL="0" indent="0">
              <a:buNone/>
            </a:pPr>
            <a:r>
              <a:rPr lang="ru-RU" dirty="0"/>
              <a:t>Паспорт родителя или законного представителя</a:t>
            </a:r>
          </a:p>
          <a:p>
            <a:pPr marL="0" indent="0">
              <a:buNone/>
            </a:pPr>
            <a:r>
              <a:rPr lang="ru-RU" dirty="0" smtClean="0"/>
              <a:t>Свидетельство </a:t>
            </a:r>
            <a:r>
              <a:rPr lang="ru-RU" dirty="0"/>
              <a:t>о рождении ребёнка</a:t>
            </a:r>
          </a:p>
          <a:p>
            <a:pPr marL="0" indent="0">
              <a:buNone/>
            </a:pPr>
            <a:r>
              <a:rPr lang="ru-RU" dirty="0" smtClean="0"/>
              <a:t>Справка </a:t>
            </a:r>
            <a:r>
              <a:rPr lang="ru-RU" dirty="0"/>
              <a:t>о состоянии </a:t>
            </a:r>
            <a:r>
              <a:rPr lang="ru-RU" dirty="0" smtClean="0"/>
              <a:t>здоровья (Заключение)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(Срок </a:t>
            </a:r>
            <a:r>
              <a:rPr lang="ru-RU" dirty="0"/>
              <a:t>действия – </a:t>
            </a:r>
            <a:r>
              <a:rPr lang="ru-RU" dirty="0" smtClean="0"/>
              <a:t>месяц)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37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АПК «Стань Чемпионом»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4" y="847462"/>
            <a:ext cx="1399563" cy="93304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335172" y="346299"/>
            <a:ext cx="6756074" cy="44894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Сильные стороны проекта:</a:t>
            </a:r>
          </a:p>
          <a:p>
            <a:pPr marL="0" indent="0">
              <a:buNone/>
            </a:pPr>
            <a:r>
              <a:rPr lang="ru-RU" dirty="0" smtClean="0"/>
              <a:t>Выявляет расположенность ребенка к тому или иному виду спорта</a:t>
            </a:r>
          </a:p>
          <a:p>
            <a:pPr marL="0" indent="0">
              <a:buNone/>
            </a:pPr>
            <a:r>
              <a:rPr lang="ru-RU" dirty="0" smtClean="0"/>
              <a:t>Помогает родителям с выбором вида спорта для ребенка</a:t>
            </a:r>
          </a:p>
          <a:p>
            <a:pPr marL="0" indent="0">
              <a:buNone/>
            </a:pPr>
            <a:r>
              <a:rPr lang="ru-RU" dirty="0" smtClean="0"/>
              <a:t>Оценивает физиологическое состояние ребенка </a:t>
            </a:r>
          </a:p>
          <a:p>
            <a:pPr marL="0" indent="0">
              <a:buNone/>
            </a:pPr>
            <a:r>
              <a:rPr lang="ru-RU" dirty="0" smtClean="0"/>
              <a:t>Быстрая обучаемость персонала для проведения исследования</a:t>
            </a:r>
          </a:p>
          <a:p>
            <a:pPr marL="0" indent="0">
              <a:buNone/>
            </a:pPr>
            <a:r>
              <a:rPr lang="ru-RU" b="1" dirty="0" smtClean="0"/>
              <a:t>Слабые стороны: </a:t>
            </a:r>
          </a:p>
          <a:p>
            <a:pPr marL="0" indent="0">
              <a:buNone/>
            </a:pPr>
            <a:r>
              <a:rPr lang="ru-RU" dirty="0" smtClean="0"/>
              <a:t>Внесены не все виды спорта</a:t>
            </a:r>
          </a:p>
          <a:p>
            <a:pPr marL="0" indent="0">
              <a:buNone/>
            </a:pPr>
            <a:r>
              <a:rPr lang="ru-RU" dirty="0" smtClean="0"/>
              <a:t>Программа требует обновления</a:t>
            </a:r>
          </a:p>
          <a:p>
            <a:pPr marL="0" indent="0">
              <a:buNone/>
            </a:pPr>
            <a:r>
              <a:rPr lang="ru-RU" dirty="0" smtClean="0"/>
              <a:t>Необходимо быть подключенными к общей базе проекта для выполнения некоторых исследований</a:t>
            </a:r>
          </a:p>
          <a:p>
            <a:pPr marL="0" indent="0">
              <a:buNone/>
            </a:pPr>
            <a:r>
              <a:rPr lang="ru-RU" dirty="0" smtClean="0"/>
              <a:t>Требуется наличие спортивных площадок для проведения полного спектра тестирования</a:t>
            </a:r>
          </a:p>
          <a:p>
            <a:pPr marL="0" indent="0">
              <a:buNone/>
            </a:pPr>
            <a:r>
              <a:rPr lang="ru-RU" dirty="0" smtClean="0"/>
              <a:t>Не все родители согласны с результатами тестирования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6623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</TotalTime>
  <Words>300</Words>
  <Application>Microsoft Office PowerPoint</Application>
  <PresentationFormat>Широкоэкранный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Сектор</vt:lpstr>
      <vt:lpstr>Город Барнаул Алтайский край</vt:lpstr>
      <vt:lpstr>Многопрофильная спортивная школа  спортивный комплекс с универсальным игровым залом, внесенным во всероссийский реестр объектов спорта</vt:lpstr>
      <vt:lpstr>АПК «Стань Чемпионом»</vt:lpstr>
      <vt:lpstr>АПК «Стань Чемпионом»</vt:lpstr>
      <vt:lpstr>АПК «Стань Чемпионом»</vt:lpstr>
      <vt:lpstr>АПК «Стань Чемпионом»</vt:lpstr>
      <vt:lpstr>АПК «Стань Чемпионом»</vt:lpstr>
      <vt:lpstr>АПК «Стань Чемпионом»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7</cp:revision>
  <dcterms:created xsi:type="dcterms:W3CDTF">2023-03-21T09:41:02Z</dcterms:created>
  <dcterms:modified xsi:type="dcterms:W3CDTF">2023-03-21T11:15:18Z</dcterms:modified>
</cp:coreProperties>
</file>