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17"/>
  </p:handoutMasterIdLst>
  <p:sldIdLst>
    <p:sldId id="256" r:id="rId2"/>
    <p:sldId id="257" r:id="rId3"/>
    <p:sldId id="258" r:id="rId4"/>
    <p:sldId id="266" r:id="rId5"/>
    <p:sldId id="354" r:id="rId6"/>
    <p:sldId id="356" r:id="rId7"/>
    <p:sldId id="259" r:id="rId8"/>
    <p:sldId id="358" r:id="rId9"/>
    <p:sldId id="268" r:id="rId10"/>
    <p:sldId id="260" r:id="rId11"/>
    <p:sldId id="355" r:id="rId12"/>
    <p:sldId id="263" r:id="rId13"/>
    <p:sldId id="265" r:id="rId14"/>
    <p:sldId id="264" r:id="rId15"/>
    <p:sldId id="270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  <a:srgbClr val="FF9900"/>
    <a:srgbClr val="339966"/>
    <a:srgbClr val="33CC33"/>
    <a:srgbClr val="00FFCC"/>
    <a:srgbClr val="FC9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03536-7192-4AA8-8C68-67D84CE367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84987-7943-448B-AF29-C7AF612E0D00}">
      <dgm:prSet phldrT="[Текст]"/>
      <dgm:spPr/>
      <dgm:t>
        <a:bodyPr/>
        <a:lstStyle/>
        <a:p>
          <a:r>
            <a:rPr lang="ru-RU" dirty="0"/>
            <a:t>Фонд «Талант и Успех»</a:t>
          </a:r>
        </a:p>
      </dgm:t>
    </dgm:pt>
    <dgm:pt modelId="{E186E2C1-BAB5-45C5-B9DF-8FF1EFA1B5D1}" type="parTrans" cxnId="{3D6DA0B5-7517-45B5-A70E-5F11046C0261}">
      <dgm:prSet/>
      <dgm:spPr/>
      <dgm:t>
        <a:bodyPr/>
        <a:lstStyle/>
        <a:p>
          <a:endParaRPr lang="ru-RU"/>
        </a:p>
      </dgm:t>
    </dgm:pt>
    <dgm:pt modelId="{667CF467-3653-4F3D-984E-EF91144478A7}" type="sibTrans" cxnId="{3D6DA0B5-7517-45B5-A70E-5F11046C0261}">
      <dgm:prSet/>
      <dgm:spPr/>
      <dgm:t>
        <a:bodyPr/>
        <a:lstStyle/>
        <a:p>
          <a:endParaRPr lang="ru-RU"/>
        </a:p>
      </dgm:t>
    </dgm:pt>
    <dgm:pt modelId="{134A8B66-AD1E-47CE-AFA0-840848EFF50C}">
      <dgm:prSet phldrT="[Текст]"/>
      <dgm:spPr/>
      <dgm:t>
        <a:bodyPr/>
        <a:lstStyle/>
        <a:p>
          <a:r>
            <a:rPr lang="ru-RU" dirty="0"/>
            <a:t>ФЭП по лыжным гонкам и биатлону на базе ОСШОР Л.Н. </a:t>
          </a:r>
          <a:r>
            <a:rPr lang="ru-RU" dirty="0" err="1"/>
            <a:t>Носковой</a:t>
          </a:r>
          <a:r>
            <a:rPr lang="ru-RU" dirty="0"/>
            <a:t> г. Тюмень</a:t>
          </a:r>
        </a:p>
      </dgm:t>
    </dgm:pt>
    <dgm:pt modelId="{A46EBB6F-202D-403B-B61E-438C2E88DA27}" type="parTrans" cxnId="{3BB34097-874D-4376-9107-6DBA265DFA5C}">
      <dgm:prSet/>
      <dgm:spPr/>
      <dgm:t>
        <a:bodyPr/>
        <a:lstStyle/>
        <a:p>
          <a:endParaRPr lang="ru-RU"/>
        </a:p>
      </dgm:t>
    </dgm:pt>
    <dgm:pt modelId="{EF0E1C25-80B4-42D2-9409-91CFED15A4AE}" type="sibTrans" cxnId="{3BB34097-874D-4376-9107-6DBA265DFA5C}">
      <dgm:prSet/>
      <dgm:spPr/>
      <dgm:t>
        <a:bodyPr/>
        <a:lstStyle/>
        <a:p>
          <a:endParaRPr lang="ru-RU"/>
        </a:p>
      </dgm:t>
    </dgm:pt>
    <dgm:pt modelId="{75388935-F325-41AA-80B6-D2B1CB39392E}">
      <dgm:prSet phldrT="[Текст]"/>
      <dgm:spPr/>
      <dgm:t>
        <a:bodyPr/>
        <a:lstStyle/>
        <a:p>
          <a:r>
            <a:rPr lang="ru-RU" dirty="0"/>
            <a:t>Центр тестирования, отбора и сопровождения спортивно одаренных детей г. С-</a:t>
          </a:r>
          <a:r>
            <a:rPr lang="ru-RU" dirty="0" err="1"/>
            <a:t>Пертербург</a:t>
          </a:r>
          <a:endParaRPr lang="ru-RU" dirty="0"/>
        </a:p>
      </dgm:t>
    </dgm:pt>
    <dgm:pt modelId="{3F725FA3-9C27-400B-899B-B0EAA754F4DF}" type="parTrans" cxnId="{66871EAD-3DB1-4E13-8DA4-B99FBB5E4AE6}">
      <dgm:prSet/>
      <dgm:spPr/>
      <dgm:t>
        <a:bodyPr/>
        <a:lstStyle/>
        <a:p>
          <a:endParaRPr lang="ru-RU"/>
        </a:p>
      </dgm:t>
    </dgm:pt>
    <dgm:pt modelId="{1F56507C-8783-4213-B10D-A04529233D15}" type="sibTrans" cxnId="{66871EAD-3DB1-4E13-8DA4-B99FBB5E4AE6}">
      <dgm:prSet/>
      <dgm:spPr/>
      <dgm:t>
        <a:bodyPr/>
        <a:lstStyle/>
        <a:p>
          <a:endParaRPr lang="ru-RU"/>
        </a:p>
      </dgm:t>
    </dgm:pt>
    <dgm:pt modelId="{CD7AD6A5-F174-4ACD-A2F2-5F2168D08B68}" type="pres">
      <dgm:prSet presAssocID="{4DA03536-7192-4AA8-8C68-67D84CE367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5DBFFB5-1F47-4F6B-9EE2-7B07B85F4943}" type="pres">
      <dgm:prSet presAssocID="{4DA03536-7192-4AA8-8C68-67D84CE3673D}" presName="Name1" presStyleCnt="0"/>
      <dgm:spPr/>
    </dgm:pt>
    <dgm:pt modelId="{4D2BD6A7-0206-4DD8-85A3-B3B8482874A0}" type="pres">
      <dgm:prSet presAssocID="{4DA03536-7192-4AA8-8C68-67D84CE3673D}" presName="cycle" presStyleCnt="0"/>
      <dgm:spPr/>
    </dgm:pt>
    <dgm:pt modelId="{942E0934-29D2-4E01-A4A9-6FE59CF22C33}" type="pres">
      <dgm:prSet presAssocID="{4DA03536-7192-4AA8-8C68-67D84CE3673D}" presName="srcNode" presStyleLbl="node1" presStyleIdx="0" presStyleCnt="3"/>
      <dgm:spPr/>
    </dgm:pt>
    <dgm:pt modelId="{94979FC6-646B-463A-BB4D-A385C401DE28}" type="pres">
      <dgm:prSet presAssocID="{4DA03536-7192-4AA8-8C68-67D84CE3673D}" presName="conn" presStyleLbl="parChTrans1D2" presStyleIdx="0" presStyleCnt="1"/>
      <dgm:spPr/>
      <dgm:t>
        <a:bodyPr/>
        <a:lstStyle/>
        <a:p>
          <a:endParaRPr lang="ru-RU"/>
        </a:p>
      </dgm:t>
    </dgm:pt>
    <dgm:pt modelId="{44C7A61E-FD74-4999-B0ED-53C2474E0FC5}" type="pres">
      <dgm:prSet presAssocID="{4DA03536-7192-4AA8-8C68-67D84CE3673D}" presName="extraNode" presStyleLbl="node1" presStyleIdx="0" presStyleCnt="3"/>
      <dgm:spPr/>
    </dgm:pt>
    <dgm:pt modelId="{DE729206-3684-4FB3-BD33-56D8A373E3D8}" type="pres">
      <dgm:prSet presAssocID="{4DA03536-7192-4AA8-8C68-67D84CE3673D}" presName="dstNode" presStyleLbl="node1" presStyleIdx="0" presStyleCnt="3"/>
      <dgm:spPr/>
    </dgm:pt>
    <dgm:pt modelId="{AEEFDBFB-83E4-4689-9705-DEEBFD475E4A}" type="pres">
      <dgm:prSet presAssocID="{19584987-7943-448B-AF29-C7AF612E0D0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929C-64F4-4941-97E1-3E53581E5E80}" type="pres">
      <dgm:prSet presAssocID="{19584987-7943-448B-AF29-C7AF612E0D00}" presName="accent_1" presStyleCnt="0"/>
      <dgm:spPr/>
    </dgm:pt>
    <dgm:pt modelId="{A450FF35-4C23-4E9F-9C2F-5F90F6859A0C}" type="pres">
      <dgm:prSet presAssocID="{19584987-7943-448B-AF29-C7AF612E0D0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FA8165-E52C-44F6-A527-5A75D56C5EC8}" type="pres">
      <dgm:prSet presAssocID="{134A8B66-AD1E-47CE-AFA0-840848EFF5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6BCD-CA2E-42F1-993F-0EDAD52ADC48}" type="pres">
      <dgm:prSet presAssocID="{134A8B66-AD1E-47CE-AFA0-840848EFF50C}" presName="accent_2" presStyleCnt="0"/>
      <dgm:spPr/>
    </dgm:pt>
    <dgm:pt modelId="{5D4AF4B7-4BE3-4753-862E-B75114BA881A}" type="pres">
      <dgm:prSet presAssocID="{134A8B66-AD1E-47CE-AFA0-840848EFF50C}" presName="accentRepeatNode" presStyleLbl="solidFgAcc1" presStyleIdx="1" presStyleCnt="3" custScaleX="1030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9ADB34-33A7-4E47-BE6A-7D1A6AE23731}" type="pres">
      <dgm:prSet presAssocID="{75388935-F325-41AA-80B6-D2B1CB39392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3D36-200E-49C9-804B-4F5088A7661F}" type="pres">
      <dgm:prSet presAssocID="{75388935-F325-41AA-80B6-D2B1CB39392E}" presName="accent_3" presStyleCnt="0"/>
      <dgm:spPr/>
    </dgm:pt>
    <dgm:pt modelId="{B65CE26E-5DC6-4197-AE9E-1462F8FDBDAD}" type="pres">
      <dgm:prSet presAssocID="{75388935-F325-41AA-80B6-D2B1CB39392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F1C4D3-0ACF-4C29-B63F-68544BA51CA1}" type="presOf" srcId="{134A8B66-AD1E-47CE-AFA0-840848EFF50C}" destId="{3FFA8165-E52C-44F6-A527-5A75D56C5EC8}" srcOrd="0" destOrd="0" presId="urn:microsoft.com/office/officeart/2008/layout/VerticalCurvedList"/>
    <dgm:cxn modelId="{3BB34097-874D-4376-9107-6DBA265DFA5C}" srcId="{4DA03536-7192-4AA8-8C68-67D84CE3673D}" destId="{134A8B66-AD1E-47CE-AFA0-840848EFF50C}" srcOrd="1" destOrd="0" parTransId="{A46EBB6F-202D-403B-B61E-438C2E88DA27}" sibTransId="{EF0E1C25-80B4-42D2-9409-91CFED15A4AE}"/>
    <dgm:cxn modelId="{66871EAD-3DB1-4E13-8DA4-B99FBB5E4AE6}" srcId="{4DA03536-7192-4AA8-8C68-67D84CE3673D}" destId="{75388935-F325-41AA-80B6-D2B1CB39392E}" srcOrd="2" destOrd="0" parTransId="{3F725FA3-9C27-400B-899B-B0EAA754F4DF}" sibTransId="{1F56507C-8783-4213-B10D-A04529233D15}"/>
    <dgm:cxn modelId="{A7EFA6AF-9D28-4CBA-A3C3-A31ED143CC83}" type="presOf" srcId="{667CF467-3653-4F3D-984E-EF91144478A7}" destId="{94979FC6-646B-463A-BB4D-A385C401DE28}" srcOrd="0" destOrd="0" presId="urn:microsoft.com/office/officeart/2008/layout/VerticalCurvedList"/>
    <dgm:cxn modelId="{3D6DA0B5-7517-45B5-A70E-5F11046C0261}" srcId="{4DA03536-7192-4AA8-8C68-67D84CE3673D}" destId="{19584987-7943-448B-AF29-C7AF612E0D00}" srcOrd="0" destOrd="0" parTransId="{E186E2C1-BAB5-45C5-B9DF-8FF1EFA1B5D1}" sibTransId="{667CF467-3653-4F3D-984E-EF91144478A7}"/>
    <dgm:cxn modelId="{D6C14D2E-A16B-422E-878E-39A1EF0D95B5}" type="presOf" srcId="{19584987-7943-448B-AF29-C7AF612E0D00}" destId="{AEEFDBFB-83E4-4689-9705-DEEBFD475E4A}" srcOrd="0" destOrd="0" presId="urn:microsoft.com/office/officeart/2008/layout/VerticalCurvedList"/>
    <dgm:cxn modelId="{C81F8287-C8BF-4704-A066-40E6747DB210}" type="presOf" srcId="{4DA03536-7192-4AA8-8C68-67D84CE3673D}" destId="{CD7AD6A5-F174-4ACD-A2F2-5F2168D08B68}" srcOrd="0" destOrd="0" presId="urn:microsoft.com/office/officeart/2008/layout/VerticalCurvedList"/>
    <dgm:cxn modelId="{DD4614E5-8F1B-4BBD-8F77-95F47F7FCD2A}" type="presOf" srcId="{75388935-F325-41AA-80B6-D2B1CB39392E}" destId="{A79ADB34-33A7-4E47-BE6A-7D1A6AE23731}" srcOrd="0" destOrd="0" presId="urn:microsoft.com/office/officeart/2008/layout/VerticalCurvedList"/>
    <dgm:cxn modelId="{2981B10D-9E91-4231-96EE-F09148208200}" type="presParOf" srcId="{CD7AD6A5-F174-4ACD-A2F2-5F2168D08B68}" destId="{75DBFFB5-1F47-4F6B-9EE2-7B07B85F4943}" srcOrd="0" destOrd="0" presId="urn:microsoft.com/office/officeart/2008/layout/VerticalCurvedList"/>
    <dgm:cxn modelId="{DAAB4C82-23F9-49E7-BC33-400E591B8BED}" type="presParOf" srcId="{75DBFFB5-1F47-4F6B-9EE2-7B07B85F4943}" destId="{4D2BD6A7-0206-4DD8-85A3-B3B8482874A0}" srcOrd="0" destOrd="0" presId="urn:microsoft.com/office/officeart/2008/layout/VerticalCurvedList"/>
    <dgm:cxn modelId="{66E2547C-5628-4EFD-B167-E80803845A5D}" type="presParOf" srcId="{4D2BD6A7-0206-4DD8-85A3-B3B8482874A0}" destId="{942E0934-29D2-4E01-A4A9-6FE59CF22C33}" srcOrd="0" destOrd="0" presId="urn:microsoft.com/office/officeart/2008/layout/VerticalCurvedList"/>
    <dgm:cxn modelId="{113E7027-C28A-46F7-9379-50C9F723CB4D}" type="presParOf" srcId="{4D2BD6A7-0206-4DD8-85A3-B3B8482874A0}" destId="{94979FC6-646B-463A-BB4D-A385C401DE28}" srcOrd="1" destOrd="0" presId="urn:microsoft.com/office/officeart/2008/layout/VerticalCurvedList"/>
    <dgm:cxn modelId="{580B726D-38BB-4FF8-A636-7EBD3FCB3207}" type="presParOf" srcId="{4D2BD6A7-0206-4DD8-85A3-B3B8482874A0}" destId="{44C7A61E-FD74-4999-B0ED-53C2474E0FC5}" srcOrd="2" destOrd="0" presId="urn:microsoft.com/office/officeart/2008/layout/VerticalCurvedList"/>
    <dgm:cxn modelId="{9848FCB6-947F-40C7-9EC9-14C331CE6BF5}" type="presParOf" srcId="{4D2BD6A7-0206-4DD8-85A3-B3B8482874A0}" destId="{DE729206-3684-4FB3-BD33-56D8A373E3D8}" srcOrd="3" destOrd="0" presId="urn:microsoft.com/office/officeart/2008/layout/VerticalCurvedList"/>
    <dgm:cxn modelId="{F96E371D-C3AA-4CE7-9AB8-E85DA7100AD6}" type="presParOf" srcId="{75DBFFB5-1F47-4F6B-9EE2-7B07B85F4943}" destId="{AEEFDBFB-83E4-4689-9705-DEEBFD475E4A}" srcOrd="1" destOrd="0" presId="urn:microsoft.com/office/officeart/2008/layout/VerticalCurvedList"/>
    <dgm:cxn modelId="{62462A95-BF11-4565-B751-2213644D674A}" type="presParOf" srcId="{75DBFFB5-1F47-4F6B-9EE2-7B07B85F4943}" destId="{CB27929C-64F4-4941-97E1-3E53581E5E80}" srcOrd="2" destOrd="0" presId="urn:microsoft.com/office/officeart/2008/layout/VerticalCurvedList"/>
    <dgm:cxn modelId="{D60A1320-8516-46EB-9891-E4C36550570D}" type="presParOf" srcId="{CB27929C-64F4-4941-97E1-3E53581E5E80}" destId="{A450FF35-4C23-4E9F-9C2F-5F90F6859A0C}" srcOrd="0" destOrd="0" presId="urn:microsoft.com/office/officeart/2008/layout/VerticalCurvedList"/>
    <dgm:cxn modelId="{3457B887-A52F-43FF-9440-0BDD3DE9062D}" type="presParOf" srcId="{75DBFFB5-1F47-4F6B-9EE2-7B07B85F4943}" destId="{3FFA8165-E52C-44F6-A527-5A75D56C5EC8}" srcOrd="3" destOrd="0" presId="urn:microsoft.com/office/officeart/2008/layout/VerticalCurvedList"/>
    <dgm:cxn modelId="{1950BA6F-192E-477E-ABC2-08E2B2D4226B}" type="presParOf" srcId="{75DBFFB5-1F47-4F6B-9EE2-7B07B85F4943}" destId="{ABAC6BCD-CA2E-42F1-993F-0EDAD52ADC48}" srcOrd="4" destOrd="0" presId="urn:microsoft.com/office/officeart/2008/layout/VerticalCurvedList"/>
    <dgm:cxn modelId="{68B78A16-C808-45A8-8301-E8C869D739F0}" type="presParOf" srcId="{ABAC6BCD-CA2E-42F1-993F-0EDAD52ADC48}" destId="{5D4AF4B7-4BE3-4753-862E-B75114BA881A}" srcOrd="0" destOrd="0" presId="urn:microsoft.com/office/officeart/2008/layout/VerticalCurvedList"/>
    <dgm:cxn modelId="{70AA4F83-8E6D-49DA-B615-F9173ED88D64}" type="presParOf" srcId="{75DBFFB5-1F47-4F6B-9EE2-7B07B85F4943}" destId="{A79ADB34-33A7-4E47-BE6A-7D1A6AE23731}" srcOrd="5" destOrd="0" presId="urn:microsoft.com/office/officeart/2008/layout/VerticalCurvedList"/>
    <dgm:cxn modelId="{B84B9F98-5E3D-47F3-B0B7-B82A6C63E882}" type="presParOf" srcId="{75DBFFB5-1F47-4F6B-9EE2-7B07B85F4943}" destId="{7FC33D36-200E-49C9-804B-4F5088A7661F}" srcOrd="6" destOrd="0" presId="urn:microsoft.com/office/officeart/2008/layout/VerticalCurvedList"/>
    <dgm:cxn modelId="{E2E45020-6BB3-4621-ADA1-1D6BF5655EDF}" type="presParOf" srcId="{7FC33D36-200E-49C9-804B-4F5088A7661F}" destId="{B65CE26E-5DC6-4197-AE9E-1462F8FDBD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206146-832C-487F-9118-07B5C7F040BA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4D9483-1025-48DC-B822-3F7BE7D46EDE}">
      <dgm:prSet phldrT="[Текст]"/>
      <dgm:spPr/>
      <dgm:t>
        <a:bodyPr/>
        <a:lstStyle/>
        <a:p>
          <a:r>
            <a:rPr lang="ru-RU" dirty="0"/>
            <a:t>Комплектование групп</a:t>
          </a:r>
        </a:p>
      </dgm:t>
    </dgm:pt>
    <dgm:pt modelId="{E64776D5-3A2D-4504-9FEA-050743BAD901}" type="parTrans" cxnId="{AD620056-F701-4609-B9DF-5B0F2E92CA87}">
      <dgm:prSet/>
      <dgm:spPr/>
      <dgm:t>
        <a:bodyPr/>
        <a:lstStyle/>
        <a:p>
          <a:endParaRPr lang="ru-RU"/>
        </a:p>
      </dgm:t>
    </dgm:pt>
    <dgm:pt modelId="{33172F12-6F4B-422F-A838-E836240FC08C}" type="sibTrans" cxnId="{AD620056-F701-4609-B9DF-5B0F2E92CA87}">
      <dgm:prSet/>
      <dgm:spPr/>
      <dgm:t>
        <a:bodyPr/>
        <a:lstStyle/>
        <a:p>
          <a:endParaRPr lang="ru-RU"/>
        </a:p>
      </dgm:t>
    </dgm:pt>
    <dgm:pt modelId="{9397167B-A86D-4887-976F-2DD544271C9C}">
      <dgm:prSet phldrT="[Текст]"/>
      <dgm:spPr/>
      <dgm:t>
        <a:bodyPr/>
        <a:lstStyle/>
        <a:p>
          <a:r>
            <a:rPr lang="ru-RU" dirty="0"/>
            <a:t>Анализ выполнения нормативов ОФП и СФП</a:t>
          </a:r>
        </a:p>
      </dgm:t>
    </dgm:pt>
    <dgm:pt modelId="{47C97D5F-0B2A-41C2-93F1-FBD2A8CB2175}" type="parTrans" cxnId="{B7ED8737-7327-4DCF-807F-24293F3A00E2}">
      <dgm:prSet/>
      <dgm:spPr/>
      <dgm:t>
        <a:bodyPr/>
        <a:lstStyle/>
        <a:p>
          <a:endParaRPr lang="ru-RU"/>
        </a:p>
      </dgm:t>
    </dgm:pt>
    <dgm:pt modelId="{758AA938-CB1F-4E9A-BBDB-8DED9C705F93}" type="sibTrans" cxnId="{B7ED8737-7327-4DCF-807F-24293F3A00E2}">
      <dgm:prSet/>
      <dgm:spPr/>
      <dgm:t>
        <a:bodyPr/>
        <a:lstStyle/>
        <a:p>
          <a:endParaRPr lang="ru-RU"/>
        </a:p>
      </dgm:t>
    </dgm:pt>
    <dgm:pt modelId="{AC73A62B-9DB2-48A1-A83E-5DC2DC9692D3}">
      <dgm:prSet phldrT="[Текст]"/>
      <dgm:spPr/>
      <dgm:t>
        <a:bodyPr/>
        <a:lstStyle/>
        <a:p>
          <a:r>
            <a:rPr lang="ru-RU" dirty="0"/>
            <a:t>Тестирование</a:t>
          </a:r>
        </a:p>
      </dgm:t>
    </dgm:pt>
    <dgm:pt modelId="{232CDA5D-35FA-4DA5-BC2F-27C2F2E41EA8}" type="parTrans" cxnId="{05B6D4E0-79BA-4168-B92A-5C10296D74CE}">
      <dgm:prSet/>
      <dgm:spPr/>
      <dgm:t>
        <a:bodyPr/>
        <a:lstStyle/>
        <a:p>
          <a:endParaRPr lang="ru-RU"/>
        </a:p>
      </dgm:t>
    </dgm:pt>
    <dgm:pt modelId="{4FD7AA05-FC69-4B93-8818-7E29FAE57043}" type="sibTrans" cxnId="{05B6D4E0-79BA-4168-B92A-5C10296D74CE}">
      <dgm:prSet/>
      <dgm:spPr/>
      <dgm:t>
        <a:bodyPr/>
        <a:lstStyle/>
        <a:p>
          <a:endParaRPr lang="ru-RU"/>
        </a:p>
      </dgm:t>
    </dgm:pt>
    <dgm:pt modelId="{34D32B54-D398-4365-AB8C-E1D192FB2E9F}">
      <dgm:prSet phldrT="[Текст]"/>
      <dgm:spPr/>
      <dgm:t>
        <a:bodyPr/>
        <a:lstStyle/>
        <a:p>
          <a:r>
            <a:rPr lang="ru-RU" dirty="0"/>
            <a:t>Предварительный просмотр</a:t>
          </a:r>
        </a:p>
      </dgm:t>
    </dgm:pt>
    <dgm:pt modelId="{0EE49736-B4AA-40E4-9301-2017A3D8066D}" type="parTrans" cxnId="{BF3C9066-D304-4F42-B686-0D2AD21E1F80}">
      <dgm:prSet/>
      <dgm:spPr/>
      <dgm:t>
        <a:bodyPr/>
        <a:lstStyle/>
        <a:p>
          <a:endParaRPr lang="ru-RU"/>
        </a:p>
      </dgm:t>
    </dgm:pt>
    <dgm:pt modelId="{24E659E1-0B8D-450C-A1F5-39789C8CFA4D}" type="sibTrans" cxnId="{BF3C9066-D304-4F42-B686-0D2AD21E1F80}">
      <dgm:prSet/>
      <dgm:spPr/>
      <dgm:t>
        <a:bodyPr/>
        <a:lstStyle/>
        <a:p>
          <a:endParaRPr lang="ru-RU"/>
        </a:p>
      </dgm:t>
    </dgm:pt>
    <dgm:pt modelId="{660B095E-47D8-4C57-BFD2-E619297E8886}">
      <dgm:prSet phldrT="[Текст]"/>
      <dgm:spPr/>
      <dgm:t>
        <a:bodyPr/>
        <a:lstStyle/>
        <a:p>
          <a:endParaRPr lang="ru-RU"/>
        </a:p>
      </dgm:t>
    </dgm:pt>
    <dgm:pt modelId="{61CCC6A7-EBE1-47E0-AC85-AB9D4E1FA94A}" type="parTrans" cxnId="{342917A0-A139-4CD2-AB7F-61FE2BDD55E4}">
      <dgm:prSet/>
      <dgm:spPr/>
      <dgm:t>
        <a:bodyPr/>
        <a:lstStyle/>
        <a:p>
          <a:endParaRPr lang="ru-RU"/>
        </a:p>
      </dgm:t>
    </dgm:pt>
    <dgm:pt modelId="{500DFC20-187F-4931-9869-14B4471B73CA}" type="sibTrans" cxnId="{342917A0-A139-4CD2-AB7F-61FE2BDD55E4}">
      <dgm:prSet/>
      <dgm:spPr/>
      <dgm:t>
        <a:bodyPr/>
        <a:lstStyle/>
        <a:p>
          <a:endParaRPr lang="ru-RU"/>
        </a:p>
      </dgm:t>
    </dgm:pt>
    <dgm:pt modelId="{130BD4A9-C8B8-4391-B114-34E50DEB7E31}">
      <dgm:prSet phldrT="[Текст]"/>
      <dgm:spPr/>
      <dgm:t>
        <a:bodyPr/>
        <a:lstStyle/>
        <a:p>
          <a:endParaRPr lang="ru-RU"/>
        </a:p>
      </dgm:t>
    </dgm:pt>
    <dgm:pt modelId="{3B80C95C-5114-436B-89AB-EECD22B3EE0F}" type="parTrans" cxnId="{C416D0F8-A7DA-4F02-AADD-39121365A291}">
      <dgm:prSet/>
      <dgm:spPr/>
      <dgm:t>
        <a:bodyPr/>
        <a:lstStyle/>
        <a:p>
          <a:endParaRPr lang="ru-RU"/>
        </a:p>
      </dgm:t>
    </dgm:pt>
    <dgm:pt modelId="{2FE78B7C-8E30-46F7-A7B8-67B715241B60}" type="sibTrans" cxnId="{C416D0F8-A7DA-4F02-AADD-39121365A291}">
      <dgm:prSet/>
      <dgm:spPr/>
      <dgm:t>
        <a:bodyPr/>
        <a:lstStyle/>
        <a:p>
          <a:endParaRPr lang="ru-RU"/>
        </a:p>
      </dgm:t>
    </dgm:pt>
    <dgm:pt modelId="{583B3963-3CBE-47FE-9479-21A9C4F14221}">
      <dgm:prSet phldrT="[Текст]"/>
      <dgm:spPr/>
      <dgm:t>
        <a:bodyPr/>
        <a:lstStyle/>
        <a:p>
          <a:endParaRPr lang="ru-RU"/>
        </a:p>
      </dgm:t>
    </dgm:pt>
    <dgm:pt modelId="{1602F10A-4097-453D-A36E-196453C347CC}" type="parTrans" cxnId="{4A9D9CCF-DCB1-42F5-A98A-A13B7ED265FE}">
      <dgm:prSet/>
      <dgm:spPr/>
      <dgm:t>
        <a:bodyPr/>
        <a:lstStyle/>
        <a:p>
          <a:endParaRPr lang="ru-RU"/>
        </a:p>
      </dgm:t>
    </dgm:pt>
    <dgm:pt modelId="{B9F37251-D5A2-4BAF-AC44-25B49F23024C}" type="sibTrans" cxnId="{4A9D9CCF-DCB1-42F5-A98A-A13B7ED265FE}">
      <dgm:prSet/>
      <dgm:spPr/>
      <dgm:t>
        <a:bodyPr/>
        <a:lstStyle/>
        <a:p>
          <a:endParaRPr lang="ru-RU"/>
        </a:p>
      </dgm:t>
    </dgm:pt>
    <dgm:pt modelId="{1583ECA7-E123-4A08-BF7C-D20344650B94}" type="pres">
      <dgm:prSet presAssocID="{10206146-832C-487F-9118-07B5C7F040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DC279-4AE2-41A0-BCC0-6455CC964F83}" type="pres">
      <dgm:prSet presAssocID="{A74D9483-1025-48DC-B822-3F7BE7D46EDE}" presName="centerShape" presStyleLbl="node0" presStyleIdx="0" presStyleCnt="1"/>
      <dgm:spPr/>
      <dgm:t>
        <a:bodyPr/>
        <a:lstStyle/>
        <a:p>
          <a:endParaRPr lang="ru-RU"/>
        </a:p>
      </dgm:t>
    </dgm:pt>
    <dgm:pt modelId="{D1216900-8751-40EA-B9D3-63FB8B7DB29E}" type="pres">
      <dgm:prSet presAssocID="{47C97D5F-0B2A-41C2-93F1-FBD2A8CB2175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F8160F0-D4F6-4544-8D1D-72A27A2EFF11}" type="pres">
      <dgm:prSet presAssocID="{9397167B-A86D-4887-976F-2DD544271C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3C823-BCFA-48F5-96F6-5D3889A0E40F}" type="pres">
      <dgm:prSet presAssocID="{232CDA5D-35FA-4DA5-BC2F-27C2F2E41EA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AD1515C-5251-4DB8-86E5-81A55941EFE9}" type="pres">
      <dgm:prSet presAssocID="{AC73A62B-9DB2-48A1-A83E-5DC2DC9692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EDF40-3242-431D-A585-8A8C02EED030}" type="pres">
      <dgm:prSet presAssocID="{0EE49736-B4AA-40E4-9301-2017A3D8066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F439C1F-7942-4EDB-8A09-89A3948459B3}" type="pres">
      <dgm:prSet presAssocID="{34D32B54-D398-4365-AB8C-E1D192FB2E9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D8737-7327-4DCF-807F-24293F3A00E2}" srcId="{A74D9483-1025-48DC-B822-3F7BE7D46EDE}" destId="{9397167B-A86D-4887-976F-2DD544271C9C}" srcOrd="0" destOrd="0" parTransId="{47C97D5F-0B2A-41C2-93F1-FBD2A8CB2175}" sibTransId="{758AA938-CB1F-4E9A-BBDB-8DED9C705F93}"/>
    <dgm:cxn modelId="{C4A2F172-705E-47ED-8456-08757AC1B915}" type="presOf" srcId="{0EE49736-B4AA-40E4-9301-2017A3D8066D}" destId="{184EDF40-3242-431D-A585-8A8C02EED030}" srcOrd="0" destOrd="0" presId="urn:microsoft.com/office/officeart/2005/8/layout/radial4"/>
    <dgm:cxn modelId="{36ADB061-80AF-4C3E-A7A8-C23554CEB71A}" type="presOf" srcId="{34D32B54-D398-4365-AB8C-E1D192FB2E9F}" destId="{4F439C1F-7942-4EDB-8A09-89A3948459B3}" srcOrd="0" destOrd="0" presId="urn:microsoft.com/office/officeart/2005/8/layout/radial4"/>
    <dgm:cxn modelId="{66937E93-6B4D-42B5-9AD7-44890EC7AE49}" type="presOf" srcId="{47C97D5F-0B2A-41C2-93F1-FBD2A8CB2175}" destId="{D1216900-8751-40EA-B9D3-63FB8B7DB29E}" srcOrd="0" destOrd="0" presId="urn:microsoft.com/office/officeart/2005/8/layout/radial4"/>
    <dgm:cxn modelId="{05B6D4E0-79BA-4168-B92A-5C10296D74CE}" srcId="{A74D9483-1025-48DC-B822-3F7BE7D46EDE}" destId="{AC73A62B-9DB2-48A1-A83E-5DC2DC9692D3}" srcOrd="1" destOrd="0" parTransId="{232CDA5D-35FA-4DA5-BC2F-27C2F2E41EA8}" sibTransId="{4FD7AA05-FC69-4B93-8818-7E29FAE57043}"/>
    <dgm:cxn modelId="{4A9D9CCF-DCB1-42F5-A98A-A13B7ED265FE}" srcId="{10206146-832C-487F-9118-07B5C7F040BA}" destId="{583B3963-3CBE-47FE-9479-21A9C4F14221}" srcOrd="3" destOrd="0" parTransId="{1602F10A-4097-453D-A36E-196453C347CC}" sibTransId="{B9F37251-D5A2-4BAF-AC44-25B49F23024C}"/>
    <dgm:cxn modelId="{6C61EB68-3544-4BE5-B9CA-4C9C0241D95A}" type="presOf" srcId="{10206146-832C-487F-9118-07B5C7F040BA}" destId="{1583ECA7-E123-4A08-BF7C-D20344650B94}" srcOrd="0" destOrd="0" presId="urn:microsoft.com/office/officeart/2005/8/layout/radial4"/>
    <dgm:cxn modelId="{05384107-6645-404F-8B22-DB73B57FC3BC}" type="presOf" srcId="{AC73A62B-9DB2-48A1-A83E-5DC2DC9692D3}" destId="{9AD1515C-5251-4DB8-86E5-81A55941EFE9}" srcOrd="0" destOrd="0" presId="urn:microsoft.com/office/officeart/2005/8/layout/radial4"/>
    <dgm:cxn modelId="{D72D7C09-E8A3-4541-A386-7F2CDE5958DF}" type="presOf" srcId="{A74D9483-1025-48DC-B822-3F7BE7D46EDE}" destId="{DADDC279-4AE2-41A0-BCC0-6455CC964F83}" srcOrd="0" destOrd="0" presId="urn:microsoft.com/office/officeart/2005/8/layout/radial4"/>
    <dgm:cxn modelId="{C416D0F8-A7DA-4F02-AADD-39121365A291}" srcId="{10206146-832C-487F-9118-07B5C7F040BA}" destId="{130BD4A9-C8B8-4391-B114-34E50DEB7E31}" srcOrd="2" destOrd="0" parTransId="{3B80C95C-5114-436B-89AB-EECD22B3EE0F}" sibTransId="{2FE78B7C-8E30-46F7-A7B8-67B715241B60}"/>
    <dgm:cxn modelId="{7CB09437-7D59-438C-8451-F46F094A35DA}" type="presOf" srcId="{9397167B-A86D-4887-976F-2DD544271C9C}" destId="{5F8160F0-D4F6-4544-8D1D-72A27A2EFF11}" srcOrd="0" destOrd="0" presId="urn:microsoft.com/office/officeart/2005/8/layout/radial4"/>
    <dgm:cxn modelId="{BF3C9066-D304-4F42-B686-0D2AD21E1F80}" srcId="{A74D9483-1025-48DC-B822-3F7BE7D46EDE}" destId="{34D32B54-D398-4365-AB8C-E1D192FB2E9F}" srcOrd="2" destOrd="0" parTransId="{0EE49736-B4AA-40E4-9301-2017A3D8066D}" sibTransId="{24E659E1-0B8D-450C-A1F5-39789C8CFA4D}"/>
    <dgm:cxn modelId="{3BF9D8C5-A11B-4C94-9C4E-25C58DC2E45D}" type="presOf" srcId="{232CDA5D-35FA-4DA5-BC2F-27C2F2E41EA8}" destId="{9713C823-BCFA-48F5-96F6-5D3889A0E40F}" srcOrd="0" destOrd="0" presId="urn:microsoft.com/office/officeart/2005/8/layout/radial4"/>
    <dgm:cxn modelId="{342917A0-A139-4CD2-AB7F-61FE2BDD55E4}" srcId="{10206146-832C-487F-9118-07B5C7F040BA}" destId="{660B095E-47D8-4C57-BFD2-E619297E8886}" srcOrd="1" destOrd="0" parTransId="{61CCC6A7-EBE1-47E0-AC85-AB9D4E1FA94A}" sibTransId="{500DFC20-187F-4931-9869-14B4471B73CA}"/>
    <dgm:cxn modelId="{AD620056-F701-4609-B9DF-5B0F2E92CA87}" srcId="{10206146-832C-487F-9118-07B5C7F040BA}" destId="{A74D9483-1025-48DC-B822-3F7BE7D46EDE}" srcOrd="0" destOrd="0" parTransId="{E64776D5-3A2D-4504-9FEA-050743BAD901}" sibTransId="{33172F12-6F4B-422F-A838-E836240FC08C}"/>
    <dgm:cxn modelId="{6A2609F8-2A6E-4728-A9B5-88709C9844F3}" type="presParOf" srcId="{1583ECA7-E123-4A08-BF7C-D20344650B94}" destId="{DADDC279-4AE2-41A0-BCC0-6455CC964F83}" srcOrd="0" destOrd="0" presId="urn:microsoft.com/office/officeart/2005/8/layout/radial4"/>
    <dgm:cxn modelId="{733520CC-2732-43F1-9AC7-6C0AE6B5A17D}" type="presParOf" srcId="{1583ECA7-E123-4A08-BF7C-D20344650B94}" destId="{D1216900-8751-40EA-B9D3-63FB8B7DB29E}" srcOrd="1" destOrd="0" presId="urn:microsoft.com/office/officeart/2005/8/layout/radial4"/>
    <dgm:cxn modelId="{DCD71498-5854-4847-96F1-A760229FF87E}" type="presParOf" srcId="{1583ECA7-E123-4A08-BF7C-D20344650B94}" destId="{5F8160F0-D4F6-4544-8D1D-72A27A2EFF11}" srcOrd="2" destOrd="0" presId="urn:microsoft.com/office/officeart/2005/8/layout/radial4"/>
    <dgm:cxn modelId="{E9F8C0C4-E893-4ECC-9F2A-CB0DDC328D0A}" type="presParOf" srcId="{1583ECA7-E123-4A08-BF7C-D20344650B94}" destId="{9713C823-BCFA-48F5-96F6-5D3889A0E40F}" srcOrd="3" destOrd="0" presId="urn:microsoft.com/office/officeart/2005/8/layout/radial4"/>
    <dgm:cxn modelId="{47BDEF61-9D54-404E-BDFD-0935C2C7B2E5}" type="presParOf" srcId="{1583ECA7-E123-4A08-BF7C-D20344650B94}" destId="{9AD1515C-5251-4DB8-86E5-81A55941EFE9}" srcOrd="4" destOrd="0" presId="urn:microsoft.com/office/officeart/2005/8/layout/radial4"/>
    <dgm:cxn modelId="{31033489-49B7-49DC-A9B1-D8A4F2A61B91}" type="presParOf" srcId="{1583ECA7-E123-4A08-BF7C-D20344650B94}" destId="{184EDF40-3242-431D-A585-8A8C02EED030}" srcOrd="5" destOrd="0" presId="urn:microsoft.com/office/officeart/2005/8/layout/radial4"/>
    <dgm:cxn modelId="{CD0EB0D2-705A-46AD-B1D0-2AD273B38A17}" type="presParOf" srcId="{1583ECA7-E123-4A08-BF7C-D20344650B94}" destId="{4F439C1F-7942-4EDB-8A09-89A3948459B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E6180-07B3-4370-BF63-9F84DFBE2D9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E3CA7-60B2-4EFF-9039-8A001A03077C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1 этап</a:t>
          </a:r>
        </a:p>
      </dgm:t>
    </dgm:pt>
    <dgm:pt modelId="{2882B7A3-0C1A-4869-B1FF-91CFED62153F}" type="parTrans" cxnId="{9167ED52-2666-4A55-9B4C-086C7B629538}">
      <dgm:prSet/>
      <dgm:spPr/>
      <dgm:t>
        <a:bodyPr/>
        <a:lstStyle/>
        <a:p>
          <a:endParaRPr lang="ru-RU"/>
        </a:p>
      </dgm:t>
    </dgm:pt>
    <dgm:pt modelId="{65C5ECE6-8D64-47B6-BF5B-40067D3BEB5C}" type="sibTrans" cxnId="{9167ED52-2666-4A55-9B4C-086C7B629538}">
      <dgm:prSet/>
      <dgm:spPr/>
      <dgm:t>
        <a:bodyPr/>
        <a:lstStyle/>
        <a:p>
          <a:endParaRPr lang="ru-RU"/>
        </a:p>
      </dgm:t>
    </dgm:pt>
    <dgm:pt modelId="{FCBDD648-5315-4811-BBAB-14A9D2D5B7C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b="1" dirty="0"/>
            <a:t>Тестирование</a:t>
          </a:r>
        </a:p>
      </dgm:t>
    </dgm:pt>
    <dgm:pt modelId="{A58F1D59-4FB4-4264-99AB-1229EC3EFF23}" type="parTrans" cxnId="{0A4CCFB5-0F95-464D-835B-847A683B5891}">
      <dgm:prSet/>
      <dgm:spPr/>
      <dgm:t>
        <a:bodyPr/>
        <a:lstStyle/>
        <a:p>
          <a:endParaRPr lang="ru-RU"/>
        </a:p>
      </dgm:t>
    </dgm:pt>
    <dgm:pt modelId="{8613C315-AFC2-4119-ACA0-3A852C09A073}" type="sibTrans" cxnId="{0A4CCFB5-0F95-464D-835B-847A683B5891}">
      <dgm:prSet/>
      <dgm:spPr/>
      <dgm:t>
        <a:bodyPr/>
        <a:lstStyle/>
        <a:p>
          <a:endParaRPr lang="ru-RU"/>
        </a:p>
      </dgm:t>
    </dgm:pt>
    <dgm:pt modelId="{D155192B-A460-467E-B712-68A5A44034A8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2 этап</a:t>
          </a:r>
        </a:p>
      </dgm:t>
    </dgm:pt>
    <dgm:pt modelId="{AABEC1FD-D7A6-4039-9717-FB42DA91694F}" type="parTrans" cxnId="{D7E30695-1843-42F0-AD69-D53B7542B632}">
      <dgm:prSet/>
      <dgm:spPr/>
      <dgm:t>
        <a:bodyPr/>
        <a:lstStyle/>
        <a:p>
          <a:endParaRPr lang="ru-RU"/>
        </a:p>
      </dgm:t>
    </dgm:pt>
    <dgm:pt modelId="{621FAB4A-FFDE-4032-B84F-8F29E2BC6FBE}" type="sibTrans" cxnId="{D7E30695-1843-42F0-AD69-D53B7542B632}">
      <dgm:prSet/>
      <dgm:spPr/>
      <dgm:t>
        <a:bodyPr/>
        <a:lstStyle/>
        <a:p>
          <a:endParaRPr lang="ru-RU"/>
        </a:p>
      </dgm:t>
    </dgm:pt>
    <dgm:pt modelId="{FC4786F3-8193-4B5D-A5A4-3A846E223E8A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3 этап</a:t>
          </a:r>
        </a:p>
      </dgm:t>
    </dgm:pt>
    <dgm:pt modelId="{235C1AF5-1A54-41A4-A3C6-0D668109D38C}" type="parTrans" cxnId="{7AF6EBC8-EDB8-4DD2-893F-AC7DE6FDA4B9}">
      <dgm:prSet/>
      <dgm:spPr/>
      <dgm:t>
        <a:bodyPr/>
        <a:lstStyle/>
        <a:p>
          <a:endParaRPr lang="ru-RU"/>
        </a:p>
      </dgm:t>
    </dgm:pt>
    <dgm:pt modelId="{AC7516D7-6E2B-4A85-A962-1D889E7E966D}" type="sibTrans" cxnId="{7AF6EBC8-EDB8-4DD2-893F-AC7DE6FDA4B9}">
      <dgm:prSet/>
      <dgm:spPr/>
      <dgm:t>
        <a:bodyPr/>
        <a:lstStyle/>
        <a:p>
          <a:endParaRPr lang="ru-RU"/>
        </a:p>
      </dgm:t>
    </dgm:pt>
    <dgm:pt modelId="{F498D481-E8FA-45BB-AEA5-649B816FA62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b="1" dirty="0"/>
            <a:t>Темпы роста</a:t>
          </a:r>
        </a:p>
      </dgm:t>
    </dgm:pt>
    <dgm:pt modelId="{A3637E25-83B5-464B-BD37-7EECF20C09F3}" type="parTrans" cxnId="{02917AE2-EC64-465A-8463-D423405AB0B8}">
      <dgm:prSet/>
      <dgm:spPr/>
      <dgm:t>
        <a:bodyPr/>
        <a:lstStyle/>
        <a:p>
          <a:endParaRPr lang="ru-RU"/>
        </a:p>
      </dgm:t>
    </dgm:pt>
    <dgm:pt modelId="{7141F6A0-213D-4998-A085-10404361F19B}" type="sibTrans" cxnId="{02917AE2-EC64-465A-8463-D423405AB0B8}">
      <dgm:prSet/>
      <dgm:spPr/>
      <dgm:t>
        <a:bodyPr/>
        <a:lstStyle/>
        <a:p>
          <a:endParaRPr lang="ru-RU"/>
        </a:p>
      </dgm:t>
    </dgm:pt>
    <dgm:pt modelId="{027417F5-3120-423D-939D-6B7B4F0816EB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4 этап</a:t>
          </a:r>
        </a:p>
      </dgm:t>
    </dgm:pt>
    <dgm:pt modelId="{108DC548-3AC1-459E-8744-3846FE406A4C}" type="parTrans" cxnId="{7E99555F-AA22-413A-BC08-03908506AD28}">
      <dgm:prSet/>
      <dgm:spPr/>
      <dgm:t>
        <a:bodyPr/>
        <a:lstStyle/>
        <a:p>
          <a:endParaRPr lang="ru-RU"/>
        </a:p>
      </dgm:t>
    </dgm:pt>
    <dgm:pt modelId="{26BF4FB9-D63C-44F1-A73D-8E85CD252C5A}" type="sibTrans" cxnId="{7E99555F-AA22-413A-BC08-03908506AD28}">
      <dgm:prSet/>
      <dgm:spPr/>
      <dgm:t>
        <a:bodyPr/>
        <a:lstStyle/>
        <a:p>
          <a:endParaRPr lang="ru-RU"/>
        </a:p>
      </dgm:t>
    </dgm:pt>
    <dgm:pt modelId="{FBF7FD49-C319-4DE8-8E59-ADBD42E15FCC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indent="0"/>
          <a:r>
            <a:rPr lang="ru-RU" sz="1800" b="1" dirty="0"/>
            <a:t>Научно-методическое сопровождение</a:t>
          </a:r>
        </a:p>
      </dgm:t>
    </dgm:pt>
    <dgm:pt modelId="{FFC2B14E-444D-4D49-B439-75A3337E530E}" type="parTrans" cxnId="{2CF0AE95-5BD3-4522-A71E-2D450409403B}">
      <dgm:prSet/>
      <dgm:spPr/>
      <dgm:t>
        <a:bodyPr/>
        <a:lstStyle/>
        <a:p>
          <a:endParaRPr lang="ru-RU"/>
        </a:p>
      </dgm:t>
    </dgm:pt>
    <dgm:pt modelId="{1411FF1C-EBB8-4FD7-8535-FA37CD0BB441}" type="sibTrans" cxnId="{2CF0AE95-5BD3-4522-A71E-2D450409403B}">
      <dgm:prSet/>
      <dgm:spPr/>
      <dgm:t>
        <a:bodyPr/>
        <a:lstStyle/>
        <a:p>
          <a:endParaRPr lang="ru-RU"/>
        </a:p>
      </dgm:t>
    </dgm:pt>
    <dgm:pt modelId="{82B75DC4-8FB0-4387-BD4C-166A3CFBE8C1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sz="1600" b="1" dirty="0"/>
            <a:t>Комплектование групп</a:t>
          </a:r>
        </a:p>
      </dgm:t>
    </dgm:pt>
    <dgm:pt modelId="{292917FE-2EA0-4309-917F-8BD0B5791C07}" type="sibTrans" cxnId="{4A4284E7-40DF-4480-94F0-351B52174210}">
      <dgm:prSet/>
      <dgm:spPr/>
      <dgm:t>
        <a:bodyPr/>
        <a:lstStyle/>
        <a:p>
          <a:endParaRPr lang="ru-RU"/>
        </a:p>
      </dgm:t>
    </dgm:pt>
    <dgm:pt modelId="{7031D2ED-B0D1-4EBD-8318-77DF834AA0DA}" type="parTrans" cxnId="{4A4284E7-40DF-4480-94F0-351B52174210}">
      <dgm:prSet/>
      <dgm:spPr/>
      <dgm:t>
        <a:bodyPr/>
        <a:lstStyle/>
        <a:p>
          <a:endParaRPr lang="ru-RU"/>
        </a:p>
      </dgm:t>
    </dgm:pt>
    <dgm:pt modelId="{A28C5472-74A4-43BC-9680-CCCA4B2E633A}" type="pres">
      <dgm:prSet presAssocID="{E00E6180-07B3-4370-BF63-9F84DFBE2D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D5919-D8C9-4C32-A742-124BB9C5E8F7}" type="pres">
      <dgm:prSet presAssocID="{E00E6180-07B3-4370-BF63-9F84DFBE2D94}" presName="children" presStyleCnt="0"/>
      <dgm:spPr/>
    </dgm:pt>
    <dgm:pt modelId="{26A3CCF6-B6C2-4CAD-981E-7C99A371EB02}" type="pres">
      <dgm:prSet presAssocID="{E00E6180-07B3-4370-BF63-9F84DFBE2D94}" presName="child1group" presStyleCnt="0"/>
      <dgm:spPr/>
    </dgm:pt>
    <dgm:pt modelId="{4128B135-07FD-4934-9709-71AF2D74F51D}" type="pres">
      <dgm:prSet presAssocID="{E00E6180-07B3-4370-BF63-9F84DFBE2D94}" presName="child1" presStyleLbl="bgAcc1" presStyleIdx="0" presStyleCnt="4" custScaleX="106956"/>
      <dgm:spPr/>
      <dgm:t>
        <a:bodyPr/>
        <a:lstStyle/>
        <a:p>
          <a:endParaRPr lang="ru-RU"/>
        </a:p>
      </dgm:t>
    </dgm:pt>
    <dgm:pt modelId="{0DAAF9C0-5889-47C0-B7ED-E158962B4F4F}" type="pres">
      <dgm:prSet presAssocID="{E00E6180-07B3-4370-BF63-9F84DFBE2D9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F4676-452B-42AC-8743-F0444F467475}" type="pres">
      <dgm:prSet presAssocID="{E00E6180-07B3-4370-BF63-9F84DFBE2D94}" presName="child2group" presStyleCnt="0"/>
      <dgm:spPr/>
    </dgm:pt>
    <dgm:pt modelId="{E693B86B-F4E6-407C-BC7B-D8990954E427}" type="pres">
      <dgm:prSet presAssocID="{E00E6180-07B3-4370-BF63-9F84DFBE2D94}" presName="child2" presStyleLbl="bgAcc1" presStyleIdx="1" presStyleCnt="4" custScaleX="119088" custLinFactNeighborX="393" custLinFactNeighborY="-606"/>
      <dgm:spPr/>
      <dgm:t>
        <a:bodyPr/>
        <a:lstStyle/>
        <a:p>
          <a:endParaRPr lang="ru-RU"/>
        </a:p>
      </dgm:t>
    </dgm:pt>
    <dgm:pt modelId="{C6A52BCE-F9EC-4EB2-9A4C-927F772D5E2B}" type="pres">
      <dgm:prSet presAssocID="{E00E6180-07B3-4370-BF63-9F84DFBE2D9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32F64-4AC7-44CA-992B-9ABF59E7738E}" type="pres">
      <dgm:prSet presAssocID="{E00E6180-07B3-4370-BF63-9F84DFBE2D94}" presName="child3group" presStyleCnt="0"/>
      <dgm:spPr/>
    </dgm:pt>
    <dgm:pt modelId="{1A99D4F4-0AC4-4B15-9CEC-987C57536643}" type="pres">
      <dgm:prSet presAssocID="{E00E6180-07B3-4370-BF63-9F84DFBE2D94}" presName="child3" presStyleLbl="bgAcc1" presStyleIdx="2" presStyleCnt="4" custScaleX="117310"/>
      <dgm:spPr/>
      <dgm:t>
        <a:bodyPr/>
        <a:lstStyle/>
        <a:p>
          <a:endParaRPr lang="ru-RU"/>
        </a:p>
      </dgm:t>
    </dgm:pt>
    <dgm:pt modelId="{312AF701-E26A-42E3-8AC7-43CFDAFB3571}" type="pres">
      <dgm:prSet presAssocID="{E00E6180-07B3-4370-BF63-9F84DFBE2D9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7677C-CA5A-48AA-8709-CB4B129B76A6}" type="pres">
      <dgm:prSet presAssocID="{E00E6180-07B3-4370-BF63-9F84DFBE2D94}" presName="child4group" presStyleCnt="0"/>
      <dgm:spPr/>
    </dgm:pt>
    <dgm:pt modelId="{472082FA-9CBB-4EE2-868F-7DADA2F75A95}" type="pres">
      <dgm:prSet presAssocID="{E00E6180-07B3-4370-BF63-9F84DFBE2D94}" presName="child4" presStyleLbl="bgAcc1" presStyleIdx="3" presStyleCnt="4" custScaleX="113559"/>
      <dgm:spPr/>
      <dgm:t>
        <a:bodyPr/>
        <a:lstStyle/>
        <a:p>
          <a:endParaRPr lang="ru-RU"/>
        </a:p>
      </dgm:t>
    </dgm:pt>
    <dgm:pt modelId="{2C71D7A1-82ED-4AF7-9544-7CC7E7F7F852}" type="pres">
      <dgm:prSet presAssocID="{E00E6180-07B3-4370-BF63-9F84DFBE2D9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E3065-A232-4C5A-A296-3600012A544C}" type="pres">
      <dgm:prSet presAssocID="{E00E6180-07B3-4370-BF63-9F84DFBE2D94}" presName="childPlaceholder" presStyleCnt="0"/>
      <dgm:spPr/>
    </dgm:pt>
    <dgm:pt modelId="{446CCF3B-53AE-4B40-B82C-CBA6F69410F1}" type="pres">
      <dgm:prSet presAssocID="{E00E6180-07B3-4370-BF63-9F84DFBE2D94}" presName="circle" presStyleCnt="0"/>
      <dgm:spPr/>
    </dgm:pt>
    <dgm:pt modelId="{B6F70F4A-01B2-44B5-9996-925210D9E9C5}" type="pres">
      <dgm:prSet presAssocID="{E00E6180-07B3-4370-BF63-9F84DFBE2D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F616-69B4-4418-A460-7EC9AE6DC346}" type="pres">
      <dgm:prSet presAssocID="{E00E6180-07B3-4370-BF63-9F84DFBE2D9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994F-CA3B-47E7-8195-EFA83A8FA2FE}" type="pres">
      <dgm:prSet presAssocID="{E00E6180-07B3-4370-BF63-9F84DFBE2D9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C8812-2946-4A20-AD40-AB202B00AF52}" type="pres">
      <dgm:prSet presAssocID="{E00E6180-07B3-4370-BF63-9F84DFBE2D9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B0F1-B0CE-498C-8B3A-5140AB7BFA25}" type="pres">
      <dgm:prSet presAssocID="{E00E6180-07B3-4370-BF63-9F84DFBE2D94}" presName="quadrantPlaceholder" presStyleCnt="0"/>
      <dgm:spPr/>
    </dgm:pt>
    <dgm:pt modelId="{86F9E139-B034-4854-80E3-F75CC0A0EC2F}" type="pres">
      <dgm:prSet presAssocID="{E00E6180-07B3-4370-BF63-9F84DFBE2D94}" presName="center1" presStyleLbl="fgShp" presStyleIdx="0" presStyleCnt="2"/>
      <dgm:spPr/>
    </dgm:pt>
    <dgm:pt modelId="{15285FF1-21A0-4D94-AB9A-3F9B71467C0E}" type="pres">
      <dgm:prSet presAssocID="{E00E6180-07B3-4370-BF63-9F84DFBE2D94}" presName="center2" presStyleLbl="fgShp" presStyleIdx="1" presStyleCnt="2"/>
      <dgm:spPr/>
    </dgm:pt>
  </dgm:ptLst>
  <dgm:cxnLst>
    <dgm:cxn modelId="{7E99555F-AA22-413A-BC08-03908506AD28}" srcId="{E00E6180-07B3-4370-BF63-9F84DFBE2D94}" destId="{027417F5-3120-423D-939D-6B7B4F0816EB}" srcOrd="3" destOrd="0" parTransId="{108DC548-3AC1-459E-8744-3846FE406A4C}" sibTransId="{26BF4FB9-D63C-44F1-A73D-8E85CD252C5A}"/>
    <dgm:cxn modelId="{B87EDA4A-0CCF-4A1C-A5DA-4C57CCFFCD52}" type="presOf" srcId="{F498D481-E8FA-45BB-AEA5-649B816FA62A}" destId="{312AF701-E26A-42E3-8AC7-43CFDAFB3571}" srcOrd="1" destOrd="0" presId="urn:microsoft.com/office/officeart/2005/8/layout/cycle4"/>
    <dgm:cxn modelId="{EC7D6E16-913E-47CF-8EA1-6CBC4A2AA2D7}" type="presOf" srcId="{FCBDD648-5315-4811-BBAB-14A9D2D5B7C9}" destId="{4128B135-07FD-4934-9709-71AF2D74F51D}" srcOrd="0" destOrd="0" presId="urn:microsoft.com/office/officeart/2005/8/layout/cycle4"/>
    <dgm:cxn modelId="{06A16C0F-6293-4069-AABC-795BE84EB771}" type="presOf" srcId="{D155192B-A460-467E-B712-68A5A44034A8}" destId="{75B7F616-69B4-4418-A460-7EC9AE6DC346}" srcOrd="0" destOrd="0" presId="urn:microsoft.com/office/officeart/2005/8/layout/cycle4"/>
    <dgm:cxn modelId="{6C5705C0-83E4-41EE-B2A7-DADEF3338041}" type="presOf" srcId="{9A9E3CA7-60B2-4EFF-9039-8A001A03077C}" destId="{B6F70F4A-01B2-44B5-9996-925210D9E9C5}" srcOrd="0" destOrd="0" presId="urn:microsoft.com/office/officeart/2005/8/layout/cycle4"/>
    <dgm:cxn modelId="{D7E30695-1843-42F0-AD69-D53B7542B632}" srcId="{E00E6180-07B3-4370-BF63-9F84DFBE2D94}" destId="{D155192B-A460-467E-B712-68A5A44034A8}" srcOrd="1" destOrd="0" parTransId="{AABEC1FD-D7A6-4039-9717-FB42DA91694F}" sibTransId="{621FAB4A-FFDE-4032-B84F-8F29E2BC6FBE}"/>
    <dgm:cxn modelId="{4D10405E-C68C-497C-ADDD-C19FCFBCA5D2}" type="presOf" srcId="{FCBDD648-5315-4811-BBAB-14A9D2D5B7C9}" destId="{0DAAF9C0-5889-47C0-B7ED-E158962B4F4F}" srcOrd="1" destOrd="0" presId="urn:microsoft.com/office/officeart/2005/8/layout/cycle4"/>
    <dgm:cxn modelId="{0301A517-0614-471E-85EB-9F363645FB0C}" type="presOf" srcId="{FBF7FD49-C319-4DE8-8E59-ADBD42E15FCC}" destId="{2C71D7A1-82ED-4AF7-9544-7CC7E7F7F852}" srcOrd="1" destOrd="0" presId="urn:microsoft.com/office/officeart/2005/8/layout/cycle4"/>
    <dgm:cxn modelId="{9167ED52-2666-4A55-9B4C-086C7B629538}" srcId="{E00E6180-07B3-4370-BF63-9F84DFBE2D94}" destId="{9A9E3CA7-60B2-4EFF-9039-8A001A03077C}" srcOrd="0" destOrd="0" parTransId="{2882B7A3-0C1A-4869-B1FF-91CFED62153F}" sibTransId="{65C5ECE6-8D64-47B6-BF5B-40067D3BEB5C}"/>
    <dgm:cxn modelId="{2CF0AE95-5BD3-4522-A71E-2D450409403B}" srcId="{027417F5-3120-423D-939D-6B7B4F0816EB}" destId="{FBF7FD49-C319-4DE8-8E59-ADBD42E15FCC}" srcOrd="0" destOrd="0" parTransId="{FFC2B14E-444D-4D49-B439-75A3337E530E}" sibTransId="{1411FF1C-EBB8-4FD7-8535-FA37CD0BB441}"/>
    <dgm:cxn modelId="{603C671C-3983-426E-83AF-AA95EF396DB6}" type="presOf" srcId="{FC4786F3-8193-4B5D-A5A4-3A846E223E8A}" destId="{8BC5994F-CA3B-47E7-8195-EFA83A8FA2FE}" srcOrd="0" destOrd="0" presId="urn:microsoft.com/office/officeart/2005/8/layout/cycle4"/>
    <dgm:cxn modelId="{4A4284E7-40DF-4480-94F0-351B52174210}" srcId="{D155192B-A460-467E-B712-68A5A44034A8}" destId="{82B75DC4-8FB0-4387-BD4C-166A3CFBE8C1}" srcOrd="0" destOrd="0" parTransId="{7031D2ED-B0D1-4EBD-8318-77DF834AA0DA}" sibTransId="{292917FE-2EA0-4309-917F-8BD0B5791C07}"/>
    <dgm:cxn modelId="{998911DD-6F04-4D9D-A1DF-4D1B7A0739FE}" type="presOf" srcId="{82B75DC4-8FB0-4387-BD4C-166A3CFBE8C1}" destId="{C6A52BCE-F9EC-4EB2-9A4C-927F772D5E2B}" srcOrd="1" destOrd="0" presId="urn:microsoft.com/office/officeart/2005/8/layout/cycle4"/>
    <dgm:cxn modelId="{01E52287-60D1-42D5-B258-5130A3CEC407}" type="presOf" srcId="{F498D481-E8FA-45BB-AEA5-649B816FA62A}" destId="{1A99D4F4-0AC4-4B15-9CEC-987C57536643}" srcOrd="0" destOrd="0" presId="urn:microsoft.com/office/officeart/2005/8/layout/cycle4"/>
    <dgm:cxn modelId="{02917AE2-EC64-465A-8463-D423405AB0B8}" srcId="{FC4786F3-8193-4B5D-A5A4-3A846E223E8A}" destId="{F498D481-E8FA-45BB-AEA5-649B816FA62A}" srcOrd="0" destOrd="0" parTransId="{A3637E25-83B5-464B-BD37-7EECF20C09F3}" sibTransId="{7141F6A0-213D-4998-A085-10404361F19B}"/>
    <dgm:cxn modelId="{4EC6AF2B-38A2-4AE7-819B-9C47DC6BEDD7}" type="presOf" srcId="{FBF7FD49-C319-4DE8-8E59-ADBD42E15FCC}" destId="{472082FA-9CBB-4EE2-868F-7DADA2F75A95}" srcOrd="0" destOrd="0" presId="urn:microsoft.com/office/officeart/2005/8/layout/cycle4"/>
    <dgm:cxn modelId="{0A4CCFB5-0F95-464D-835B-847A683B5891}" srcId="{9A9E3CA7-60B2-4EFF-9039-8A001A03077C}" destId="{FCBDD648-5315-4811-BBAB-14A9D2D5B7C9}" srcOrd="0" destOrd="0" parTransId="{A58F1D59-4FB4-4264-99AB-1229EC3EFF23}" sibTransId="{8613C315-AFC2-4119-ACA0-3A852C09A073}"/>
    <dgm:cxn modelId="{19D85F4D-E698-4079-939B-CA477A413E20}" type="presOf" srcId="{82B75DC4-8FB0-4387-BD4C-166A3CFBE8C1}" destId="{E693B86B-F4E6-407C-BC7B-D8990954E427}" srcOrd="0" destOrd="0" presId="urn:microsoft.com/office/officeart/2005/8/layout/cycle4"/>
    <dgm:cxn modelId="{06D49D19-1CB1-45B1-8C6F-784567DE8DAE}" type="presOf" srcId="{E00E6180-07B3-4370-BF63-9F84DFBE2D94}" destId="{A28C5472-74A4-43BC-9680-CCCA4B2E633A}" srcOrd="0" destOrd="0" presId="urn:microsoft.com/office/officeart/2005/8/layout/cycle4"/>
    <dgm:cxn modelId="{7AF6EBC8-EDB8-4DD2-893F-AC7DE6FDA4B9}" srcId="{E00E6180-07B3-4370-BF63-9F84DFBE2D94}" destId="{FC4786F3-8193-4B5D-A5A4-3A846E223E8A}" srcOrd="2" destOrd="0" parTransId="{235C1AF5-1A54-41A4-A3C6-0D668109D38C}" sibTransId="{AC7516D7-6E2B-4A85-A962-1D889E7E966D}"/>
    <dgm:cxn modelId="{E6918C22-A044-4E52-AD64-81FAC11ED5F6}" type="presOf" srcId="{027417F5-3120-423D-939D-6B7B4F0816EB}" destId="{30FC8812-2946-4A20-AD40-AB202B00AF52}" srcOrd="0" destOrd="0" presId="urn:microsoft.com/office/officeart/2005/8/layout/cycle4"/>
    <dgm:cxn modelId="{5DFEE275-D611-4F51-8848-E1505AEB9B9A}" type="presParOf" srcId="{A28C5472-74A4-43BC-9680-CCCA4B2E633A}" destId="{678D5919-D8C9-4C32-A742-124BB9C5E8F7}" srcOrd="0" destOrd="0" presId="urn:microsoft.com/office/officeart/2005/8/layout/cycle4"/>
    <dgm:cxn modelId="{6709D61C-78B4-4AC0-8547-C62CA25450E7}" type="presParOf" srcId="{678D5919-D8C9-4C32-A742-124BB9C5E8F7}" destId="{26A3CCF6-B6C2-4CAD-981E-7C99A371EB02}" srcOrd="0" destOrd="0" presId="urn:microsoft.com/office/officeart/2005/8/layout/cycle4"/>
    <dgm:cxn modelId="{26C5E990-44A1-458B-A886-F97F681A00F5}" type="presParOf" srcId="{26A3CCF6-B6C2-4CAD-981E-7C99A371EB02}" destId="{4128B135-07FD-4934-9709-71AF2D74F51D}" srcOrd="0" destOrd="0" presId="urn:microsoft.com/office/officeart/2005/8/layout/cycle4"/>
    <dgm:cxn modelId="{8607A4B5-F184-4CF7-AAD2-0AA5C97C2A61}" type="presParOf" srcId="{26A3CCF6-B6C2-4CAD-981E-7C99A371EB02}" destId="{0DAAF9C0-5889-47C0-B7ED-E158962B4F4F}" srcOrd="1" destOrd="0" presId="urn:microsoft.com/office/officeart/2005/8/layout/cycle4"/>
    <dgm:cxn modelId="{8E8F6E6C-964E-47A3-B41A-3D3997132EA5}" type="presParOf" srcId="{678D5919-D8C9-4C32-A742-124BB9C5E8F7}" destId="{306F4676-452B-42AC-8743-F0444F467475}" srcOrd="1" destOrd="0" presId="urn:microsoft.com/office/officeart/2005/8/layout/cycle4"/>
    <dgm:cxn modelId="{696FA634-49E2-4D02-8EAA-DEFBDE46D567}" type="presParOf" srcId="{306F4676-452B-42AC-8743-F0444F467475}" destId="{E693B86B-F4E6-407C-BC7B-D8990954E427}" srcOrd="0" destOrd="0" presId="urn:microsoft.com/office/officeart/2005/8/layout/cycle4"/>
    <dgm:cxn modelId="{1D8AA7AD-8555-4B5E-AD28-32F7EE61CAE1}" type="presParOf" srcId="{306F4676-452B-42AC-8743-F0444F467475}" destId="{C6A52BCE-F9EC-4EB2-9A4C-927F772D5E2B}" srcOrd="1" destOrd="0" presId="urn:microsoft.com/office/officeart/2005/8/layout/cycle4"/>
    <dgm:cxn modelId="{82EEA70B-B4EA-4EBD-AF4F-AB61FB6AC395}" type="presParOf" srcId="{678D5919-D8C9-4C32-A742-124BB9C5E8F7}" destId="{A4B32F64-4AC7-44CA-992B-9ABF59E7738E}" srcOrd="2" destOrd="0" presId="urn:microsoft.com/office/officeart/2005/8/layout/cycle4"/>
    <dgm:cxn modelId="{9E391D42-A501-47B1-8F23-A51832D6C83B}" type="presParOf" srcId="{A4B32F64-4AC7-44CA-992B-9ABF59E7738E}" destId="{1A99D4F4-0AC4-4B15-9CEC-987C57536643}" srcOrd="0" destOrd="0" presId="urn:microsoft.com/office/officeart/2005/8/layout/cycle4"/>
    <dgm:cxn modelId="{4D14C96F-7811-44CB-BAC4-84ED21D9C4DE}" type="presParOf" srcId="{A4B32F64-4AC7-44CA-992B-9ABF59E7738E}" destId="{312AF701-E26A-42E3-8AC7-43CFDAFB3571}" srcOrd="1" destOrd="0" presId="urn:microsoft.com/office/officeart/2005/8/layout/cycle4"/>
    <dgm:cxn modelId="{D8C141B6-58FD-4A63-936C-DDF9486BA67F}" type="presParOf" srcId="{678D5919-D8C9-4C32-A742-124BB9C5E8F7}" destId="{6077677C-CA5A-48AA-8709-CB4B129B76A6}" srcOrd="3" destOrd="0" presId="urn:microsoft.com/office/officeart/2005/8/layout/cycle4"/>
    <dgm:cxn modelId="{9C49278E-1EAD-4A5C-A214-CB36F6E97A04}" type="presParOf" srcId="{6077677C-CA5A-48AA-8709-CB4B129B76A6}" destId="{472082FA-9CBB-4EE2-868F-7DADA2F75A95}" srcOrd="0" destOrd="0" presId="urn:microsoft.com/office/officeart/2005/8/layout/cycle4"/>
    <dgm:cxn modelId="{FFEAC7D6-5A24-4303-9CC1-B04BE56B9913}" type="presParOf" srcId="{6077677C-CA5A-48AA-8709-CB4B129B76A6}" destId="{2C71D7A1-82ED-4AF7-9544-7CC7E7F7F852}" srcOrd="1" destOrd="0" presId="urn:microsoft.com/office/officeart/2005/8/layout/cycle4"/>
    <dgm:cxn modelId="{AC443A70-A097-4E0C-85C7-A379A42602BB}" type="presParOf" srcId="{678D5919-D8C9-4C32-A742-124BB9C5E8F7}" destId="{093E3065-A232-4C5A-A296-3600012A544C}" srcOrd="4" destOrd="0" presId="urn:microsoft.com/office/officeart/2005/8/layout/cycle4"/>
    <dgm:cxn modelId="{F2DE090B-9B7E-42BF-BE0B-4E884DF9820F}" type="presParOf" srcId="{A28C5472-74A4-43BC-9680-CCCA4B2E633A}" destId="{446CCF3B-53AE-4B40-B82C-CBA6F69410F1}" srcOrd="1" destOrd="0" presId="urn:microsoft.com/office/officeart/2005/8/layout/cycle4"/>
    <dgm:cxn modelId="{BE8C54EC-EE58-48D1-A97E-8437BC476295}" type="presParOf" srcId="{446CCF3B-53AE-4B40-B82C-CBA6F69410F1}" destId="{B6F70F4A-01B2-44B5-9996-925210D9E9C5}" srcOrd="0" destOrd="0" presId="urn:microsoft.com/office/officeart/2005/8/layout/cycle4"/>
    <dgm:cxn modelId="{1FF54DB1-B9A0-4D2A-831C-DB1F8C2DB8CC}" type="presParOf" srcId="{446CCF3B-53AE-4B40-B82C-CBA6F69410F1}" destId="{75B7F616-69B4-4418-A460-7EC9AE6DC346}" srcOrd="1" destOrd="0" presId="urn:microsoft.com/office/officeart/2005/8/layout/cycle4"/>
    <dgm:cxn modelId="{02BFDA8A-CDE9-4112-927D-69BC78F756A0}" type="presParOf" srcId="{446CCF3B-53AE-4B40-B82C-CBA6F69410F1}" destId="{8BC5994F-CA3B-47E7-8195-EFA83A8FA2FE}" srcOrd="2" destOrd="0" presId="urn:microsoft.com/office/officeart/2005/8/layout/cycle4"/>
    <dgm:cxn modelId="{5559B1D4-A31B-4EE9-8169-34478A06E230}" type="presParOf" srcId="{446CCF3B-53AE-4B40-B82C-CBA6F69410F1}" destId="{30FC8812-2946-4A20-AD40-AB202B00AF52}" srcOrd="3" destOrd="0" presId="urn:microsoft.com/office/officeart/2005/8/layout/cycle4"/>
    <dgm:cxn modelId="{23A365B0-F297-45FB-B0AA-346FD81155F2}" type="presParOf" srcId="{446CCF3B-53AE-4B40-B82C-CBA6F69410F1}" destId="{64B2B0F1-B0CE-498C-8B3A-5140AB7BFA25}" srcOrd="4" destOrd="0" presId="urn:microsoft.com/office/officeart/2005/8/layout/cycle4"/>
    <dgm:cxn modelId="{91F345E5-97BD-4F6C-9868-B0DCCE5C3510}" type="presParOf" srcId="{A28C5472-74A4-43BC-9680-CCCA4B2E633A}" destId="{86F9E139-B034-4854-80E3-F75CC0A0EC2F}" srcOrd="2" destOrd="0" presId="urn:microsoft.com/office/officeart/2005/8/layout/cycle4"/>
    <dgm:cxn modelId="{1F680E71-C514-41CD-9FB7-6B9AF662A982}" type="presParOf" srcId="{A28C5472-74A4-43BC-9680-CCCA4B2E633A}" destId="{15285FF1-21A0-4D94-AB9A-3F9B71467C0E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CBD02-09D5-48E8-B357-B13C30E2C563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D4AEBE-2D83-4C40-B810-C3AF24303526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</a:t>
          </a:r>
          <a:endParaRPr lang="ru-RU" dirty="0"/>
        </a:p>
      </dgm:t>
    </dgm:pt>
    <dgm:pt modelId="{2ECDDF88-6DE8-4BAA-A507-B9503A59C103}" type="parTrans" cxnId="{DF9A7BE9-BBB0-4153-8A3C-D6BF8F3B47EB}">
      <dgm:prSet/>
      <dgm:spPr/>
      <dgm:t>
        <a:bodyPr/>
        <a:lstStyle/>
        <a:p>
          <a:endParaRPr lang="ru-RU"/>
        </a:p>
      </dgm:t>
    </dgm:pt>
    <dgm:pt modelId="{BC383326-B662-4C4B-9E31-DDD8EE4E9E9F}" type="sibTrans" cxnId="{DF9A7BE9-BBB0-4153-8A3C-D6BF8F3B47EB}">
      <dgm:prSet/>
      <dgm:spPr/>
      <dgm:t>
        <a:bodyPr/>
        <a:lstStyle/>
        <a:p>
          <a:endParaRPr lang="ru-RU"/>
        </a:p>
      </dgm:t>
    </dgm:pt>
    <dgm:pt modelId="{60C27154-E6AA-433A-B2A9-83167CA190B3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04.12.2007 № 329-ФЗ (часть 3 статья 34.1)</a:t>
          </a:r>
          <a:endParaRPr lang="ru-RU" dirty="0"/>
        </a:p>
      </dgm:t>
    </dgm:pt>
    <dgm:pt modelId="{B495DA3E-FFC9-4527-BFDC-961D84521F8C}" type="parTrans" cxnId="{ED8F665C-90E3-4995-A1F6-D52A7BF91064}">
      <dgm:prSet/>
      <dgm:spPr/>
      <dgm:t>
        <a:bodyPr/>
        <a:lstStyle/>
        <a:p>
          <a:endParaRPr lang="ru-RU"/>
        </a:p>
      </dgm:t>
    </dgm:pt>
    <dgm:pt modelId="{9FEBD5B5-1EE2-48E1-89BC-DC187E6B0769}" type="sibTrans" cxnId="{ED8F665C-90E3-4995-A1F6-D52A7BF91064}">
      <dgm:prSet/>
      <dgm:spPr/>
      <dgm:t>
        <a:bodyPr/>
        <a:lstStyle/>
        <a:p>
          <a:endParaRPr lang="ru-RU"/>
        </a:p>
      </dgm:t>
    </dgm:pt>
    <dgm:pt modelId="{28C12DF2-287F-45CE-A0C6-09B0157FAF15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b="1" dirty="0" err="1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Минспорта</a:t>
          </a:r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 </a:t>
          </a:r>
          <a:endParaRPr lang="ru-RU" dirty="0"/>
        </a:p>
      </dgm:t>
    </dgm:pt>
    <dgm:pt modelId="{B892AA11-CE22-429A-BF46-FDA4C1F73659}" type="parTrans" cxnId="{4162521A-909B-4C2B-AB54-9F71F02305D6}">
      <dgm:prSet/>
      <dgm:spPr/>
      <dgm:t>
        <a:bodyPr/>
        <a:lstStyle/>
        <a:p>
          <a:endParaRPr lang="ru-RU"/>
        </a:p>
      </dgm:t>
    </dgm:pt>
    <dgm:pt modelId="{36EE9AF3-6B43-482A-B5CE-011287C4D4DE}" type="sibTrans" cxnId="{4162521A-909B-4C2B-AB54-9F71F02305D6}">
      <dgm:prSet/>
      <dgm:spPr/>
      <dgm:t>
        <a:bodyPr/>
        <a:lstStyle/>
        <a:p>
          <a:endParaRPr lang="ru-RU"/>
        </a:p>
      </dgm:t>
    </dgm:pt>
    <dgm:pt modelId="{4CAA539A-E3E3-4489-8C82-D8DE07164FF2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16.08.2013 № 645</a:t>
          </a:r>
          <a:endParaRPr lang="ru-RU" dirty="0"/>
        </a:p>
      </dgm:t>
    </dgm:pt>
    <dgm:pt modelId="{F9522887-6961-440C-B482-26ED2834DBAB}" type="parTrans" cxnId="{CB855288-89D6-4135-BE18-A99B28590560}">
      <dgm:prSet/>
      <dgm:spPr/>
      <dgm:t>
        <a:bodyPr/>
        <a:lstStyle/>
        <a:p>
          <a:endParaRPr lang="ru-RU"/>
        </a:p>
      </dgm:t>
    </dgm:pt>
    <dgm:pt modelId="{A61392B2-3DC7-43FD-A789-626F91F2D6AE}" type="sibTrans" cxnId="{CB855288-89D6-4135-BE18-A99B28590560}">
      <dgm:prSet/>
      <dgm:spPr/>
      <dgm:t>
        <a:bodyPr/>
        <a:lstStyle/>
        <a:p>
          <a:endParaRPr lang="ru-RU"/>
        </a:p>
      </dgm:t>
    </dgm:pt>
    <dgm:pt modelId="{23387179-98D2-452F-99AE-8454C811F63A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департамента по физической культуре и спорту Ямало-Ненецкого автономного округа </a:t>
          </a:r>
          <a:endParaRPr lang="ru-RU" dirty="0"/>
        </a:p>
      </dgm:t>
    </dgm:pt>
    <dgm:pt modelId="{D2916F68-39C0-4054-B7A5-6138BC7045CB}" type="parTrans" cxnId="{17B1D593-BFC4-49D8-83FC-7785406C7B77}">
      <dgm:prSet/>
      <dgm:spPr/>
      <dgm:t>
        <a:bodyPr/>
        <a:lstStyle/>
        <a:p>
          <a:endParaRPr lang="ru-RU"/>
        </a:p>
      </dgm:t>
    </dgm:pt>
    <dgm:pt modelId="{EF06EF30-53A6-4140-BCEA-1DD1B5117EAF}" type="sibTrans" cxnId="{17B1D593-BFC4-49D8-83FC-7785406C7B77}">
      <dgm:prSet/>
      <dgm:spPr/>
      <dgm:t>
        <a:bodyPr/>
        <a:lstStyle/>
        <a:p>
          <a:endParaRPr lang="ru-RU"/>
        </a:p>
      </dgm:t>
    </dgm:pt>
    <dgm:pt modelId="{B0D17B6E-4F78-4CC1-AE1F-A92BF5C27668}">
      <dgm:prSet phldrT="[Текст]"/>
      <dgm:spPr/>
      <dgm:t>
        <a:bodyPr/>
        <a:lstStyle/>
        <a:p>
          <a:r>
            <a:rPr lang="ru-RU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08 апреля 2015 года № 93-О</a:t>
          </a:r>
          <a:endParaRPr lang="ru-RU" dirty="0"/>
        </a:p>
      </dgm:t>
    </dgm:pt>
    <dgm:pt modelId="{8FED40C1-E994-4322-8E3F-8BFCFDB9D4C0}" type="parTrans" cxnId="{F77DE671-E79B-4B9F-A3B2-55C81B82840A}">
      <dgm:prSet/>
      <dgm:spPr/>
      <dgm:t>
        <a:bodyPr/>
        <a:lstStyle/>
        <a:p>
          <a:endParaRPr lang="ru-RU"/>
        </a:p>
      </dgm:t>
    </dgm:pt>
    <dgm:pt modelId="{DFB6B610-52AF-4D0D-AAA4-E37EFBBE0A0F}" type="sibTrans" cxnId="{F77DE671-E79B-4B9F-A3B2-55C81B82840A}">
      <dgm:prSet/>
      <dgm:spPr/>
      <dgm:t>
        <a:bodyPr/>
        <a:lstStyle/>
        <a:p>
          <a:endParaRPr lang="ru-RU"/>
        </a:p>
      </dgm:t>
    </dgm:pt>
    <dgm:pt modelId="{6CC0E861-B80F-483E-8F92-D611F5634584}" type="pres">
      <dgm:prSet presAssocID="{66DCBD02-09D5-48E8-B357-B13C30E2C56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7A864-41FF-4ADC-AA39-6B52FC868D30}" type="pres">
      <dgm:prSet presAssocID="{DAD4AEBE-2D83-4C40-B810-C3AF24303526}" presName="circle1" presStyleLbl="node1" presStyleIdx="0" presStyleCnt="3"/>
      <dgm:spPr/>
    </dgm:pt>
    <dgm:pt modelId="{5063C7F0-17A5-4574-A0AB-1CD434A6B943}" type="pres">
      <dgm:prSet presAssocID="{DAD4AEBE-2D83-4C40-B810-C3AF24303526}" presName="space" presStyleCnt="0"/>
      <dgm:spPr/>
    </dgm:pt>
    <dgm:pt modelId="{65552D02-387D-47C6-864A-FBCE6467BABC}" type="pres">
      <dgm:prSet presAssocID="{DAD4AEBE-2D83-4C40-B810-C3AF24303526}" presName="rect1" presStyleLbl="alignAcc1" presStyleIdx="0" presStyleCnt="3" custScaleY="100000" custLinFactNeighborY="0"/>
      <dgm:spPr/>
      <dgm:t>
        <a:bodyPr/>
        <a:lstStyle/>
        <a:p>
          <a:endParaRPr lang="ru-RU"/>
        </a:p>
      </dgm:t>
    </dgm:pt>
    <dgm:pt modelId="{EBAE3352-AC86-4237-AFFF-3FCE23465617}" type="pres">
      <dgm:prSet presAssocID="{28C12DF2-287F-45CE-A0C6-09B0157FAF15}" presName="vertSpace2" presStyleLbl="node1" presStyleIdx="0" presStyleCnt="3"/>
      <dgm:spPr/>
    </dgm:pt>
    <dgm:pt modelId="{964C620F-E02A-473C-9448-FC70C86C9F6F}" type="pres">
      <dgm:prSet presAssocID="{28C12DF2-287F-45CE-A0C6-09B0157FAF15}" presName="circle2" presStyleLbl="node1" presStyleIdx="1" presStyleCnt="3"/>
      <dgm:spPr/>
    </dgm:pt>
    <dgm:pt modelId="{21323BA0-6C82-4D02-84A3-1058526FE46B}" type="pres">
      <dgm:prSet presAssocID="{28C12DF2-287F-45CE-A0C6-09B0157FAF15}" presName="rect2" presStyleLbl="alignAcc1" presStyleIdx="1" presStyleCnt="3"/>
      <dgm:spPr/>
      <dgm:t>
        <a:bodyPr/>
        <a:lstStyle/>
        <a:p>
          <a:endParaRPr lang="ru-RU"/>
        </a:p>
      </dgm:t>
    </dgm:pt>
    <dgm:pt modelId="{DFDAD72A-BC38-47C9-AF74-972177B229DB}" type="pres">
      <dgm:prSet presAssocID="{23387179-98D2-452F-99AE-8454C811F63A}" presName="vertSpace3" presStyleLbl="node1" presStyleIdx="1" presStyleCnt="3"/>
      <dgm:spPr/>
    </dgm:pt>
    <dgm:pt modelId="{56A96031-1636-4751-9FB1-74A7B6C9972A}" type="pres">
      <dgm:prSet presAssocID="{23387179-98D2-452F-99AE-8454C811F63A}" presName="circle3" presStyleLbl="node1" presStyleIdx="2" presStyleCnt="3"/>
      <dgm:spPr/>
    </dgm:pt>
    <dgm:pt modelId="{D0403263-D2C5-43CA-9BEE-149DD53DB116}" type="pres">
      <dgm:prSet presAssocID="{23387179-98D2-452F-99AE-8454C811F63A}" presName="rect3" presStyleLbl="alignAcc1" presStyleIdx="2" presStyleCnt="3"/>
      <dgm:spPr/>
      <dgm:t>
        <a:bodyPr/>
        <a:lstStyle/>
        <a:p>
          <a:endParaRPr lang="ru-RU"/>
        </a:p>
      </dgm:t>
    </dgm:pt>
    <dgm:pt modelId="{A8DE8D13-A945-4CC6-ACCB-71D14ABEC726}" type="pres">
      <dgm:prSet presAssocID="{DAD4AEBE-2D83-4C40-B810-C3AF2430352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8D226-08BF-4028-9D08-56CEEE5F0195}" type="pres">
      <dgm:prSet presAssocID="{DAD4AEBE-2D83-4C40-B810-C3AF2430352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90858-F8B3-445C-AC82-4979A0C03D25}" type="pres">
      <dgm:prSet presAssocID="{28C12DF2-287F-45CE-A0C6-09B0157FAF1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87ED2-2FC6-4DB4-9D9D-5A5964BDA065}" type="pres">
      <dgm:prSet presAssocID="{28C12DF2-287F-45CE-A0C6-09B0157FAF1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99891-3F0E-442C-A3FF-05CAE602D222}" type="pres">
      <dgm:prSet presAssocID="{23387179-98D2-452F-99AE-8454C811F63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357FF-BE89-4322-91F9-1234548934E1}" type="pres">
      <dgm:prSet presAssocID="{23387179-98D2-452F-99AE-8454C811F63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20B9C-1E1D-4624-A35A-4D83D22D248F}" type="presOf" srcId="{60C27154-E6AA-433A-B2A9-83167CA190B3}" destId="{8738D226-08BF-4028-9D08-56CEEE5F0195}" srcOrd="0" destOrd="0" presId="urn:microsoft.com/office/officeart/2005/8/layout/target3"/>
    <dgm:cxn modelId="{C20A3FDE-C835-4919-BBD0-0017C4EAA678}" type="presOf" srcId="{28C12DF2-287F-45CE-A0C6-09B0157FAF15}" destId="{21323BA0-6C82-4D02-84A3-1058526FE46B}" srcOrd="0" destOrd="0" presId="urn:microsoft.com/office/officeart/2005/8/layout/target3"/>
    <dgm:cxn modelId="{EC9178DF-75AE-4563-95D2-D22BF4B5281D}" type="presOf" srcId="{DAD4AEBE-2D83-4C40-B810-C3AF24303526}" destId="{65552D02-387D-47C6-864A-FBCE6467BABC}" srcOrd="0" destOrd="0" presId="urn:microsoft.com/office/officeart/2005/8/layout/target3"/>
    <dgm:cxn modelId="{1BC68864-4D11-4EC2-A6A1-75A8BB21B01D}" type="presOf" srcId="{66DCBD02-09D5-48E8-B357-B13C30E2C563}" destId="{6CC0E861-B80F-483E-8F92-D611F5634584}" srcOrd="0" destOrd="0" presId="urn:microsoft.com/office/officeart/2005/8/layout/target3"/>
    <dgm:cxn modelId="{91143079-FE59-47F6-BB30-7CC0B8A0CDAC}" type="presOf" srcId="{4CAA539A-E3E3-4489-8C82-D8DE07164FF2}" destId="{AD187ED2-2FC6-4DB4-9D9D-5A5964BDA065}" srcOrd="0" destOrd="0" presId="urn:microsoft.com/office/officeart/2005/8/layout/target3"/>
    <dgm:cxn modelId="{DF9A7BE9-BBB0-4153-8A3C-D6BF8F3B47EB}" srcId="{66DCBD02-09D5-48E8-B357-B13C30E2C563}" destId="{DAD4AEBE-2D83-4C40-B810-C3AF24303526}" srcOrd="0" destOrd="0" parTransId="{2ECDDF88-6DE8-4BAA-A507-B9503A59C103}" sibTransId="{BC383326-B662-4C4B-9E31-DDD8EE4E9E9F}"/>
    <dgm:cxn modelId="{B154AA1B-CD47-4105-AAF9-06799E5237A0}" type="presOf" srcId="{23387179-98D2-452F-99AE-8454C811F63A}" destId="{D0299891-3F0E-442C-A3FF-05CAE602D222}" srcOrd="1" destOrd="0" presId="urn:microsoft.com/office/officeart/2005/8/layout/target3"/>
    <dgm:cxn modelId="{F77DE671-E79B-4B9F-A3B2-55C81B82840A}" srcId="{23387179-98D2-452F-99AE-8454C811F63A}" destId="{B0D17B6E-4F78-4CC1-AE1F-A92BF5C27668}" srcOrd="0" destOrd="0" parTransId="{8FED40C1-E994-4322-8E3F-8BFCFDB9D4C0}" sibTransId="{DFB6B610-52AF-4D0D-AAA4-E37EFBBE0A0F}"/>
    <dgm:cxn modelId="{ED8F665C-90E3-4995-A1F6-D52A7BF91064}" srcId="{DAD4AEBE-2D83-4C40-B810-C3AF24303526}" destId="{60C27154-E6AA-433A-B2A9-83167CA190B3}" srcOrd="0" destOrd="0" parTransId="{B495DA3E-FFC9-4527-BFDC-961D84521F8C}" sibTransId="{9FEBD5B5-1EE2-48E1-89BC-DC187E6B0769}"/>
    <dgm:cxn modelId="{81424BD9-0943-415C-B401-34433AB4D21F}" type="presOf" srcId="{23387179-98D2-452F-99AE-8454C811F63A}" destId="{D0403263-D2C5-43CA-9BEE-149DD53DB116}" srcOrd="0" destOrd="0" presId="urn:microsoft.com/office/officeart/2005/8/layout/target3"/>
    <dgm:cxn modelId="{17B1D593-BFC4-49D8-83FC-7785406C7B77}" srcId="{66DCBD02-09D5-48E8-B357-B13C30E2C563}" destId="{23387179-98D2-452F-99AE-8454C811F63A}" srcOrd="2" destOrd="0" parTransId="{D2916F68-39C0-4054-B7A5-6138BC7045CB}" sibTransId="{EF06EF30-53A6-4140-BCEA-1DD1B5117EAF}"/>
    <dgm:cxn modelId="{8ECE7ACA-54B8-4272-8943-80F981B430DA}" type="presOf" srcId="{B0D17B6E-4F78-4CC1-AE1F-A92BF5C27668}" destId="{03A357FF-BE89-4322-91F9-1234548934E1}" srcOrd="0" destOrd="0" presId="urn:microsoft.com/office/officeart/2005/8/layout/target3"/>
    <dgm:cxn modelId="{4162521A-909B-4C2B-AB54-9F71F02305D6}" srcId="{66DCBD02-09D5-48E8-B357-B13C30E2C563}" destId="{28C12DF2-287F-45CE-A0C6-09B0157FAF15}" srcOrd="1" destOrd="0" parTransId="{B892AA11-CE22-429A-BF46-FDA4C1F73659}" sibTransId="{36EE9AF3-6B43-482A-B5CE-011287C4D4DE}"/>
    <dgm:cxn modelId="{1A0679CB-0106-4107-9F18-B6068FB466D5}" type="presOf" srcId="{28C12DF2-287F-45CE-A0C6-09B0157FAF15}" destId="{AD490858-F8B3-445C-AC82-4979A0C03D25}" srcOrd="1" destOrd="0" presId="urn:microsoft.com/office/officeart/2005/8/layout/target3"/>
    <dgm:cxn modelId="{C1F3EA03-E8CB-40D8-A33E-01360C02DE2C}" type="presOf" srcId="{DAD4AEBE-2D83-4C40-B810-C3AF24303526}" destId="{A8DE8D13-A945-4CC6-ACCB-71D14ABEC726}" srcOrd="1" destOrd="0" presId="urn:microsoft.com/office/officeart/2005/8/layout/target3"/>
    <dgm:cxn modelId="{CB855288-89D6-4135-BE18-A99B28590560}" srcId="{28C12DF2-287F-45CE-A0C6-09B0157FAF15}" destId="{4CAA539A-E3E3-4489-8C82-D8DE07164FF2}" srcOrd="0" destOrd="0" parTransId="{F9522887-6961-440C-B482-26ED2834DBAB}" sibTransId="{A61392B2-3DC7-43FD-A789-626F91F2D6AE}"/>
    <dgm:cxn modelId="{CCACF594-9F86-4175-84B2-2A0B846D3FDA}" type="presParOf" srcId="{6CC0E861-B80F-483E-8F92-D611F5634584}" destId="{72A7A864-41FF-4ADC-AA39-6B52FC868D30}" srcOrd="0" destOrd="0" presId="urn:microsoft.com/office/officeart/2005/8/layout/target3"/>
    <dgm:cxn modelId="{B90BC188-5700-4445-8C8D-702CFA0B5B86}" type="presParOf" srcId="{6CC0E861-B80F-483E-8F92-D611F5634584}" destId="{5063C7F0-17A5-4574-A0AB-1CD434A6B943}" srcOrd="1" destOrd="0" presId="urn:microsoft.com/office/officeart/2005/8/layout/target3"/>
    <dgm:cxn modelId="{11DC5173-BB88-43D4-8BF8-C733297689E4}" type="presParOf" srcId="{6CC0E861-B80F-483E-8F92-D611F5634584}" destId="{65552D02-387D-47C6-864A-FBCE6467BABC}" srcOrd="2" destOrd="0" presId="urn:microsoft.com/office/officeart/2005/8/layout/target3"/>
    <dgm:cxn modelId="{DC0497AC-A343-4C0D-8C3E-DFBD74B83308}" type="presParOf" srcId="{6CC0E861-B80F-483E-8F92-D611F5634584}" destId="{EBAE3352-AC86-4237-AFFF-3FCE23465617}" srcOrd="3" destOrd="0" presId="urn:microsoft.com/office/officeart/2005/8/layout/target3"/>
    <dgm:cxn modelId="{661ED8B9-FA48-40F3-8553-A671E9C56609}" type="presParOf" srcId="{6CC0E861-B80F-483E-8F92-D611F5634584}" destId="{964C620F-E02A-473C-9448-FC70C86C9F6F}" srcOrd="4" destOrd="0" presId="urn:microsoft.com/office/officeart/2005/8/layout/target3"/>
    <dgm:cxn modelId="{EFBC8E29-3380-4DB3-B561-FA05DE06AAD4}" type="presParOf" srcId="{6CC0E861-B80F-483E-8F92-D611F5634584}" destId="{21323BA0-6C82-4D02-84A3-1058526FE46B}" srcOrd="5" destOrd="0" presId="urn:microsoft.com/office/officeart/2005/8/layout/target3"/>
    <dgm:cxn modelId="{F4982ED4-ABC1-496E-B76A-02D45432310E}" type="presParOf" srcId="{6CC0E861-B80F-483E-8F92-D611F5634584}" destId="{DFDAD72A-BC38-47C9-AF74-972177B229DB}" srcOrd="6" destOrd="0" presId="urn:microsoft.com/office/officeart/2005/8/layout/target3"/>
    <dgm:cxn modelId="{446C5252-C0BA-4600-90CA-6CFA879F230E}" type="presParOf" srcId="{6CC0E861-B80F-483E-8F92-D611F5634584}" destId="{56A96031-1636-4751-9FB1-74A7B6C9972A}" srcOrd="7" destOrd="0" presId="urn:microsoft.com/office/officeart/2005/8/layout/target3"/>
    <dgm:cxn modelId="{D2720890-E651-4E5E-B692-26E24FC7DF4E}" type="presParOf" srcId="{6CC0E861-B80F-483E-8F92-D611F5634584}" destId="{D0403263-D2C5-43CA-9BEE-149DD53DB116}" srcOrd="8" destOrd="0" presId="urn:microsoft.com/office/officeart/2005/8/layout/target3"/>
    <dgm:cxn modelId="{A8992AB2-9503-4F8B-8D20-3E4AACD2483C}" type="presParOf" srcId="{6CC0E861-B80F-483E-8F92-D611F5634584}" destId="{A8DE8D13-A945-4CC6-ACCB-71D14ABEC726}" srcOrd="9" destOrd="0" presId="urn:microsoft.com/office/officeart/2005/8/layout/target3"/>
    <dgm:cxn modelId="{7139ACE3-D486-4CD9-B584-4856B0690D5D}" type="presParOf" srcId="{6CC0E861-B80F-483E-8F92-D611F5634584}" destId="{8738D226-08BF-4028-9D08-56CEEE5F0195}" srcOrd="10" destOrd="0" presId="urn:microsoft.com/office/officeart/2005/8/layout/target3"/>
    <dgm:cxn modelId="{BB96CF61-C385-4ECD-8206-61DC49E29C83}" type="presParOf" srcId="{6CC0E861-B80F-483E-8F92-D611F5634584}" destId="{AD490858-F8B3-445C-AC82-4979A0C03D25}" srcOrd="11" destOrd="0" presId="urn:microsoft.com/office/officeart/2005/8/layout/target3"/>
    <dgm:cxn modelId="{ECC5FB53-4814-4C29-8141-E31ECA5DC0F3}" type="presParOf" srcId="{6CC0E861-B80F-483E-8F92-D611F5634584}" destId="{AD187ED2-2FC6-4DB4-9D9D-5A5964BDA065}" srcOrd="12" destOrd="0" presId="urn:microsoft.com/office/officeart/2005/8/layout/target3"/>
    <dgm:cxn modelId="{9D1381F4-83E8-41E4-856D-47FD62658F08}" type="presParOf" srcId="{6CC0E861-B80F-483E-8F92-D611F5634584}" destId="{D0299891-3F0E-442C-A3FF-05CAE602D222}" srcOrd="13" destOrd="0" presId="urn:microsoft.com/office/officeart/2005/8/layout/target3"/>
    <dgm:cxn modelId="{33738718-7D6F-4E26-98ED-F8D7A088BA51}" type="presParOf" srcId="{6CC0E861-B80F-483E-8F92-D611F5634584}" destId="{03A357FF-BE89-4322-91F9-1234548934E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/>
      <dgm:spPr/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СОГ</a:t>
          </a: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4040E-05F9-45EB-A5CD-B8A91F9369AA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F59BE-F175-4D15-8344-6985FDDC663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спортивной подготовки по виду спорта, включающая:</a:t>
          </a:r>
          <a:endParaRPr lang="ru-RU" sz="2400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38E40C32-5F8C-4DD4-90D1-A575AC632176}" type="parTrans" cxnId="{2C552BEF-094A-478F-BE34-83EE69133933}">
      <dgm:prSet/>
      <dgm:spPr/>
      <dgm:t>
        <a:bodyPr/>
        <a:lstStyle/>
        <a:p>
          <a:endParaRPr lang="ru-RU"/>
        </a:p>
      </dgm:t>
    </dgm:pt>
    <dgm:pt modelId="{71493959-753E-4BE7-81AC-1BEFB2EECC33}" type="sibTrans" cxnId="{2C552BEF-094A-478F-BE34-83EE69133933}">
      <dgm:prSet/>
      <dgm:spPr/>
      <dgm:t>
        <a:bodyPr/>
        <a:lstStyle/>
        <a:p>
          <a:endParaRPr lang="ru-RU"/>
        </a:p>
      </dgm:t>
    </dgm:pt>
    <dgm:pt modelId="{1C079FD5-753F-49FA-8E3C-0955A551E275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разделе </a:t>
          </a:r>
          <a:r>
            <a:rPr lang="ru-RU" sz="2000" b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«система контроля и зачетные требования» </a:t>
          </a:r>
          <a:r>
            <a:rPr lang="ru-RU" sz="17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требования к зачисляемым лицам по каждому этапу спортивной подготовки;</a:t>
          </a:r>
          <a:endParaRPr lang="ru-RU" sz="1700" dirty="0"/>
        </a:p>
      </dgm:t>
    </dgm:pt>
    <dgm:pt modelId="{E8D0342A-6FAC-4E63-9A72-F77ACFE4CE35}" type="parTrans" cxnId="{4CAAF6DF-0A00-4F72-8391-DF91B2237548}">
      <dgm:prSet/>
      <dgm:spPr/>
      <dgm:t>
        <a:bodyPr/>
        <a:lstStyle/>
        <a:p>
          <a:endParaRPr lang="ru-RU"/>
        </a:p>
      </dgm:t>
    </dgm:pt>
    <dgm:pt modelId="{2F5E1CDB-01A5-4343-BE31-0127A89278D8}" type="sibTrans" cxnId="{4CAAF6DF-0A00-4F72-8391-DF91B2237548}">
      <dgm:prSet/>
      <dgm:spPr/>
      <dgm:t>
        <a:bodyPr/>
        <a:lstStyle/>
        <a:p>
          <a:endParaRPr lang="ru-RU"/>
        </a:p>
      </dgm:t>
    </dgm:pt>
    <dgm:pt modelId="{B51246CB-3C91-4D09-929B-EFFDF562BF3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endParaRPr lang="ru-RU" smtClean="0"/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1" cap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приема лиц для прохождения спортивной подготовки в физкультурно-спортивной организации.</a:t>
          </a:r>
          <a:endParaRPr lang="ru-RU" dirty="0"/>
        </a:p>
      </dgm:t>
    </dgm:pt>
    <dgm:pt modelId="{231F29F3-E9D8-43E2-8071-4A4007D26C9E}" type="parTrans" cxnId="{4C6C955F-3FA7-4BD1-9301-95AB30811312}">
      <dgm:prSet/>
      <dgm:spPr/>
      <dgm:t>
        <a:bodyPr/>
        <a:lstStyle/>
        <a:p>
          <a:endParaRPr lang="ru-RU"/>
        </a:p>
      </dgm:t>
    </dgm:pt>
    <dgm:pt modelId="{CD66EF27-B597-40EF-8106-B406FA8514A2}" type="sibTrans" cxnId="{4C6C955F-3FA7-4BD1-9301-95AB30811312}">
      <dgm:prSet/>
      <dgm:spPr/>
      <dgm:t>
        <a:bodyPr/>
        <a:lstStyle/>
        <a:p>
          <a:endParaRPr lang="ru-RU"/>
        </a:p>
      </dgm:t>
    </dgm:pt>
    <dgm:pt modelId="{9C6355EA-E3DA-404D-8554-24ED58C792B7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«методическом»</a:t>
          </a:r>
          <a:r>
            <a:rPr lang="ru-RU" sz="17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разделе – перечень тестирований по оценке способностей и умений и порядок их организации и проведения.</a:t>
          </a:r>
        </a:p>
      </dgm:t>
    </dgm:pt>
    <dgm:pt modelId="{99CD74A2-11D2-40A3-A961-031435D89452}" type="parTrans" cxnId="{B1D03D4A-5B2C-4E64-9DA2-3ACA668BFE2F}">
      <dgm:prSet/>
      <dgm:spPr/>
      <dgm:t>
        <a:bodyPr/>
        <a:lstStyle/>
        <a:p>
          <a:endParaRPr lang="ru-RU"/>
        </a:p>
      </dgm:t>
    </dgm:pt>
    <dgm:pt modelId="{3CA4BD24-4901-43DB-8317-C47761B7661C}" type="sibTrans" cxnId="{B1D03D4A-5B2C-4E64-9DA2-3ACA668BFE2F}">
      <dgm:prSet/>
      <dgm:spPr/>
      <dgm:t>
        <a:bodyPr/>
        <a:lstStyle/>
        <a:p>
          <a:endParaRPr lang="ru-RU"/>
        </a:p>
      </dgm:t>
    </dgm:pt>
    <dgm:pt modelId="{22436659-5615-47D6-B88E-78EFA768463F}">
      <dgm:prSet phldrT="[Текст]"/>
      <dgm:spPr/>
      <dgm:t>
        <a:bodyPr/>
        <a:lstStyle/>
        <a:p>
          <a:endParaRPr lang="ru-RU" dirty="0"/>
        </a:p>
      </dgm:t>
    </dgm:pt>
    <dgm:pt modelId="{C6440743-E43D-4858-98AC-969D97C0ECD6}" type="sibTrans" cxnId="{C3CF4980-AA0C-409A-BAD0-03DE7644640C}">
      <dgm:prSet/>
      <dgm:spPr/>
      <dgm:t>
        <a:bodyPr/>
        <a:lstStyle/>
        <a:p>
          <a:endParaRPr lang="ru-RU"/>
        </a:p>
      </dgm:t>
    </dgm:pt>
    <dgm:pt modelId="{EFA68324-4CD9-4F5A-9488-3074F3BE919D}" type="parTrans" cxnId="{C3CF4980-AA0C-409A-BAD0-03DE7644640C}">
      <dgm:prSet/>
      <dgm:spPr/>
      <dgm:t>
        <a:bodyPr/>
        <a:lstStyle/>
        <a:p>
          <a:endParaRPr lang="ru-RU"/>
        </a:p>
      </dgm:t>
    </dgm:pt>
    <dgm:pt modelId="{AE791052-A782-43C1-A19E-0B007398B248}">
      <dgm:prSet phldrT="[Текст]"/>
      <dgm:spPr/>
      <dgm:t>
        <a:bodyPr/>
        <a:lstStyle/>
        <a:p>
          <a:endParaRPr lang="ru-RU" dirty="0"/>
        </a:p>
      </dgm:t>
    </dgm:pt>
    <dgm:pt modelId="{277BACDB-47D7-4CDA-939B-FE4E949A551E}" type="sibTrans" cxnId="{9AD12457-0C33-4016-B6D1-D0E67CF148A4}">
      <dgm:prSet/>
      <dgm:spPr/>
      <dgm:t>
        <a:bodyPr/>
        <a:lstStyle/>
        <a:p>
          <a:endParaRPr lang="ru-RU"/>
        </a:p>
      </dgm:t>
    </dgm:pt>
    <dgm:pt modelId="{8306C1F4-DFAE-4EEB-AB73-1AAFC3635569}" type="parTrans" cxnId="{9AD12457-0C33-4016-B6D1-D0E67CF148A4}">
      <dgm:prSet/>
      <dgm:spPr/>
      <dgm:t>
        <a:bodyPr/>
        <a:lstStyle/>
        <a:p>
          <a:endParaRPr lang="ru-RU"/>
        </a:p>
      </dgm:t>
    </dgm:pt>
    <dgm:pt modelId="{B851ABB7-2929-4EA1-A1CD-36DA74409AD9}" type="pres">
      <dgm:prSet presAssocID="{CD04040E-05F9-45EB-A5CD-B8A91F9369A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09B641-E7CA-432C-A468-A9A372F662CE}" type="pres">
      <dgm:prSet presAssocID="{AE791052-A782-43C1-A19E-0B007398B248}" presName="compositeNode" presStyleCnt="0">
        <dgm:presLayoutVars>
          <dgm:bulletEnabled val="1"/>
        </dgm:presLayoutVars>
      </dgm:prSet>
      <dgm:spPr/>
    </dgm:pt>
    <dgm:pt modelId="{2F18B5BC-DEDD-46CD-B3E0-492E2D994108}" type="pres">
      <dgm:prSet presAssocID="{AE791052-A782-43C1-A19E-0B007398B248}" presName="image" presStyleLbl="fgImgPlace1" presStyleIdx="0" presStyleCnt="2" custScaleX="66072" custScaleY="324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6C0666D1-91E1-4612-8F37-9EFA9691AC61}" type="pres">
      <dgm:prSet presAssocID="{AE791052-A782-43C1-A19E-0B007398B248}" presName="childNode" presStyleLbl="node1" presStyleIdx="0" presStyleCnt="2" custScaleX="97840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9B37-DF4D-4192-8A2F-8A74B447022F}" type="pres">
      <dgm:prSet presAssocID="{AE791052-A782-43C1-A19E-0B007398B248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5676A-3633-47C0-BBD0-E3C623278F4D}" type="pres">
      <dgm:prSet presAssocID="{277BACDB-47D7-4CDA-939B-FE4E949A551E}" presName="sibTrans" presStyleCnt="0"/>
      <dgm:spPr/>
    </dgm:pt>
    <dgm:pt modelId="{9FBEC30A-5F1D-457D-90EF-651E0C62BB2B}" type="pres">
      <dgm:prSet presAssocID="{22436659-5615-47D6-B88E-78EFA768463F}" presName="compositeNode" presStyleCnt="0">
        <dgm:presLayoutVars>
          <dgm:bulletEnabled val="1"/>
        </dgm:presLayoutVars>
      </dgm:prSet>
      <dgm:spPr/>
    </dgm:pt>
    <dgm:pt modelId="{C76BEC63-2A05-4CBA-BBF4-EE17B6832A18}" type="pres">
      <dgm:prSet presAssocID="{22436659-5615-47D6-B88E-78EFA768463F}" presName="image" presStyleLbl="fgImgPlace1" presStyleIdx="1" presStyleCnt="2" custScaleX="53876" custScaleY="3008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61A7CBA-1346-4E5D-9C5C-7A87607919AF}" type="pres">
      <dgm:prSet presAssocID="{22436659-5615-47D6-B88E-78EFA768463F}" presName="childNode" presStyleLbl="node1" presStyleIdx="1" presStyleCnt="2" custScaleY="128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0B987-6313-47C1-9A4F-9307EAFE459E}" type="pres">
      <dgm:prSet presAssocID="{22436659-5615-47D6-B88E-78EFA768463F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24C63-6968-40EB-8E13-F36528F9CA3B}" type="presOf" srcId="{AE791052-A782-43C1-A19E-0B007398B248}" destId="{8B449B37-DF4D-4192-8A2F-8A74B447022F}" srcOrd="0" destOrd="0" presId="urn:microsoft.com/office/officeart/2005/8/layout/hList2"/>
    <dgm:cxn modelId="{C33AD754-CBAC-41A9-A2A8-6D66E961B126}" type="presOf" srcId="{9C6355EA-E3DA-404D-8554-24ED58C792B7}" destId="{6C0666D1-91E1-4612-8F37-9EFA9691AC61}" srcOrd="0" destOrd="2" presId="urn:microsoft.com/office/officeart/2005/8/layout/hList2"/>
    <dgm:cxn modelId="{3A54697E-6D85-41F4-9A4B-7DD92F36AB11}" type="presOf" srcId="{1C079FD5-753F-49FA-8E3C-0955A551E275}" destId="{6C0666D1-91E1-4612-8F37-9EFA9691AC61}" srcOrd="0" destOrd="1" presId="urn:microsoft.com/office/officeart/2005/8/layout/hList2"/>
    <dgm:cxn modelId="{9AD12457-0C33-4016-B6D1-D0E67CF148A4}" srcId="{CD04040E-05F9-45EB-A5CD-B8A91F9369AA}" destId="{AE791052-A782-43C1-A19E-0B007398B248}" srcOrd="0" destOrd="0" parTransId="{8306C1F4-DFAE-4EEB-AB73-1AAFC3635569}" sibTransId="{277BACDB-47D7-4CDA-939B-FE4E949A551E}"/>
    <dgm:cxn modelId="{4C6C955F-3FA7-4BD1-9301-95AB30811312}" srcId="{22436659-5615-47D6-B88E-78EFA768463F}" destId="{B51246CB-3C91-4D09-929B-EFFDF562BF3E}" srcOrd="0" destOrd="0" parTransId="{231F29F3-E9D8-43E2-8071-4A4007D26C9E}" sibTransId="{CD66EF27-B597-40EF-8106-B406FA8514A2}"/>
    <dgm:cxn modelId="{2C552BEF-094A-478F-BE34-83EE69133933}" srcId="{AE791052-A782-43C1-A19E-0B007398B248}" destId="{25EF59BE-F175-4D15-8344-6985FDDC6633}" srcOrd="0" destOrd="0" parTransId="{38E40C32-5F8C-4DD4-90D1-A575AC632176}" sibTransId="{71493959-753E-4BE7-81AC-1BEFB2EECC33}"/>
    <dgm:cxn modelId="{AF206269-6240-4D82-A0F9-079418DDA519}" type="presOf" srcId="{CD04040E-05F9-45EB-A5CD-B8A91F9369AA}" destId="{B851ABB7-2929-4EA1-A1CD-36DA74409AD9}" srcOrd="0" destOrd="0" presId="urn:microsoft.com/office/officeart/2005/8/layout/hList2"/>
    <dgm:cxn modelId="{B1D03D4A-5B2C-4E64-9DA2-3ACA668BFE2F}" srcId="{AE791052-A782-43C1-A19E-0B007398B248}" destId="{9C6355EA-E3DA-404D-8554-24ED58C792B7}" srcOrd="2" destOrd="0" parTransId="{99CD74A2-11D2-40A3-A961-031435D89452}" sibTransId="{3CA4BD24-4901-43DB-8317-C47761B7661C}"/>
    <dgm:cxn modelId="{4CAAF6DF-0A00-4F72-8391-DF91B2237548}" srcId="{AE791052-A782-43C1-A19E-0B007398B248}" destId="{1C079FD5-753F-49FA-8E3C-0955A551E275}" srcOrd="1" destOrd="0" parTransId="{E8D0342A-6FAC-4E63-9A72-F77ACFE4CE35}" sibTransId="{2F5E1CDB-01A5-4343-BE31-0127A89278D8}"/>
    <dgm:cxn modelId="{4A9406A4-4488-4B00-BF50-A73A6EF60521}" type="presOf" srcId="{B51246CB-3C91-4D09-929B-EFFDF562BF3E}" destId="{D61A7CBA-1346-4E5D-9C5C-7A87607919AF}" srcOrd="0" destOrd="0" presId="urn:microsoft.com/office/officeart/2005/8/layout/hList2"/>
    <dgm:cxn modelId="{E1850FF6-D9E6-45B8-9DBF-B6FAD521D2A1}" type="presOf" srcId="{25EF59BE-F175-4D15-8344-6985FDDC6633}" destId="{6C0666D1-91E1-4612-8F37-9EFA9691AC61}" srcOrd="0" destOrd="0" presId="urn:microsoft.com/office/officeart/2005/8/layout/hList2"/>
    <dgm:cxn modelId="{C3CF4980-AA0C-409A-BAD0-03DE7644640C}" srcId="{CD04040E-05F9-45EB-A5CD-B8A91F9369AA}" destId="{22436659-5615-47D6-B88E-78EFA768463F}" srcOrd="1" destOrd="0" parTransId="{EFA68324-4CD9-4F5A-9488-3074F3BE919D}" sibTransId="{C6440743-E43D-4858-98AC-969D97C0ECD6}"/>
    <dgm:cxn modelId="{7743E0B6-DEBE-4E18-A6E8-857B6FA2A627}" type="presOf" srcId="{22436659-5615-47D6-B88E-78EFA768463F}" destId="{0DD0B987-6313-47C1-9A4F-9307EAFE459E}" srcOrd="0" destOrd="0" presId="urn:microsoft.com/office/officeart/2005/8/layout/hList2"/>
    <dgm:cxn modelId="{F139F9E1-236F-43C0-B06E-120D31959AC4}" type="presParOf" srcId="{B851ABB7-2929-4EA1-A1CD-36DA74409AD9}" destId="{9609B641-E7CA-432C-A468-A9A372F662CE}" srcOrd="0" destOrd="0" presId="urn:microsoft.com/office/officeart/2005/8/layout/hList2"/>
    <dgm:cxn modelId="{5F6AB0C5-E605-45EC-8FDD-ED47960D7771}" type="presParOf" srcId="{9609B641-E7CA-432C-A468-A9A372F662CE}" destId="{2F18B5BC-DEDD-46CD-B3E0-492E2D994108}" srcOrd="0" destOrd="0" presId="urn:microsoft.com/office/officeart/2005/8/layout/hList2"/>
    <dgm:cxn modelId="{4CB04DD3-8814-4432-BFE2-3A8374A96B02}" type="presParOf" srcId="{9609B641-E7CA-432C-A468-A9A372F662CE}" destId="{6C0666D1-91E1-4612-8F37-9EFA9691AC61}" srcOrd="1" destOrd="0" presId="urn:microsoft.com/office/officeart/2005/8/layout/hList2"/>
    <dgm:cxn modelId="{EC7FB2CF-8ED0-4826-963A-4AFDE28011A0}" type="presParOf" srcId="{9609B641-E7CA-432C-A468-A9A372F662CE}" destId="{8B449B37-DF4D-4192-8A2F-8A74B447022F}" srcOrd="2" destOrd="0" presId="urn:microsoft.com/office/officeart/2005/8/layout/hList2"/>
    <dgm:cxn modelId="{91A25D2B-FAEE-4536-B480-37F4E210F587}" type="presParOf" srcId="{B851ABB7-2929-4EA1-A1CD-36DA74409AD9}" destId="{7FE5676A-3633-47C0-BBD0-E3C623278F4D}" srcOrd="1" destOrd="0" presId="urn:microsoft.com/office/officeart/2005/8/layout/hList2"/>
    <dgm:cxn modelId="{5CAE6F86-3D47-4E0F-8BEF-539E898AEE44}" type="presParOf" srcId="{B851ABB7-2929-4EA1-A1CD-36DA74409AD9}" destId="{9FBEC30A-5F1D-457D-90EF-651E0C62BB2B}" srcOrd="2" destOrd="0" presId="urn:microsoft.com/office/officeart/2005/8/layout/hList2"/>
    <dgm:cxn modelId="{A2ED3660-BC0A-4EE5-8C35-8EB09042EB87}" type="presParOf" srcId="{9FBEC30A-5F1D-457D-90EF-651E0C62BB2B}" destId="{C76BEC63-2A05-4CBA-BBF4-EE17B6832A18}" srcOrd="0" destOrd="0" presId="urn:microsoft.com/office/officeart/2005/8/layout/hList2"/>
    <dgm:cxn modelId="{7CAC9FEB-7FBD-4EC4-A92E-0D5899CF6240}" type="presParOf" srcId="{9FBEC30A-5F1D-457D-90EF-651E0C62BB2B}" destId="{D61A7CBA-1346-4E5D-9C5C-7A87607919AF}" srcOrd="1" destOrd="0" presId="urn:microsoft.com/office/officeart/2005/8/layout/hList2"/>
    <dgm:cxn modelId="{0EDA6658-E7A0-47C9-8526-1C9DA3B5C35D}" type="presParOf" srcId="{9FBEC30A-5F1D-457D-90EF-651E0C62BB2B}" destId="{0DD0B987-6313-47C1-9A4F-9307EAFE459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/>
      <dgm:spPr/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СОГ</a:t>
          </a: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61B067-DC3C-4F25-8681-2C49C190E7A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1D5D169-B3E7-4810-BB71-1C694F378819}">
      <dgm:prSet phldrT="[Текст]"/>
      <dgm:spPr/>
      <dgm:t>
        <a:bodyPr/>
        <a:lstStyle/>
        <a:p>
          <a:r>
            <a:rPr lang="ru-RU" dirty="0" smtClean="0">
              <a:solidFill>
                <a:srgbClr val="22272F"/>
              </a:solidFill>
              <a:latin typeface="PT Serif"/>
            </a:rPr>
            <a:t>оценка двигательных умений</a:t>
          </a:r>
          <a:endParaRPr lang="ru-RU" dirty="0"/>
        </a:p>
      </dgm:t>
    </dgm:pt>
    <dgm:pt modelId="{56BDA006-F035-457F-8AA5-63FC84C8D1BB}" type="parTrans" cxnId="{003EED5A-D22F-44E4-B282-DB803B2E943D}">
      <dgm:prSet/>
      <dgm:spPr/>
      <dgm:t>
        <a:bodyPr/>
        <a:lstStyle/>
        <a:p>
          <a:endParaRPr lang="ru-RU"/>
        </a:p>
      </dgm:t>
    </dgm:pt>
    <dgm:pt modelId="{D0C96914-662C-4C44-9428-58725521908E}" type="sibTrans" cxnId="{003EED5A-D22F-44E4-B282-DB803B2E943D}">
      <dgm:prSet/>
      <dgm:spPr/>
      <dgm:t>
        <a:bodyPr/>
        <a:lstStyle/>
        <a:p>
          <a:endParaRPr lang="ru-RU"/>
        </a:p>
      </dgm:t>
    </dgm:pt>
    <dgm:pt modelId="{519961BC-B420-4A73-BA87-E0D3192E62D9}">
      <dgm:prSet phldrT="[Текст]"/>
      <dgm:spPr/>
      <dgm:t>
        <a:bodyPr/>
        <a:lstStyle/>
        <a:p>
          <a:r>
            <a:rPr lang="ru-RU" dirty="0" smtClean="0">
              <a:solidFill>
                <a:srgbClr val="22272F"/>
              </a:solidFill>
              <a:latin typeface="PT Serif"/>
            </a:rPr>
            <a:t>оценка психологических способностей</a:t>
          </a:r>
          <a:endParaRPr lang="ru-RU" dirty="0"/>
        </a:p>
      </dgm:t>
    </dgm:pt>
    <dgm:pt modelId="{EF6973C0-D523-4AC1-8EC8-D2C85761AA70}" type="parTrans" cxnId="{39A19F25-BBAE-446F-BEDC-A163D7AE77B6}">
      <dgm:prSet/>
      <dgm:spPr/>
      <dgm:t>
        <a:bodyPr/>
        <a:lstStyle/>
        <a:p>
          <a:endParaRPr lang="ru-RU"/>
        </a:p>
      </dgm:t>
    </dgm:pt>
    <dgm:pt modelId="{3976A5AB-4BC3-4F0D-BEBA-C596066179A8}" type="sibTrans" cxnId="{39A19F25-BBAE-446F-BEDC-A163D7AE77B6}">
      <dgm:prSet/>
      <dgm:spPr/>
      <dgm:t>
        <a:bodyPr/>
        <a:lstStyle/>
        <a:p>
          <a:endParaRPr lang="ru-RU"/>
        </a:p>
      </dgm:t>
    </dgm:pt>
    <dgm:pt modelId="{07DF1C6B-783A-48CE-898D-64A0FA0F32E8}">
      <dgm:prSet phldrT="[Текст]"/>
      <dgm:spPr/>
      <dgm:t>
        <a:bodyPr/>
        <a:lstStyle/>
        <a:p>
          <a:r>
            <a:rPr lang="ru-RU" dirty="0" smtClean="0">
              <a:solidFill>
                <a:srgbClr val="22272F"/>
              </a:solidFill>
              <a:latin typeface="PT Serif"/>
            </a:rPr>
            <a:t>оценка физических способностей</a:t>
          </a:r>
          <a:endParaRPr lang="ru-RU" dirty="0"/>
        </a:p>
      </dgm:t>
    </dgm:pt>
    <dgm:pt modelId="{3C20C92B-3BB9-464C-BAB7-C30D3A3C3F4D}" type="sibTrans" cxnId="{34F202B8-6A26-42F5-BDF1-D7EAD0C52390}">
      <dgm:prSet/>
      <dgm:spPr/>
      <dgm:t>
        <a:bodyPr/>
        <a:lstStyle/>
        <a:p>
          <a:endParaRPr lang="ru-RU"/>
        </a:p>
      </dgm:t>
    </dgm:pt>
    <dgm:pt modelId="{5DB121B7-2F3A-4D50-BBDA-7BBACE921EFE}" type="parTrans" cxnId="{34F202B8-6A26-42F5-BDF1-D7EAD0C52390}">
      <dgm:prSet/>
      <dgm:spPr/>
      <dgm:t>
        <a:bodyPr/>
        <a:lstStyle/>
        <a:p>
          <a:endParaRPr lang="ru-RU"/>
        </a:p>
      </dgm:t>
    </dgm:pt>
    <dgm:pt modelId="{ABBCCC87-8BF5-4E85-8735-CB627C11C64E}" type="pres">
      <dgm:prSet presAssocID="{0C61B067-DC3C-4F25-8681-2C49C190E7A3}" presName="Name0" presStyleCnt="0">
        <dgm:presLayoutVars>
          <dgm:dir/>
          <dgm:resizeHandles val="exact"/>
        </dgm:presLayoutVars>
      </dgm:prSet>
      <dgm:spPr/>
    </dgm:pt>
    <dgm:pt modelId="{0C797688-3B20-4A31-9B62-EA461BB0839B}" type="pres">
      <dgm:prSet presAssocID="{0C61B067-DC3C-4F25-8681-2C49C190E7A3}" presName="arrow" presStyleLbl="bgShp" presStyleIdx="0" presStyleCnt="1"/>
      <dgm:spPr/>
      <dgm:t>
        <a:bodyPr/>
        <a:lstStyle/>
        <a:p>
          <a:endParaRPr lang="ru-RU"/>
        </a:p>
      </dgm:t>
    </dgm:pt>
    <dgm:pt modelId="{FB6B0E91-59E5-45B4-AD18-7690C45E851D}" type="pres">
      <dgm:prSet presAssocID="{0C61B067-DC3C-4F25-8681-2C49C190E7A3}" presName="points" presStyleCnt="0"/>
      <dgm:spPr/>
    </dgm:pt>
    <dgm:pt modelId="{705F4CC0-AB18-46B8-81DF-355B7D2EEE81}" type="pres">
      <dgm:prSet presAssocID="{07DF1C6B-783A-48CE-898D-64A0FA0F32E8}" presName="compositeA" presStyleCnt="0"/>
      <dgm:spPr/>
    </dgm:pt>
    <dgm:pt modelId="{445302B6-FED2-4DCD-BD8B-A391E36364C3}" type="pres">
      <dgm:prSet presAssocID="{07DF1C6B-783A-48CE-898D-64A0FA0F32E8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A8176-8498-41A9-A467-6DB80FC6D62A}" type="pres">
      <dgm:prSet presAssocID="{07DF1C6B-783A-48CE-898D-64A0FA0F32E8}" presName="circleA" presStyleLbl="node1" presStyleIdx="0" presStyleCnt="3"/>
      <dgm:spPr/>
    </dgm:pt>
    <dgm:pt modelId="{E038BC25-0712-4DEE-9D6E-6B866277F8B9}" type="pres">
      <dgm:prSet presAssocID="{07DF1C6B-783A-48CE-898D-64A0FA0F32E8}" presName="spaceA" presStyleCnt="0"/>
      <dgm:spPr/>
    </dgm:pt>
    <dgm:pt modelId="{4A46EBC9-5E46-46F0-AE7F-EBDD49EEF543}" type="pres">
      <dgm:prSet presAssocID="{3C20C92B-3BB9-464C-BAB7-C30D3A3C3F4D}" presName="space" presStyleCnt="0"/>
      <dgm:spPr/>
    </dgm:pt>
    <dgm:pt modelId="{C5545A79-23AA-4F44-9CCB-0D0E3D87D265}" type="pres">
      <dgm:prSet presAssocID="{11D5D169-B3E7-4810-BB71-1C694F378819}" presName="compositeB" presStyleCnt="0"/>
      <dgm:spPr/>
    </dgm:pt>
    <dgm:pt modelId="{6A127784-8CD1-43EF-9965-F20CA26A7136}" type="pres">
      <dgm:prSet presAssocID="{11D5D169-B3E7-4810-BB71-1C694F37881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424E4-6F4F-48F6-BB22-3AB4147ED617}" type="pres">
      <dgm:prSet presAssocID="{11D5D169-B3E7-4810-BB71-1C694F378819}" presName="circleB" presStyleLbl="node1" presStyleIdx="1" presStyleCnt="3"/>
      <dgm:spPr/>
    </dgm:pt>
    <dgm:pt modelId="{3E70B0E7-BE3D-4198-8F0F-22C5F120B7BD}" type="pres">
      <dgm:prSet presAssocID="{11D5D169-B3E7-4810-BB71-1C694F378819}" presName="spaceB" presStyleCnt="0"/>
      <dgm:spPr/>
    </dgm:pt>
    <dgm:pt modelId="{B363A46D-F595-44B2-95B5-753D7A5F3E55}" type="pres">
      <dgm:prSet presAssocID="{D0C96914-662C-4C44-9428-58725521908E}" presName="space" presStyleCnt="0"/>
      <dgm:spPr/>
    </dgm:pt>
    <dgm:pt modelId="{FB4F3020-306E-4300-86AA-E020F19429DC}" type="pres">
      <dgm:prSet presAssocID="{519961BC-B420-4A73-BA87-E0D3192E62D9}" presName="compositeA" presStyleCnt="0"/>
      <dgm:spPr/>
    </dgm:pt>
    <dgm:pt modelId="{38D55ED3-FAFB-4931-A095-A12DD567CBC3}" type="pres">
      <dgm:prSet presAssocID="{519961BC-B420-4A73-BA87-E0D3192E62D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8974D-2046-4CF6-A218-F1960C1ACC45}" type="pres">
      <dgm:prSet presAssocID="{519961BC-B420-4A73-BA87-E0D3192E62D9}" presName="circleA" presStyleLbl="node1" presStyleIdx="2" presStyleCnt="3"/>
      <dgm:spPr/>
    </dgm:pt>
    <dgm:pt modelId="{22D4A32E-3B83-4CDC-A52F-D2283A13F79E}" type="pres">
      <dgm:prSet presAssocID="{519961BC-B420-4A73-BA87-E0D3192E62D9}" presName="spaceA" presStyleCnt="0"/>
      <dgm:spPr/>
    </dgm:pt>
  </dgm:ptLst>
  <dgm:cxnLst>
    <dgm:cxn modelId="{94203EB1-0BF5-408F-872D-3734114DDA4B}" type="presOf" srcId="{11D5D169-B3E7-4810-BB71-1C694F378819}" destId="{6A127784-8CD1-43EF-9965-F20CA26A7136}" srcOrd="0" destOrd="0" presId="urn:microsoft.com/office/officeart/2005/8/layout/hProcess11"/>
    <dgm:cxn modelId="{66295F59-7841-44FE-BF82-A46F15C5F3E3}" type="presOf" srcId="{519961BC-B420-4A73-BA87-E0D3192E62D9}" destId="{38D55ED3-FAFB-4931-A095-A12DD567CBC3}" srcOrd="0" destOrd="0" presId="urn:microsoft.com/office/officeart/2005/8/layout/hProcess11"/>
    <dgm:cxn modelId="{BB60D62D-30CD-4F44-BFE9-EF94ACDCDF8F}" type="presOf" srcId="{0C61B067-DC3C-4F25-8681-2C49C190E7A3}" destId="{ABBCCC87-8BF5-4E85-8735-CB627C11C64E}" srcOrd="0" destOrd="0" presId="urn:microsoft.com/office/officeart/2005/8/layout/hProcess11"/>
    <dgm:cxn modelId="{34F202B8-6A26-42F5-BDF1-D7EAD0C52390}" srcId="{0C61B067-DC3C-4F25-8681-2C49C190E7A3}" destId="{07DF1C6B-783A-48CE-898D-64A0FA0F32E8}" srcOrd="0" destOrd="0" parTransId="{5DB121B7-2F3A-4D50-BBDA-7BBACE921EFE}" sibTransId="{3C20C92B-3BB9-464C-BAB7-C30D3A3C3F4D}"/>
    <dgm:cxn modelId="{6C86C23A-E715-485F-9A2C-0C8FE9956A26}" type="presOf" srcId="{07DF1C6B-783A-48CE-898D-64A0FA0F32E8}" destId="{445302B6-FED2-4DCD-BD8B-A391E36364C3}" srcOrd="0" destOrd="0" presId="urn:microsoft.com/office/officeart/2005/8/layout/hProcess11"/>
    <dgm:cxn modelId="{003EED5A-D22F-44E4-B282-DB803B2E943D}" srcId="{0C61B067-DC3C-4F25-8681-2C49C190E7A3}" destId="{11D5D169-B3E7-4810-BB71-1C694F378819}" srcOrd="1" destOrd="0" parTransId="{56BDA006-F035-457F-8AA5-63FC84C8D1BB}" sibTransId="{D0C96914-662C-4C44-9428-58725521908E}"/>
    <dgm:cxn modelId="{39A19F25-BBAE-446F-BEDC-A163D7AE77B6}" srcId="{0C61B067-DC3C-4F25-8681-2C49C190E7A3}" destId="{519961BC-B420-4A73-BA87-E0D3192E62D9}" srcOrd="2" destOrd="0" parTransId="{EF6973C0-D523-4AC1-8EC8-D2C85761AA70}" sibTransId="{3976A5AB-4BC3-4F0D-BEBA-C596066179A8}"/>
    <dgm:cxn modelId="{F3634999-7CE6-4B2B-A77D-F7774E40C43D}" type="presParOf" srcId="{ABBCCC87-8BF5-4E85-8735-CB627C11C64E}" destId="{0C797688-3B20-4A31-9B62-EA461BB0839B}" srcOrd="0" destOrd="0" presId="urn:microsoft.com/office/officeart/2005/8/layout/hProcess11"/>
    <dgm:cxn modelId="{703B0E08-02D7-4E2D-ADEB-1700769E6E0A}" type="presParOf" srcId="{ABBCCC87-8BF5-4E85-8735-CB627C11C64E}" destId="{FB6B0E91-59E5-45B4-AD18-7690C45E851D}" srcOrd="1" destOrd="0" presId="urn:microsoft.com/office/officeart/2005/8/layout/hProcess11"/>
    <dgm:cxn modelId="{602ECE32-9943-418A-BC1A-616FF71A57CF}" type="presParOf" srcId="{FB6B0E91-59E5-45B4-AD18-7690C45E851D}" destId="{705F4CC0-AB18-46B8-81DF-355B7D2EEE81}" srcOrd="0" destOrd="0" presId="urn:microsoft.com/office/officeart/2005/8/layout/hProcess11"/>
    <dgm:cxn modelId="{BDDA603E-9671-4989-AD34-0A3C19BE54C2}" type="presParOf" srcId="{705F4CC0-AB18-46B8-81DF-355B7D2EEE81}" destId="{445302B6-FED2-4DCD-BD8B-A391E36364C3}" srcOrd="0" destOrd="0" presId="urn:microsoft.com/office/officeart/2005/8/layout/hProcess11"/>
    <dgm:cxn modelId="{F0D1873E-5E2F-422F-9531-8A0985628F71}" type="presParOf" srcId="{705F4CC0-AB18-46B8-81DF-355B7D2EEE81}" destId="{7C1A8176-8498-41A9-A467-6DB80FC6D62A}" srcOrd="1" destOrd="0" presId="urn:microsoft.com/office/officeart/2005/8/layout/hProcess11"/>
    <dgm:cxn modelId="{F2155203-797C-4CEF-987C-F5C6F0DD8622}" type="presParOf" srcId="{705F4CC0-AB18-46B8-81DF-355B7D2EEE81}" destId="{E038BC25-0712-4DEE-9D6E-6B866277F8B9}" srcOrd="2" destOrd="0" presId="urn:microsoft.com/office/officeart/2005/8/layout/hProcess11"/>
    <dgm:cxn modelId="{80D0723B-73B3-4BD6-A945-CFEB4F780991}" type="presParOf" srcId="{FB6B0E91-59E5-45B4-AD18-7690C45E851D}" destId="{4A46EBC9-5E46-46F0-AE7F-EBDD49EEF543}" srcOrd="1" destOrd="0" presId="urn:microsoft.com/office/officeart/2005/8/layout/hProcess11"/>
    <dgm:cxn modelId="{52FBA69D-24A6-413F-8ECF-031CB3423941}" type="presParOf" srcId="{FB6B0E91-59E5-45B4-AD18-7690C45E851D}" destId="{C5545A79-23AA-4F44-9CCB-0D0E3D87D265}" srcOrd="2" destOrd="0" presId="urn:microsoft.com/office/officeart/2005/8/layout/hProcess11"/>
    <dgm:cxn modelId="{B3E92CAF-89B7-439F-9015-BBF109BD7C99}" type="presParOf" srcId="{C5545A79-23AA-4F44-9CCB-0D0E3D87D265}" destId="{6A127784-8CD1-43EF-9965-F20CA26A7136}" srcOrd="0" destOrd="0" presId="urn:microsoft.com/office/officeart/2005/8/layout/hProcess11"/>
    <dgm:cxn modelId="{8BB86165-2B49-4BA7-8192-03E0D99DA300}" type="presParOf" srcId="{C5545A79-23AA-4F44-9CCB-0D0E3D87D265}" destId="{679424E4-6F4F-48F6-BB22-3AB4147ED617}" srcOrd="1" destOrd="0" presId="urn:microsoft.com/office/officeart/2005/8/layout/hProcess11"/>
    <dgm:cxn modelId="{EEB421DA-6D0A-4396-A66A-43CA18272F8A}" type="presParOf" srcId="{C5545A79-23AA-4F44-9CCB-0D0E3D87D265}" destId="{3E70B0E7-BE3D-4198-8F0F-22C5F120B7BD}" srcOrd="2" destOrd="0" presId="urn:microsoft.com/office/officeart/2005/8/layout/hProcess11"/>
    <dgm:cxn modelId="{7EFF4E12-4826-4006-A3AE-79D1737457C4}" type="presParOf" srcId="{FB6B0E91-59E5-45B4-AD18-7690C45E851D}" destId="{B363A46D-F595-44B2-95B5-753D7A5F3E55}" srcOrd="3" destOrd="0" presId="urn:microsoft.com/office/officeart/2005/8/layout/hProcess11"/>
    <dgm:cxn modelId="{A88B3ED3-23F3-4F10-9655-A53BF379FB15}" type="presParOf" srcId="{FB6B0E91-59E5-45B4-AD18-7690C45E851D}" destId="{FB4F3020-306E-4300-86AA-E020F19429DC}" srcOrd="4" destOrd="0" presId="urn:microsoft.com/office/officeart/2005/8/layout/hProcess11"/>
    <dgm:cxn modelId="{5179E5CA-5391-479B-B7FF-FB30400C5532}" type="presParOf" srcId="{FB4F3020-306E-4300-86AA-E020F19429DC}" destId="{38D55ED3-FAFB-4931-A095-A12DD567CBC3}" srcOrd="0" destOrd="0" presId="urn:microsoft.com/office/officeart/2005/8/layout/hProcess11"/>
    <dgm:cxn modelId="{93114CF4-F040-466D-B92B-5E194415C5A1}" type="presParOf" srcId="{FB4F3020-306E-4300-86AA-E020F19429DC}" destId="{2458974D-2046-4CF6-A218-F1960C1ACC45}" srcOrd="1" destOrd="0" presId="urn:microsoft.com/office/officeart/2005/8/layout/hProcess11"/>
    <dgm:cxn modelId="{F5C73A73-F11F-4B79-A5D3-043A5AEA9333}" type="presParOf" srcId="{FB4F3020-306E-4300-86AA-E020F19429DC}" destId="{22D4A32E-3B83-4CDC-A52F-D2283A13F7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/>
      <dgm:spPr/>
      <dgm:t>
        <a:bodyPr/>
        <a:lstStyle/>
        <a:p>
          <a:r>
            <a:rPr lang="ru-RU" dirty="0">
              <a:solidFill>
                <a:schemeClr val="accent2">
                  <a:lumMod val="75000"/>
                </a:schemeClr>
              </a:solidFill>
            </a:rPr>
            <a:t>СОГ</a:t>
          </a: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9E2B22-93B3-49C4-BB08-2DCB3B1E11E7}" type="doc">
      <dgm:prSet loTypeId="urn:microsoft.com/office/officeart/2005/8/layout/bList2" loCatId="picture" qsTypeId="urn:microsoft.com/office/officeart/2005/8/quickstyle/3d3" qsCatId="3D" csTypeId="urn:microsoft.com/office/officeart/2005/8/colors/accent1_2" csCatId="accent1" phldr="1"/>
      <dgm:spPr/>
    </dgm:pt>
    <dgm:pt modelId="{2EB473C4-F932-4C53-AD37-9E6282D6B852}">
      <dgm:prSet phldrT="[Текст]"/>
      <dgm:spPr/>
      <dgm:t>
        <a:bodyPr/>
        <a:lstStyle/>
        <a:p>
          <a:r>
            <a:rPr lang="ru-RU" dirty="0"/>
            <a:t>2 этап</a:t>
          </a:r>
        </a:p>
      </dgm:t>
    </dgm:pt>
    <dgm:pt modelId="{4D71513F-CD35-40EC-A816-3CE817165A0C}" type="sibTrans" cxnId="{7130A3BC-6DBB-4BAC-BCBB-1AB93375ADC7}">
      <dgm:prSet/>
      <dgm:spPr/>
      <dgm:t>
        <a:bodyPr/>
        <a:lstStyle/>
        <a:p>
          <a:endParaRPr lang="ru-RU"/>
        </a:p>
      </dgm:t>
    </dgm:pt>
    <dgm:pt modelId="{66603807-E0C3-4691-B1D3-9498C0579FA4}" type="parTrans" cxnId="{7130A3BC-6DBB-4BAC-BCBB-1AB93375ADC7}">
      <dgm:prSet/>
      <dgm:spPr/>
      <dgm:t>
        <a:bodyPr/>
        <a:lstStyle/>
        <a:p>
          <a:endParaRPr lang="ru-RU"/>
        </a:p>
      </dgm:t>
    </dgm:pt>
    <dgm:pt modelId="{AFC878F0-EBB7-4432-8453-3646D769532A}">
      <dgm:prSet custT="1"/>
      <dgm:spPr/>
      <dgm:t>
        <a:bodyPr/>
        <a:lstStyle/>
        <a:p>
          <a:r>
            <a:rPr lang="ru-RU" sz="4800" dirty="0">
              <a:solidFill>
                <a:schemeClr val="accent2">
                  <a:lumMod val="75000"/>
                </a:schemeClr>
              </a:solidFill>
            </a:rPr>
            <a:t>НП</a:t>
          </a:r>
        </a:p>
      </dgm:t>
    </dgm:pt>
    <dgm:pt modelId="{4772B460-68D9-42AB-9AFB-A568BDA77D21}" type="parTrans" cxnId="{B0DC3AB4-161E-4307-B912-E2529723E99B}">
      <dgm:prSet/>
      <dgm:spPr/>
      <dgm:t>
        <a:bodyPr/>
        <a:lstStyle/>
        <a:p>
          <a:endParaRPr lang="ru-RU"/>
        </a:p>
      </dgm:t>
    </dgm:pt>
    <dgm:pt modelId="{22171BD5-B7FC-46E1-B398-8AF27CAC0C6F}" type="sibTrans" cxnId="{B0DC3AB4-161E-4307-B912-E2529723E99B}">
      <dgm:prSet/>
      <dgm:spPr/>
      <dgm:t>
        <a:bodyPr/>
        <a:lstStyle/>
        <a:p>
          <a:endParaRPr lang="ru-RU"/>
        </a:p>
      </dgm:t>
    </dgm:pt>
    <dgm:pt modelId="{B8B51D8F-49F7-49B3-A861-0BCFFBF2887C}" type="pres">
      <dgm:prSet presAssocID="{6D9E2B22-93B3-49C4-BB08-2DCB3B1E11E7}" presName="diagram" presStyleCnt="0">
        <dgm:presLayoutVars>
          <dgm:dir/>
          <dgm:animLvl val="lvl"/>
          <dgm:resizeHandles val="exact"/>
        </dgm:presLayoutVars>
      </dgm:prSet>
      <dgm:spPr/>
    </dgm:pt>
    <dgm:pt modelId="{D0B5679A-9C11-4435-9DA5-18EA0FF746B9}" type="pres">
      <dgm:prSet presAssocID="{2EB473C4-F932-4C53-AD37-9E6282D6B852}" presName="compNode" presStyleCnt="0"/>
      <dgm:spPr/>
    </dgm:pt>
    <dgm:pt modelId="{CA60E6A1-BE3B-4D9D-AC7E-8621FC865B16}" type="pres">
      <dgm:prSet presAssocID="{2EB473C4-F932-4C53-AD37-9E6282D6B85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AC70A-44F1-49AF-8B67-19F8FAB4CE11}" type="pres">
      <dgm:prSet presAssocID="{2EB473C4-F932-4C53-AD37-9E6282D6B8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E1598-2221-4416-B013-FB7964BB3743}" type="pres">
      <dgm:prSet presAssocID="{2EB473C4-F932-4C53-AD37-9E6282D6B85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AB49189-4AA8-43A5-945B-3B676CED0B9A}" type="pres">
      <dgm:prSet presAssocID="{2EB473C4-F932-4C53-AD37-9E6282D6B852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3ACE60F-8680-4BDA-94C0-CFC959024134}" type="presOf" srcId="{6D9E2B22-93B3-49C4-BB08-2DCB3B1E11E7}" destId="{B8B51D8F-49F7-49B3-A861-0BCFFBF2887C}" srcOrd="0" destOrd="0" presId="urn:microsoft.com/office/officeart/2005/8/layout/bList2"/>
    <dgm:cxn modelId="{EF12724C-1206-4AD5-B4F8-82C57BC29794}" type="presOf" srcId="{2EB473C4-F932-4C53-AD37-9E6282D6B852}" destId="{B9DAC70A-44F1-49AF-8B67-19F8FAB4CE11}" srcOrd="0" destOrd="0" presId="urn:microsoft.com/office/officeart/2005/8/layout/bList2"/>
    <dgm:cxn modelId="{C04C32E4-B7D4-4201-88CC-7E98282E36E0}" type="presOf" srcId="{2EB473C4-F932-4C53-AD37-9E6282D6B852}" destId="{6B8E1598-2221-4416-B013-FB7964BB3743}" srcOrd="1" destOrd="0" presId="urn:microsoft.com/office/officeart/2005/8/layout/bList2"/>
    <dgm:cxn modelId="{A427DFB2-62E7-4992-BC7C-39D34DD24B2F}" type="presOf" srcId="{AFC878F0-EBB7-4432-8453-3646D769532A}" destId="{CA60E6A1-BE3B-4D9D-AC7E-8621FC865B16}" srcOrd="0" destOrd="0" presId="urn:microsoft.com/office/officeart/2005/8/layout/bList2"/>
    <dgm:cxn modelId="{B0DC3AB4-161E-4307-B912-E2529723E99B}" srcId="{2EB473C4-F932-4C53-AD37-9E6282D6B852}" destId="{AFC878F0-EBB7-4432-8453-3646D769532A}" srcOrd="0" destOrd="0" parTransId="{4772B460-68D9-42AB-9AFB-A568BDA77D21}" sibTransId="{22171BD5-B7FC-46E1-B398-8AF27CAC0C6F}"/>
    <dgm:cxn modelId="{7130A3BC-6DBB-4BAC-BCBB-1AB93375ADC7}" srcId="{6D9E2B22-93B3-49C4-BB08-2DCB3B1E11E7}" destId="{2EB473C4-F932-4C53-AD37-9E6282D6B852}" srcOrd="0" destOrd="0" parTransId="{66603807-E0C3-4691-B1D3-9498C0579FA4}" sibTransId="{4D71513F-CD35-40EC-A816-3CE817165A0C}"/>
    <dgm:cxn modelId="{AE517B26-C889-431A-BCE3-D7DA4064AD64}" type="presParOf" srcId="{B8B51D8F-49F7-49B3-A861-0BCFFBF2887C}" destId="{D0B5679A-9C11-4435-9DA5-18EA0FF746B9}" srcOrd="0" destOrd="0" presId="urn:microsoft.com/office/officeart/2005/8/layout/bList2"/>
    <dgm:cxn modelId="{660C202C-4894-4D11-8E92-50515E068A76}" type="presParOf" srcId="{D0B5679A-9C11-4435-9DA5-18EA0FF746B9}" destId="{CA60E6A1-BE3B-4D9D-AC7E-8621FC865B16}" srcOrd="0" destOrd="0" presId="urn:microsoft.com/office/officeart/2005/8/layout/bList2"/>
    <dgm:cxn modelId="{7C48D42D-2BE6-4D89-8E46-AB903F3B0BA3}" type="presParOf" srcId="{D0B5679A-9C11-4435-9DA5-18EA0FF746B9}" destId="{B9DAC70A-44F1-49AF-8B67-19F8FAB4CE11}" srcOrd="1" destOrd="0" presId="urn:microsoft.com/office/officeart/2005/8/layout/bList2"/>
    <dgm:cxn modelId="{A3F58A24-7D78-4634-8DF7-EFD9D830C872}" type="presParOf" srcId="{D0B5679A-9C11-4435-9DA5-18EA0FF746B9}" destId="{6B8E1598-2221-4416-B013-FB7964BB3743}" srcOrd="2" destOrd="0" presId="urn:microsoft.com/office/officeart/2005/8/layout/bList2"/>
    <dgm:cxn modelId="{95381E1E-3F0F-4AF8-850E-C2E2A2250E69}" type="presParOf" srcId="{D0B5679A-9C11-4435-9DA5-18EA0FF746B9}" destId="{2AB49189-4AA8-43A5-945B-3B676CED0B9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79FC6-646B-463A-BB4D-A385C401DE2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DBFB-83E4-4689-9705-DEEBFD475E4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Фонд «Талант и Успех»</a:t>
          </a:r>
        </a:p>
      </dsp:txBody>
      <dsp:txXfrm>
        <a:off x="752110" y="541866"/>
        <a:ext cx="7301111" cy="1083733"/>
      </dsp:txXfrm>
    </dsp:sp>
    <dsp:sp modelId="{A450FF35-4C23-4E9F-9C2F-5F90F6859A0C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8165-E52C-44F6-A527-5A75D56C5EC8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ФЭП по лыжным гонкам и биатлону на базе ОСШОР Л.Н. </a:t>
          </a:r>
          <a:r>
            <a:rPr lang="ru-RU" sz="2500" kern="1200" dirty="0" err="1"/>
            <a:t>Носковой</a:t>
          </a:r>
          <a:r>
            <a:rPr lang="ru-RU" sz="2500" kern="1200" dirty="0"/>
            <a:t> г. Тюмень</a:t>
          </a:r>
        </a:p>
      </dsp:txBody>
      <dsp:txXfrm>
        <a:off x="1146048" y="2167466"/>
        <a:ext cx="6907174" cy="1083733"/>
      </dsp:txXfrm>
    </dsp:sp>
    <dsp:sp modelId="{5D4AF4B7-4BE3-4753-862E-B75114BA881A}">
      <dsp:nvSpPr>
        <dsp:cNvPr id="0" name=""/>
        <dsp:cNvSpPr/>
      </dsp:nvSpPr>
      <dsp:spPr>
        <a:xfrm>
          <a:off x="448062" y="2032000"/>
          <a:ext cx="1395970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ADB34-33A7-4E47-BE6A-7D1A6AE23731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Центр тестирования, отбора и сопровождения спортивно одаренных детей г. С-</a:t>
          </a:r>
          <a:r>
            <a:rPr lang="ru-RU" sz="2500" kern="1200" dirty="0" err="1"/>
            <a:t>Пертербург</a:t>
          </a:r>
          <a:endParaRPr lang="ru-RU" sz="2500" kern="1200" dirty="0"/>
        </a:p>
      </dsp:txBody>
      <dsp:txXfrm>
        <a:off x="752110" y="3793066"/>
        <a:ext cx="7301111" cy="1083733"/>
      </dsp:txXfrm>
    </dsp:sp>
    <dsp:sp modelId="{B65CE26E-5DC6-4197-AE9E-1462F8FDBDA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DC279-4AE2-41A0-BCC0-6455CC964F83}">
      <dsp:nvSpPr>
        <dsp:cNvPr id="0" name=""/>
        <dsp:cNvSpPr/>
      </dsp:nvSpPr>
      <dsp:spPr>
        <a:xfrm>
          <a:off x="3523124" y="2946014"/>
          <a:ext cx="2472066" cy="2472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Комплектование групп</a:t>
          </a:r>
        </a:p>
      </dsp:txBody>
      <dsp:txXfrm>
        <a:off x="3885150" y="3308040"/>
        <a:ext cx="1748014" cy="1748014"/>
      </dsp:txXfrm>
    </dsp:sp>
    <dsp:sp modelId="{D1216900-8751-40EA-B9D3-63FB8B7DB29E}">
      <dsp:nvSpPr>
        <dsp:cNvPr id="0" name=""/>
        <dsp:cNvSpPr/>
      </dsp:nvSpPr>
      <dsp:spPr>
        <a:xfrm rot="12900000">
          <a:off x="1931987" y="251386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8160F0-D4F6-4544-8D1D-72A27A2EFF11}">
      <dsp:nvSpPr>
        <dsp:cNvPr id="0" name=""/>
        <dsp:cNvSpPr/>
      </dsp:nvSpPr>
      <dsp:spPr>
        <a:xfrm>
          <a:off x="929173" y="1383083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Анализ выполнения нормативов ОФП и СФП</a:t>
          </a:r>
        </a:p>
      </dsp:txBody>
      <dsp:txXfrm>
        <a:off x="984200" y="1438110"/>
        <a:ext cx="2238409" cy="1768716"/>
      </dsp:txXfrm>
    </dsp:sp>
    <dsp:sp modelId="{9713C823-BCFA-48F5-96F6-5D3889A0E40F}">
      <dsp:nvSpPr>
        <dsp:cNvPr id="0" name=""/>
        <dsp:cNvSpPr/>
      </dsp:nvSpPr>
      <dsp:spPr>
        <a:xfrm rot="16200000">
          <a:off x="3811302" y="153555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D1515C-5251-4DB8-86E5-81A55941EFE9}">
      <dsp:nvSpPr>
        <dsp:cNvPr id="0" name=""/>
        <dsp:cNvSpPr/>
      </dsp:nvSpPr>
      <dsp:spPr>
        <a:xfrm>
          <a:off x="3584926" y="586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895"/>
                <a:satOff val="-21764"/>
                <a:lumOff val="8039"/>
                <a:alphaOff val="0"/>
                <a:shade val="85000"/>
                <a:satMod val="130000"/>
              </a:schemeClr>
            </a:gs>
            <a:gs pos="34000">
              <a:schemeClr val="accent2">
                <a:hueOff val="953895"/>
                <a:satOff val="-21764"/>
                <a:lumOff val="8039"/>
                <a:alphaOff val="0"/>
                <a:shade val="87000"/>
                <a:satMod val="125000"/>
              </a:schemeClr>
            </a:gs>
            <a:gs pos="70000">
              <a:schemeClr val="accent2">
                <a:hueOff val="953895"/>
                <a:satOff val="-21764"/>
                <a:lumOff val="803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53895"/>
                <a:satOff val="-21764"/>
                <a:lumOff val="803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Тестирование</a:t>
          </a:r>
        </a:p>
      </dsp:txBody>
      <dsp:txXfrm>
        <a:off x="3639953" y="55613"/>
        <a:ext cx="2238409" cy="1768716"/>
      </dsp:txXfrm>
    </dsp:sp>
    <dsp:sp modelId="{184EDF40-3242-431D-A585-8A8C02EED030}">
      <dsp:nvSpPr>
        <dsp:cNvPr id="0" name=""/>
        <dsp:cNvSpPr/>
      </dsp:nvSpPr>
      <dsp:spPr>
        <a:xfrm rot="19500000">
          <a:off x="5690618" y="2513867"/>
          <a:ext cx="1895710" cy="7045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39C1F-7942-4EDB-8A09-89A3948459B3}">
      <dsp:nvSpPr>
        <dsp:cNvPr id="0" name=""/>
        <dsp:cNvSpPr/>
      </dsp:nvSpPr>
      <dsp:spPr>
        <a:xfrm>
          <a:off x="6240679" y="1383083"/>
          <a:ext cx="2348463" cy="1878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Предварительный просмотр</a:t>
          </a:r>
        </a:p>
      </dsp:txBody>
      <dsp:txXfrm>
        <a:off x="6295706" y="1438110"/>
        <a:ext cx="2238409" cy="1768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39528" y="892"/>
          <a:ext cx="824143" cy="6152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53943" y="15307"/>
        <a:ext cx="795313" cy="600790"/>
      </dsp:txXfrm>
    </dsp:sp>
    <dsp:sp modelId="{6B8E1598-2221-4416-B013-FB7964BB3743}">
      <dsp:nvSpPr>
        <dsp:cNvPr id="0" name=""/>
        <dsp:cNvSpPr/>
      </dsp:nvSpPr>
      <dsp:spPr>
        <a:xfrm>
          <a:off x="139528" y="616097"/>
          <a:ext cx="824143" cy="264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 этап</a:t>
          </a:r>
        </a:p>
      </dsp:txBody>
      <dsp:txXfrm>
        <a:off x="139528" y="616097"/>
        <a:ext cx="580382" cy="264538"/>
      </dsp:txXfrm>
    </dsp:sp>
    <dsp:sp modelId="{2AB49189-4AA8-43A5-945B-3B676CED0B9A}">
      <dsp:nvSpPr>
        <dsp:cNvPr id="0" name=""/>
        <dsp:cNvSpPr/>
      </dsp:nvSpPr>
      <dsp:spPr>
        <a:xfrm>
          <a:off x="743225" y="658117"/>
          <a:ext cx="288450" cy="2884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60811" y="837"/>
          <a:ext cx="651007" cy="4859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2198" y="12224"/>
        <a:ext cx="628233" cy="474576"/>
      </dsp:txXfrm>
    </dsp:sp>
    <dsp:sp modelId="{6B8E1598-2221-4416-B013-FB7964BB3743}">
      <dsp:nvSpPr>
        <dsp:cNvPr id="0" name=""/>
        <dsp:cNvSpPr/>
      </dsp:nvSpPr>
      <dsp:spPr>
        <a:xfrm>
          <a:off x="160811" y="486801"/>
          <a:ext cx="651007" cy="208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 этап</a:t>
          </a:r>
        </a:p>
      </dsp:txBody>
      <dsp:txXfrm>
        <a:off x="160811" y="486801"/>
        <a:ext cx="458456" cy="208964"/>
      </dsp:txXfrm>
    </dsp:sp>
    <dsp:sp modelId="{2AB49189-4AA8-43A5-945B-3B676CED0B9A}">
      <dsp:nvSpPr>
        <dsp:cNvPr id="0" name=""/>
        <dsp:cNvSpPr/>
      </dsp:nvSpPr>
      <dsp:spPr>
        <a:xfrm>
          <a:off x="637683" y="519993"/>
          <a:ext cx="227852" cy="2278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60811" y="837"/>
          <a:ext cx="651007" cy="4859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2198" y="12224"/>
        <a:ext cx="628233" cy="474576"/>
      </dsp:txXfrm>
    </dsp:sp>
    <dsp:sp modelId="{6B8E1598-2221-4416-B013-FB7964BB3743}">
      <dsp:nvSpPr>
        <dsp:cNvPr id="0" name=""/>
        <dsp:cNvSpPr/>
      </dsp:nvSpPr>
      <dsp:spPr>
        <a:xfrm>
          <a:off x="160811" y="486801"/>
          <a:ext cx="651007" cy="208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 этап</a:t>
          </a:r>
        </a:p>
      </dsp:txBody>
      <dsp:txXfrm>
        <a:off x="160811" y="486801"/>
        <a:ext cx="458456" cy="208964"/>
      </dsp:txXfrm>
    </dsp:sp>
    <dsp:sp modelId="{2AB49189-4AA8-43A5-945B-3B676CED0B9A}">
      <dsp:nvSpPr>
        <dsp:cNvPr id="0" name=""/>
        <dsp:cNvSpPr/>
      </dsp:nvSpPr>
      <dsp:spPr>
        <a:xfrm>
          <a:off x="637683" y="519993"/>
          <a:ext cx="227852" cy="2278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54129" y="362"/>
          <a:ext cx="738625" cy="5513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7048" y="13281"/>
        <a:ext cx="712787" cy="538449"/>
      </dsp:txXfrm>
    </dsp:sp>
    <dsp:sp modelId="{6B8E1598-2221-4416-B013-FB7964BB3743}">
      <dsp:nvSpPr>
        <dsp:cNvPr id="0" name=""/>
        <dsp:cNvSpPr/>
      </dsp:nvSpPr>
      <dsp:spPr>
        <a:xfrm>
          <a:off x="154129" y="551730"/>
          <a:ext cx="738625" cy="2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2 этап</a:t>
          </a:r>
        </a:p>
      </dsp:txBody>
      <dsp:txXfrm>
        <a:off x="154129" y="551730"/>
        <a:ext cx="520158" cy="237088"/>
      </dsp:txXfrm>
    </dsp:sp>
    <dsp:sp modelId="{2AB49189-4AA8-43A5-945B-3B676CED0B9A}">
      <dsp:nvSpPr>
        <dsp:cNvPr id="0" name=""/>
        <dsp:cNvSpPr/>
      </dsp:nvSpPr>
      <dsp:spPr>
        <a:xfrm>
          <a:off x="695182" y="589390"/>
          <a:ext cx="258518" cy="2585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221901" y="693"/>
          <a:ext cx="722135" cy="5390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НП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34532" y="13324"/>
        <a:ext cx="696873" cy="526428"/>
      </dsp:txXfrm>
    </dsp:sp>
    <dsp:sp modelId="{6B8E1598-2221-4416-B013-FB7964BB3743}">
      <dsp:nvSpPr>
        <dsp:cNvPr id="0" name=""/>
        <dsp:cNvSpPr/>
      </dsp:nvSpPr>
      <dsp:spPr>
        <a:xfrm>
          <a:off x="221901" y="539752"/>
          <a:ext cx="722135" cy="231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2 этап</a:t>
          </a:r>
        </a:p>
      </dsp:txBody>
      <dsp:txXfrm>
        <a:off x="221901" y="539752"/>
        <a:ext cx="508546" cy="231795"/>
      </dsp:txXfrm>
    </dsp:sp>
    <dsp:sp modelId="{2AB49189-4AA8-43A5-945B-3B676CED0B9A}">
      <dsp:nvSpPr>
        <dsp:cNvPr id="0" name=""/>
        <dsp:cNvSpPr/>
      </dsp:nvSpPr>
      <dsp:spPr>
        <a:xfrm>
          <a:off x="750875" y="576571"/>
          <a:ext cx="252747" cy="2527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9D4F4-0AC4-4B15-9CEC-987C57536643}">
      <dsp:nvSpPr>
        <dsp:cNvPr id="0" name=""/>
        <dsp:cNvSpPr/>
      </dsp:nvSpPr>
      <dsp:spPr>
        <a:xfrm>
          <a:off x="6277264" y="3375276"/>
          <a:ext cx="2876487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Темпы роста</a:t>
          </a:r>
        </a:p>
      </dsp:txBody>
      <dsp:txXfrm>
        <a:off x="7175101" y="3807258"/>
        <a:ext cx="1943758" cy="1121492"/>
      </dsp:txXfrm>
    </dsp:sp>
    <dsp:sp modelId="{472082FA-9CBB-4EE2-868F-7DADA2F75A95}">
      <dsp:nvSpPr>
        <dsp:cNvPr id="0" name=""/>
        <dsp:cNvSpPr/>
      </dsp:nvSpPr>
      <dsp:spPr>
        <a:xfrm>
          <a:off x="2322556" y="3375276"/>
          <a:ext cx="2784511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Научно-методическое сопровождение</a:t>
          </a:r>
        </a:p>
      </dsp:txBody>
      <dsp:txXfrm>
        <a:off x="2357447" y="3807258"/>
        <a:ext cx="1879375" cy="1121492"/>
      </dsp:txXfrm>
    </dsp:sp>
    <dsp:sp modelId="{E693B86B-F4E6-407C-BC7B-D8990954E427}">
      <dsp:nvSpPr>
        <dsp:cNvPr id="0" name=""/>
        <dsp:cNvSpPr/>
      </dsp:nvSpPr>
      <dsp:spPr>
        <a:xfrm>
          <a:off x="6265102" y="0"/>
          <a:ext cx="2920084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Комплектование групп</a:t>
          </a:r>
        </a:p>
      </dsp:txBody>
      <dsp:txXfrm>
        <a:off x="7176018" y="34891"/>
        <a:ext cx="1974277" cy="1121492"/>
      </dsp:txXfrm>
    </dsp:sp>
    <dsp:sp modelId="{4128B135-07FD-4934-9709-71AF2D74F51D}">
      <dsp:nvSpPr>
        <dsp:cNvPr id="0" name=""/>
        <dsp:cNvSpPr/>
      </dsp:nvSpPr>
      <dsp:spPr>
        <a:xfrm>
          <a:off x="2403510" y="0"/>
          <a:ext cx="2622602" cy="158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Тестирование</a:t>
          </a:r>
        </a:p>
      </dsp:txBody>
      <dsp:txXfrm>
        <a:off x="2438401" y="34891"/>
        <a:ext cx="1766040" cy="1121492"/>
      </dsp:txXfrm>
    </dsp:sp>
    <dsp:sp modelId="{B6F70F4A-01B2-44B5-9996-925210D9E9C5}">
      <dsp:nvSpPr>
        <dsp:cNvPr id="0" name=""/>
        <dsp:cNvSpPr/>
      </dsp:nvSpPr>
      <dsp:spPr>
        <a:xfrm>
          <a:off x="3550160" y="28292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FFFF00"/>
              </a:solidFill>
            </a:rPr>
            <a:t>1 этап</a:t>
          </a:r>
        </a:p>
      </dsp:txBody>
      <dsp:txXfrm>
        <a:off x="4179663" y="912430"/>
        <a:ext cx="1519753" cy="1519753"/>
      </dsp:txXfrm>
    </dsp:sp>
    <dsp:sp modelId="{75B7F616-69B4-4418-A460-7EC9AE6DC346}">
      <dsp:nvSpPr>
        <dsp:cNvPr id="0" name=""/>
        <dsp:cNvSpPr/>
      </dsp:nvSpPr>
      <dsp:spPr>
        <a:xfrm rot="5400000">
          <a:off x="5798689" y="282927"/>
          <a:ext cx="2149256" cy="214925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rgbClr val="FFFF00"/>
              </a:solidFill>
            </a:rPr>
            <a:t>2 этап</a:t>
          </a:r>
        </a:p>
      </dsp:txBody>
      <dsp:txXfrm rot="-5400000">
        <a:off x="5798689" y="912430"/>
        <a:ext cx="1519753" cy="1519753"/>
      </dsp:txXfrm>
    </dsp:sp>
    <dsp:sp modelId="{8BC5994F-CA3B-47E7-8195-EFA83A8FA2FE}">
      <dsp:nvSpPr>
        <dsp:cNvPr id="0" name=""/>
        <dsp:cNvSpPr/>
      </dsp:nvSpPr>
      <dsp:spPr>
        <a:xfrm rot="10800000">
          <a:off x="5798689" y="2531457"/>
          <a:ext cx="2149256" cy="2149256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</a:rPr>
            <a:t>3 этап</a:t>
          </a:r>
        </a:p>
      </dsp:txBody>
      <dsp:txXfrm rot="10800000">
        <a:off x="5798689" y="2531457"/>
        <a:ext cx="1519753" cy="1519753"/>
      </dsp:txXfrm>
    </dsp:sp>
    <dsp:sp modelId="{30FC8812-2946-4A20-AD40-AB202B00AF52}">
      <dsp:nvSpPr>
        <dsp:cNvPr id="0" name=""/>
        <dsp:cNvSpPr/>
      </dsp:nvSpPr>
      <dsp:spPr>
        <a:xfrm rot="16200000">
          <a:off x="3550160" y="2531457"/>
          <a:ext cx="2149256" cy="2149256"/>
        </a:xfrm>
        <a:prstGeom prst="pieWedg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</a:rPr>
            <a:t>4 этап</a:t>
          </a:r>
        </a:p>
      </dsp:txBody>
      <dsp:txXfrm rot="5400000">
        <a:off x="4179663" y="2531457"/>
        <a:ext cx="1519753" cy="1519753"/>
      </dsp:txXfrm>
    </dsp:sp>
    <dsp:sp modelId="{86F9E139-B034-4854-80E3-F75CC0A0EC2F}">
      <dsp:nvSpPr>
        <dsp:cNvPr id="0" name=""/>
        <dsp:cNvSpPr/>
      </dsp:nvSpPr>
      <dsp:spPr>
        <a:xfrm>
          <a:off x="5378021" y="2035093"/>
          <a:ext cx="742064" cy="6452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85FF1-21A0-4D94-AB9A-3F9B71467C0E}">
      <dsp:nvSpPr>
        <dsp:cNvPr id="0" name=""/>
        <dsp:cNvSpPr/>
      </dsp:nvSpPr>
      <dsp:spPr>
        <a:xfrm rot="10800000">
          <a:off x="5378021" y="2283275"/>
          <a:ext cx="742064" cy="6452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7A864-41FF-4ADC-AA39-6B52FC868D30}">
      <dsp:nvSpPr>
        <dsp:cNvPr id="0" name=""/>
        <dsp:cNvSpPr/>
      </dsp:nvSpPr>
      <dsp:spPr>
        <a:xfrm>
          <a:off x="0" y="0"/>
          <a:ext cx="4218998" cy="42189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52D02-387D-47C6-864A-FBCE6467BABC}">
      <dsp:nvSpPr>
        <dsp:cNvPr id="0" name=""/>
        <dsp:cNvSpPr/>
      </dsp:nvSpPr>
      <dsp:spPr>
        <a:xfrm>
          <a:off x="2109499" y="0"/>
          <a:ext cx="8887602" cy="4218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</a:t>
          </a:r>
          <a:endParaRPr lang="ru-RU" sz="2000" kern="1200" dirty="0"/>
        </a:p>
      </dsp:txBody>
      <dsp:txXfrm>
        <a:off x="2109499" y="0"/>
        <a:ext cx="4443801" cy="1265702"/>
      </dsp:txXfrm>
    </dsp:sp>
    <dsp:sp modelId="{964C620F-E02A-473C-9448-FC70C86C9F6F}">
      <dsp:nvSpPr>
        <dsp:cNvPr id="0" name=""/>
        <dsp:cNvSpPr/>
      </dsp:nvSpPr>
      <dsp:spPr>
        <a:xfrm>
          <a:off x="738326" y="1265702"/>
          <a:ext cx="2742345" cy="27423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23BA0-6C82-4D02-84A3-1058526FE46B}">
      <dsp:nvSpPr>
        <dsp:cNvPr id="0" name=""/>
        <dsp:cNvSpPr/>
      </dsp:nvSpPr>
      <dsp:spPr>
        <a:xfrm>
          <a:off x="2109499" y="1265702"/>
          <a:ext cx="8887602" cy="2742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2000" b="1" kern="1200" dirty="0" err="1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Минспорта</a:t>
          </a:r>
          <a:r>
            <a:rPr lang="ru-RU" sz="20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России </a:t>
          </a:r>
          <a:endParaRPr lang="ru-RU" sz="2000" kern="1200" dirty="0"/>
        </a:p>
      </dsp:txBody>
      <dsp:txXfrm>
        <a:off x="2109499" y="1265702"/>
        <a:ext cx="4443801" cy="1265697"/>
      </dsp:txXfrm>
    </dsp:sp>
    <dsp:sp modelId="{56A96031-1636-4751-9FB1-74A7B6C9972A}">
      <dsp:nvSpPr>
        <dsp:cNvPr id="0" name=""/>
        <dsp:cNvSpPr/>
      </dsp:nvSpPr>
      <dsp:spPr>
        <a:xfrm>
          <a:off x="1476649" y="2531400"/>
          <a:ext cx="1265698" cy="1265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03263-D2C5-43CA-9BEE-149DD53DB116}">
      <dsp:nvSpPr>
        <dsp:cNvPr id="0" name=""/>
        <dsp:cNvSpPr/>
      </dsp:nvSpPr>
      <dsp:spPr>
        <a:xfrm>
          <a:off x="2109499" y="2531400"/>
          <a:ext cx="8887602" cy="1265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департамента по физической культуре и спорту Ямало-Ненецкого автономного округа </a:t>
          </a:r>
          <a:endParaRPr lang="ru-RU" sz="2000" kern="1200" dirty="0"/>
        </a:p>
      </dsp:txBody>
      <dsp:txXfrm>
        <a:off x="2109499" y="2531400"/>
        <a:ext cx="4443801" cy="1265698"/>
      </dsp:txXfrm>
    </dsp:sp>
    <dsp:sp modelId="{8738D226-08BF-4028-9D08-56CEEE5F0195}">
      <dsp:nvSpPr>
        <dsp:cNvPr id="0" name=""/>
        <dsp:cNvSpPr/>
      </dsp:nvSpPr>
      <dsp:spPr>
        <a:xfrm>
          <a:off x="6553299" y="0"/>
          <a:ext cx="4443801" cy="1265702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04.12.2007 № 329-ФЗ (часть 3 статья 34.1)</a:t>
          </a:r>
          <a:endParaRPr lang="ru-RU" sz="2900" kern="1200" dirty="0"/>
        </a:p>
      </dsp:txBody>
      <dsp:txXfrm>
        <a:off x="6553299" y="0"/>
        <a:ext cx="4443801" cy="1265702"/>
      </dsp:txXfrm>
    </dsp:sp>
    <dsp:sp modelId="{AD187ED2-2FC6-4DB4-9D9D-5A5964BDA065}">
      <dsp:nvSpPr>
        <dsp:cNvPr id="0" name=""/>
        <dsp:cNvSpPr/>
      </dsp:nvSpPr>
      <dsp:spPr>
        <a:xfrm>
          <a:off x="6553299" y="1265702"/>
          <a:ext cx="4443801" cy="1265697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16.08.2013 № 645</a:t>
          </a:r>
          <a:endParaRPr lang="ru-RU" sz="2900" kern="1200" dirty="0"/>
        </a:p>
      </dsp:txBody>
      <dsp:txXfrm>
        <a:off x="6553299" y="1265702"/>
        <a:ext cx="4443801" cy="1265697"/>
      </dsp:txXfrm>
    </dsp:sp>
    <dsp:sp modelId="{03A357FF-BE89-4322-91F9-1234548934E1}">
      <dsp:nvSpPr>
        <dsp:cNvPr id="0" name=""/>
        <dsp:cNvSpPr/>
      </dsp:nvSpPr>
      <dsp:spPr>
        <a:xfrm>
          <a:off x="6553299" y="2531400"/>
          <a:ext cx="4443801" cy="126569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08 апреля 2015 года № 93-О</a:t>
          </a:r>
          <a:endParaRPr lang="ru-RU" sz="2900" kern="1200" dirty="0"/>
        </a:p>
      </dsp:txBody>
      <dsp:txXfrm>
        <a:off x="6553299" y="2531400"/>
        <a:ext cx="4443801" cy="1265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49587" y="1045"/>
          <a:ext cx="1278069" cy="9540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>
              <a:solidFill>
                <a:schemeClr val="accent2">
                  <a:lumMod val="75000"/>
                </a:schemeClr>
              </a:solidFill>
            </a:rPr>
            <a:t>СОГ</a:t>
          </a:r>
        </a:p>
      </dsp:txBody>
      <dsp:txXfrm>
        <a:off x="171942" y="23400"/>
        <a:ext cx="1233359" cy="931697"/>
      </dsp:txXfrm>
    </dsp:sp>
    <dsp:sp modelId="{6B8E1598-2221-4416-B013-FB7964BB3743}">
      <dsp:nvSpPr>
        <dsp:cNvPr id="0" name=""/>
        <dsp:cNvSpPr/>
      </dsp:nvSpPr>
      <dsp:spPr>
        <a:xfrm>
          <a:off x="149587" y="955097"/>
          <a:ext cx="1278069" cy="410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 этап</a:t>
          </a:r>
        </a:p>
      </dsp:txBody>
      <dsp:txXfrm>
        <a:off x="149587" y="955097"/>
        <a:ext cx="900049" cy="410242"/>
      </dsp:txXfrm>
    </dsp:sp>
    <dsp:sp modelId="{2AB49189-4AA8-43A5-945B-3B676CED0B9A}">
      <dsp:nvSpPr>
        <dsp:cNvPr id="0" name=""/>
        <dsp:cNvSpPr/>
      </dsp:nvSpPr>
      <dsp:spPr>
        <a:xfrm>
          <a:off x="1085791" y="1020260"/>
          <a:ext cx="447324" cy="4473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49B37-DF4D-4192-8A2F-8A74B447022F}">
      <dsp:nvSpPr>
        <dsp:cNvPr id="0" name=""/>
        <dsp:cNvSpPr/>
      </dsp:nvSpPr>
      <dsp:spPr>
        <a:xfrm rot="16200000">
          <a:off x="-1367533" y="1861192"/>
          <a:ext cx="3477198" cy="73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8724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-1367533" y="1861192"/>
        <a:ext cx="3477198" cy="735561"/>
      </dsp:txXfrm>
    </dsp:sp>
    <dsp:sp modelId="{6C0666D1-91E1-4612-8F37-9EFA9691AC61}">
      <dsp:nvSpPr>
        <dsp:cNvPr id="0" name=""/>
        <dsp:cNvSpPr/>
      </dsp:nvSpPr>
      <dsp:spPr>
        <a:xfrm>
          <a:off x="783957" y="2"/>
          <a:ext cx="4086692" cy="44579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648724" rIns="170688" bIns="17068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спортивной подготовки по виду спорта, включающая:</a:t>
          </a:r>
          <a:endParaRPr lang="ru-RU" sz="2400" kern="1200" dirty="0" smtClean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разделе </a:t>
          </a:r>
          <a:r>
            <a:rPr lang="ru-RU" sz="2000" b="1" kern="1200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«система контроля и зачетные требования» </a:t>
          </a:r>
          <a:r>
            <a:rPr lang="ru-RU" sz="17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требования к зачисляемым лицам по каждому этапу спортивной подготовки;</a:t>
          </a:r>
          <a:endParaRPr lang="ru-RU" sz="17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kern="1200" cap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«методическом»</a:t>
          </a:r>
          <a:r>
            <a:rPr lang="ru-RU" sz="17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разделе – перечень тестирований по оценке способностей и умений и порядок их организации и проведения.</a:t>
          </a:r>
        </a:p>
      </dsp:txBody>
      <dsp:txXfrm>
        <a:off x="783957" y="2"/>
        <a:ext cx="4086692" cy="4457942"/>
      </dsp:txXfrm>
    </dsp:sp>
    <dsp:sp modelId="{2F18B5BC-DEDD-46CD-B3E0-492E2D994108}">
      <dsp:nvSpPr>
        <dsp:cNvPr id="0" name=""/>
        <dsp:cNvSpPr/>
      </dsp:nvSpPr>
      <dsp:spPr>
        <a:xfrm>
          <a:off x="252846" y="16157"/>
          <a:ext cx="972000" cy="4776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D0B987-6313-47C1-9A4F-9307EAFE459E}">
      <dsp:nvSpPr>
        <dsp:cNvPr id="0" name=""/>
        <dsp:cNvSpPr/>
      </dsp:nvSpPr>
      <dsp:spPr>
        <a:xfrm rot="16200000">
          <a:off x="4570717" y="1861192"/>
          <a:ext cx="3477198" cy="73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8724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4570717" y="1861192"/>
        <a:ext cx="3477198" cy="735561"/>
      </dsp:txXfrm>
    </dsp:sp>
    <dsp:sp modelId="{D61A7CBA-1346-4E5D-9C5C-7A87607919AF}">
      <dsp:nvSpPr>
        <dsp:cNvPr id="0" name=""/>
        <dsp:cNvSpPr/>
      </dsp:nvSpPr>
      <dsp:spPr>
        <a:xfrm>
          <a:off x="6677097" y="2"/>
          <a:ext cx="4176914" cy="44579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648724" rIns="291592" bIns="29159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cap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</a:t>
          </a:r>
          <a:endParaRPr lang="ru-RU" sz="3200" kern="1200" smtClean="0"/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приема лиц для прохождения спортивной подготовки в физкультурно-спортивной организации.</a:t>
          </a:r>
          <a:endParaRPr lang="ru-RU" sz="3200" kern="1200" dirty="0"/>
        </a:p>
      </dsp:txBody>
      <dsp:txXfrm>
        <a:off x="6677097" y="2"/>
        <a:ext cx="4176914" cy="4457942"/>
      </dsp:txXfrm>
    </dsp:sp>
    <dsp:sp modelId="{C76BEC63-2A05-4CBA-BBF4-EE17B6832A18}">
      <dsp:nvSpPr>
        <dsp:cNvPr id="0" name=""/>
        <dsp:cNvSpPr/>
      </dsp:nvSpPr>
      <dsp:spPr>
        <a:xfrm>
          <a:off x="6280806" y="33715"/>
          <a:ext cx="792581" cy="44255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30340" y="529"/>
          <a:ext cx="895460" cy="6684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>
              <a:solidFill>
                <a:schemeClr val="accent2">
                  <a:lumMod val="75000"/>
                </a:schemeClr>
              </a:solidFill>
            </a:rPr>
            <a:t>СОГ</a:t>
          </a:r>
        </a:p>
      </dsp:txBody>
      <dsp:txXfrm>
        <a:off x="146002" y="16191"/>
        <a:ext cx="864136" cy="652780"/>
      </dsp:txXfrm>
    </dsp:sp>
    <dsp:sp modelId="{6B8E1598-2221-4416-B013-FB7964BB3743}">
      <dsp:nvSpPr>
        <dsp:cNvPr id="0" name=""/>
        <dsp:cNvSpPr/>
      </dsp:nvSpPr>
      <dsp:spPr>
        <a:xfrm>
          <a:off x="130340" y="668972"/>
          <a:ext cx="895460" cy="287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 этап</a:t>
          </a:r>
        </a:p>
      </dsp:txBody>
      <dsp:txXfrm>
        <a:off x="130340" y="668972"/>
        <a:ext cx="630605" cy="287430"/>
      </dsp:txXfrm>
    </dsp:sp>
    <dsp:sp modelId="{2AB49189-4AA8-43A5-945B-3B676CED0B9A}">
      <dsp:nvSpPr>
        <dsp:cNvPr id="0" name=""/>
        <dsp:cNvSpPr/>
      </dsp:nvSpPr>
      <dsp:spPr>
        <a:xfrm>
          <a:off x="786277" y="714627"/>
          <a:ext cx="313411" cy="3134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97688-3B20-4A31-9B62-EA461BB0839B}">
      <dsp:nvSpPr>
        <dsp:cNvPr id="0" name=""/>
        <dsp:cNvSpPr/>
      </dsp:nvSpPr>
      <dsp:spPr>
        <a:xfrm>
          <a:off x="0" y="551757"/>
          <a:ext cx="5546033" cy="73567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302B6-FED2-4DCD-BD8B-A391E36364C3}">
      <dsp:nvSpPr>
        <dsp:cNvPr id="0" name=""/>
        <dsp:cNvSpPr/>
      </dsp:nvSpPr>
      <dsp:spPr>
        <a:xfrm>
          <a:off x="2437" y="0"/>
          <a:ext cx="1608566" cy="73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22272F"/>
              </a:solidFill>
              <a:latin typeface="PT Serif"/>
            </a:rPr>
            <a:t>оценка физических способностей</a:t>
          </a:r>
          <a:endParaRPr lang="ru-RU" sz="1300" kern="1200" dirty="0"/>
        </a:p>
      </dsp:txBody>
      <dsp:txXfrm>
        <a:off x="2437" y="0"/>
        <a:ext cx="1608566" cy="735676"/>
      </dsp:txXfrm>
    </dsp:sp>
    <dsp:sp modelId="{7C1A8176-8498-41A9-A467-6DB80FC6D62A}">
      <dsp:nvSpPr>
        <dsp:cNvPr id="0" name=""/>
        <dsp:cNvSpPr/>
      </dsp:nvSpPr>
      <dsp:spPr>
        <a:xfrm>
          <a:off x="714760" y="827636"/>
          <a:ext cx="183919" cy="183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27784-8CD1-43EF-9965-F20CA26A7136}">
      <dsp:nvSpPr>
        <dsp:cNvPr id="0" name=""/>
        <dsp:cNvSpPr/>
      </dsp:nvSpPr>
      <dsp:spPr>
        <a:xfrm>
          <a:off x="1691431" y="1103515"/>
          <a:ext cx="1608566" cy="73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22272F"/>
              </a:solidFill>
              <a:latin typeface="PT Serif"/>
            </a:rPr>
            <a:t>оценка двигательных умений</a:t>
          </a:r>
          <a:endParaRPr lang="ru-RU" sz="1300" kern="1200" dirty="0"/>
        </a:p>
      </dsp:txBody>
      <dsp:txXfrm>
        <a:off x="1691431" y="1103515"/>
        <a:ext cx="1608566" cy="735676"/>
      </dsp:txXfrm>
    </dsp:sp>
    <dsp:sp modelId="{679424E4-6F4F-48F6-BB22-3AB4147ED617}">
      <dsp:nvSpPr>
        <dsp:cNvPr id="0" name=""/>
        <dsp:cNvSpPr/>
      </dsp:nvSpPr>
      <dsp:spPr>
        <a:xfrm>
          <a:off x="2403755" y="827636"/>
          <a:ext cx="183919" cy="183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5ED3-FAFB-4931-A095-A12DD567CBC3}">
      <dsp:nvSpPr>
        <dsp:cNvPr id="0" name=""/>
        <dsp:cNvSpPr/>
      </dsp:nvSpPr>
      <dsp:spPr>
        <a:xfrm>
          <a:off x="3380426" y="0"/>
          <a:ext cx="1608566" cy="73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22272F"/>
              </a:solidFill>
              <a:latin typeface="PT Serif"/>
            </a:rPr>
            <a:t>оценка психологических способностей</a:t>
          </a:r>
          <a:endParaRPr lang="ru-RU" sz="1300" kern="1200" dirty="0"/>
        </a:p>
      </dsp:txBody>
      <dsp:txXfrm>
        <a:off x="3380426" y="0"/>
        <a:ext cx="1608566" cy="735676"/>
      </dsp:txXfrm>
    </dsp:sp>
    <dsp:sp modelId="{2458974D-2046-4CF6-A218-F1960C1ACC45}">
      <dsp:nvSpPr>
        <dsp:cNvPr id="0" name=""/>
        <dsp:cNvSpPr/>
      </dsp:nvSpPr>
      <dsp:spPr>
        <a:xfrm>
          <a:off x="4092749" y="827636"/>
          <a:ext cx="183919" cy="183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149587" y="1045"/>
          <a:ext cx="1278069" cy="9540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52400" rIns="5080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>
              <a:solidFill>
                <a:schemeClr val="accent2">
                  <a:lumMod val="75000"/>
                </a:schemeClr>
              </a:solidFill>
            </a:rPr>
            <a:t>СОГ</a:t>
          </a:r>
        </a:p>
      </dsp:txBody>
      <dsp:txXfrm>
        <a:off x="171942" y="23400"/>
        <a:ext cx="1233359" cy="931697"/>
      </dsp:txXfrm>
    </dsp:sp>
    <dsp:sp modelId="{6B8E1598-2221-4416-B013-FB7964BB3743}">
      <dsp:nvSpPr>
        <dsp:cNvPr id="0" name=""/>
        <dsp:cNvSpPr/>
      </dsp:nvSpPr>
      <dsp:spPr>
        <a:xfrm>
          <a:off x="149587" y="955097"/>
          <a:ext cx="1278069" cy="410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 этап</a:t>
          </a:r>
        </a:p>
      </dsp:txBody>
      <dsp:txXfrm>
        <a:off x="149587" y="955097"/>
        <a:ext cx="900049" cy="410242"/>
      </dsp:txXfrm>
    </dsp:sp>
    <dsp:sp modelId="{2AB49189-4AA8-43A5-945B-3B676CED0B9A}">
      <dsp:nvSpPr>
        <dsp:cNvPr id="0" name=""/>
        <dsp:cNvSpPr/>
      </dsp:nvSpPr>
      <dsp:spPr>
        <a:xfrm>
          <a:off x="1085791" y="1020260"/>
          <a:ext cx="447324" cy="4473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E6A1-BE3B-4D9D-AC7E-8621FC865B16}">
      <dsp:nvSpPr>
        <dsp:cNvPr id="0" name=""/>
        <dsp:cNvSpPr/>
      </dsp:nvSpPr>
      <dsp:spPr>
        <a:xfrm>
          <a:off x="308" y="67096"/>
          <a:ext cx="1354941" cy="10114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82880" rIns="60960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>
              <a:solidFill>
                <a:schemeClr val="accent2">
                  <a:lumMod val="75000"/>
                </a:schemeClr>
              </a:solidFill>
            </a:rPr>
            <a:t>НП</a:t>
          </a:r>
        </a:p>
      </dsp:txBody>
      <dsp:txXfrm>
        <a:off x="24007" y="90795"/>
        <a:ext cx="1307543" cy="987735"/>
      </dsp:txXfrm>
    </dsp:sp>
    <dsp:sp modelId="{6B8E1598-2221-4416-B013-FB7964BB3743}">
      <dsp:nvSpPr>
        <dsp:cNvPr id="0" name=""/>
        <dsp:cNvSpPr/>
      </dsp:nvSpPr>
      <dsp:spPr>
        <a:xfrm>
          <a:off x="308" y="1078531"/>
          <a:ext cx="1354941" cy="434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2 этап</a:t>
          </a:r>
        </a:p>
      </dsp:txBody>
      <dsp:txXfrm>
        <a:off x="308" y="1078531"/>
        <a:ext cx="954183" cy="434917"/>
      </dsp:txXfrm>
    </dsp:sp>
    <dsp:sp modelId="{2AB49189-4AA8-43A5-945B-3B676CED0B9A}">
      <dsp:nvSpPr>
        <dsp:cNvPr id="0" name=""/>
        <dsp:cNvSpPr/>
      </dsp:nvSpPr>
      <dsp:spPr>
        <a:xfrm>
          <a:off x="994054" y="1148920"/>
          <a:ext cx="474229" cy="4742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ADF1-89BE-4ED4-BBE7-FAEE977DEBFB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E986-6BCB-46F9-BB42-C315DB5C3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5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6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4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1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771ECE-8F1C-4A2F-9B5C-042389D34278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0ECB97-8998-4618-857F-D9FC07AC24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www.studmed.ru/view/lyah-vi-koordinacionnye-sposobnosti-diagnostika-i-razvitie_788b7e7ec39.html?page=1" TargetMode="External"/><Relationship Id="rId7" Type="http://schemas.openxmlformats.org/officeDocument/2006/relationships/diagramColors" Target="../diagrams/colors8.xml"/><Relationship Id="rId2" Type="http://schemas.openxmlformats.org/officeDocument/2006/relationships/hyperlink" Target="http://rods6.ucoz.ru/2017/Psixolog/diagnostika_shkolnikov-sbornik_testov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622" y="2889945"/>
            <a:ext cx="10058400" cy="902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  <a:t>Система отбора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  <a:t>спортивно одаренных детей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  <a:t>в Ямало-Ненецком автономном округе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0677" y="5207059"/>
            <a:ext cx="5667470" cy="885924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Е.В. , </a:t>
            </a:r>
            <a:r>
              <a:rPr lang="en-US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b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научно-методической работе ГАУ ЯНАО </a:t>
            </a:r>
            <a:b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спортивной подготовки»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г. Салехард, 2021 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95" y="487770"/>
            <a:ext cx="2037029" cy="169506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197" y="288826"/>
            <a:ext cx="7611090" cy="757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ЯМАЛО-НЕНЕЦКОГО АВТОНОМНОГО ОКРУГА «ЦЕНТР СПОРТИВНОЙ ПОДГОТОВКИ»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1" y="4499572"/>
            <a:ext cx="2186286" cy="1683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95" y="347342"/>
            <a:ext cx="2037029" cy="16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2046470"/>
              </p:ext>
            </p:extLst>
          </p:nvPr>
        </p:nvGraphicFramePr>
        <p:xfrm>
          <a:off x="356138" y="319624"/>
          <a:ext cx="1468592" cy="169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2880" y="4770046"/>
            <a:ext cx="4340994" cy="9144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Результат комплектования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АИС «</a:t>
            </a:r>
            <a:r>
              <a:rPr lang="en-US" dirty="0">
                <a:solidFill>
                  <a:srgbClr val="C00000"/>
                </a:solidFill>
              </a:rPr>
              <a:t>LSPORT</a:t>
            </a:r>
            <a:r>
              <a:rPr lang="ru-RU" dirty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4704894"/>
              </p:ext>
            </p:extLst>
          </p:nvPr>
        </p:nvGraphicFramePr>
        <p:xfrm>
          <a:off x="1867926" y="319623"/>
          <a:ext cx="95183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7E0EE8F-2EBC-4407-AC6D-663A84B3029E}"/>
              </a:ext>
            </a:extLst>
          </p:cNvPr>
          <p:cNvGrpSpPr/>
          <p:nvPr/>
        </p:nvGrpSpPr>
        <p:grpSpPr>
          <a:xfrm>
            <a:off x="8625191" y="4287861"/>
            <a:ext cx="2942122" cy="1878770"/>
            <a:chOff x="8506695" y="1998062"/>
            <a:chExt cx="2348463" cy="1878770"/>
          </a:xfrm>
          <a:solidFill>
            <a:srgbClr val="FF0000"/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F32AE91-22EC-465F-B3FD-2A06424425C1}"/>
                </a:ext>
              </a:extLst>
            </p:cNvPr>
            <p:cNvSpPr/>
            <p:nvPr/>
          </p:nvSpPr>
          <p:spPr>
            <a:xfrm>
              <a:off x="8506695" y="1998062"/>
              <a:ext cx="2348463" cy="18787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53895"/>
                <a:satOff val="-21764"/>
                <a:lumOff val="8039"/>
                <a:alphaOff val="0"/>
              </a:schemeClr>
            </a:fillRef>
            <a:effectRef idx="3">
              <a:schemeClr val="accent2">
                <a:hueOff val="953895"/>
                <a:satOff val="-21764"/>
                <a:lumOff val="8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04A5DBFB-81C0-4618-B7C6-2C55A03B5C61}"/>
                </a:ext>
              </a:extLst>
            </p:cNvPr>
            <p:cNvSpPr txBox="1"/>
            <p:nvPr/>
          </p:nvSpPr>
          <p:spPr>
            <a:xfrm>
              <a:off x="8506695" y="1998062"/>
              <a:ext cx="2238409" cy="17687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Возможно проведение анкетирований и консультаций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73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98682B-E98D-4744-8B1A-63628B42672E}"/>
              </a:ext>
            </a:extLst>
          </p:cNvPr>
          <p:cNvSpPr txBox="1"/>
          <p:nvPr/>
        </p:nvSpPr>
        <p:spPr>
          <a:xfrm>
            <a:off x="1224587" y="126472"/>
            <a:ext cx="108780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Сводный протокол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физических, психологических способностей и двигательных умений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примере вида спорта «хоккей»)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CC4DC7-9618-4659-88F1-367E43C41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50528"/>
              </p:ext>
            </p:extLst>
          </p:nvPr>
        </p:nvGraphicFramePr>
        <p:xfrm>
          <a:off x="277351" y="1411549"/>
          <a:ext cx="11645361" cy="4825869"/>
        </p:xfrm>
        <a:graphic>
          <a:graphicData uri="http://schemas.openxmlformats.org/drawingml/2006/table">
            <a:tbl>
              <a:tblPr firstRow="1" firstCol="1" bandRow="1"/>
              <a:tblGrid>
                <a:gridCol w="401648">
                  <a:extLst>
                    <a:ext uri="{9D8B030D-6E8A-4147-A177-3AD203B41FA5}">
                      <a16:colId xmlns:a16="http://schemas.microsoft.com/office/drawing/2014/main" val="2831530606"/>
                    </a:ext>
                  </a:extLst>
                </a:gridCol>
                <a:gridCol w="545095">
                  <a:extLst>
                    <a:ext uri="{9D8B030D-6E8A-4147-A177-3AD203B41FA5}">
                      <a16:colId xmlns:a16="http://schemas.microsoft.com/office/drawing/2014/main" val="2169034860"/>
                    </a:ext>
                  </a:extLst>
                </a:gridCol>
                <a:gridCol w="507052">
                  <a:extLst>
                    <a:ext uri="{9D8B030D-6E8A-4147-A177-3AD203B41FA5}">
                      <a16:colId xmlns:a16="http://schemas.microsoft.com/office/drawing/2014/main" val="3289595344"/>
                    </a:ext>
                  </a:extLst>
                </a:gridCol>
                <a:gridCol w="548343">
                  <a:extLst>
                    <a:ext uri="{9D8B030D-6E8A-4147-A177-3AD203B41FA5}">
                      <a16:colId xmlns:a16="http://schemas.microsoft.com/office/drawing/2014/main" val="1413370875"/>
                    </a:ext>
                  </a:extLst>
                </a:gridCol>
                <a:gridCol w="653747">
                  <a:extLst>
                    <a:ext uri="{9D8B030D-6E8A-4147-A177-3AD203B41FA5}">
                      <a16:colId xmlns:a16="http://schemas.microsoft.com/office/drawing/2014/main" val="810551809"/>
                    </a:ext>
                  </a:extLst>
                </a:gridCol>
                <a:gridCol w="859454">
                  <a:extLst>
                    <a:ext uri="{9D8B030D-6E8A-4147-A177-3AD203B41FA5}">
                      <a16:colId xmlns:a16="http://schemas.microsoft.com/office/drawing/2014/main" val="2682683240"/>
                    </a:ext>
                  </a:extLst>
                </a:gridCol>
                <a:gridCol w="859454">
                  <a:extLst>
                    <a:ext uri="{9D8B030D-6E8A-4147-A177-3AD203B41FA5}">
                      <a16:colId xmlns:a16="http://schemas.microsoft.com/office/drawing/2014/main" val="3486873113"/>
                    </a:ext>
                  </a:extLst>
                </a:gridCol>
                <a:gridCol w="756296">
                  <a:extLst>
                    <a:ext uri="{9D8B030D-6E8A-4147-A177-3AD203B41FA5}">
                      <a16:colId xmlns:a16="http://schemas.microsoft.com/office/drawing/2014/main" val="494180190"/>
                    </a:ext>
                  </a:extLst>
                </a:gridCol>
                <a:gridCol w="323515">
                  <a:extLst>
                    <a:ext uri="{9D8B030D-6E8A-4147-A177-3AD203B41FA5}">
                      <a16:colId xmlns:a16="http://schemas.microsoft.com/office/drawing/2014/main" val="3031297155"/>
                    </a:ext>
                  </a:extLst>
                </a:gridCol>
                <a:gridCol w="864154">
                  <a:extLst>
                    <a:ext uri="{9D8B030D-6E8A-4147-A177-3AD203B41FA5}">
                      <a16:colId xmlns:a16="http://schemas.microsoft.com/office/drawing/2014/main" val="3920841219"/>
                    </a:ext>
                  </a:extLst>
                </a:gridCol>
                <a:gridCol w="870011">
                  <a:extLst>
                    <a:ext uri="{9D8B030D-6E8A-4147-A177-3AD203B41FA5}">
                      <a16:colId xmlns:a16="http://schemas.microsoft.com/office/drawing/2014/main" val="2930629649"/>
                    </a:ext>
                  </a:extLst>
                </a:gridCol>
                <a:gridCol w="863121">
                  <a:extLst>
                    <a:ext uri="{9D8B030D-6E8A-4147-A177-3AD203B41FA5}">
                      <a16:colId xmlns:a16="http://schemas.microsoft.com/office/drawing/2014/main" val="1822834597"/>
                    </a:ext>
                  </a:extLst>
                </a:gridCol>
                <a:gridCol w="426065">
                  <a:extLst>
                    <a:ext uri="{9D8B030D-6E8A-4147-A177-3AD203B41FA5}">
                      <a16:colId xmlns:a16="http://schemas.microsoft.com/office/drawing/2014/main" val="3603012873"/>
                    </a:ext>
                  </a:extLst>
                </a:gridCol>
                <a:gridCol w="1030979">
                  <a:extLst>
                    <a:ext uri="{9D8B030D-6E8A-4147-A177-3AD203B41FA5}">
                      <a16:colId xmlns:a16="http://schemas.microsoft.com/office/drawing/2014/main" val="1271835050"/>
                    </a:ext>
                  </a:extLst>
                </a:gridCol>
                <a:gridCol w="403480">
                  <a:extLst>
                    <a:ext uri="{9D8B030D-6E8A-4147-A177-3AD203B41FA5}">
                      <a16:colId xmlns:a16="http://schemas.microsoft.com/office/drawing/2014/main" val="3202843820"/>
                    </a:ext>
                  </a:extLst>
                </a:gridCol>
                <a:gridCol w="347933">
                  <a:extLst>
                    <a:ext uri="{9D8B030D-6E8A-4147-A177-3AD203B41FA5}">
                      <a16:colId xmlns:a16="http://schemas.microsoft.com/office/drawing/2014/main" val="1815590632"/>
                    </a:ext>
                  </a:extLst>
                </a:gridCol>
                <a:gridCol w="432778">
                  <a:extLst>
                    <a:ext uri="{9D8B030D-6E8A-4147-A177-3AD203B41FA5}">
                      <a16:colId xmlns:a16="http://schemas.microsoft.com/office/drawing/2014/main" val="1511343781"/>
                    </a:ext>
                  </a:extLst>
                </a:gridCol>
                <a:gridCol w="432778">
                  <a:extLst>
                    <a:ext uri="{9D8B030D-6E8A-4147-A177-3AD203B41FA5}">
                      <a16:colId xmlns:a16="http://schemas.microsoft.com/office/drawing/2014/main" val="723021134"/>
                    </a:ext>
                  </a:extLst>
                </a:gridCol>
                <a:gridCol w="519458">
                  <a:extLst>
                    <a:ext uri="{9D8B030D-6E8A-4147-A177-3AD203B41FA5}">
                      <a16:colId xmlns:a16="http://schemas.microsoft.com/office/drawing/2014/main" val="3848182258"/>
                    </a:ext>
                  </a:extLst>
                </a:gridCol>
              </a:tblGrid>
              <a:tr h="100869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физических способностей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рейтинг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психологических способностей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(зачтено / не зачтено)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рейтинг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двигательных умений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Рейтинг по разделам оценки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1008"/>
                  </a:ext>
                </a:extLst>
              </a:tr>
              <a:tr h="199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 на 20 м (с)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Прыжок в длину (см)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Сгибание, разгибание рук в упоре лежа (кол-во раз)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внимания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памяти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мышления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способность к ориентированию в пространстве (уровень)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в рейтинге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65616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СИИ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зачтено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02173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064364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МПВ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82932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38400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79413"/>
                  </a:ext>
                </a:extLst>
              </a:tr>
              <a:tr h="27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зачтено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6" marR="67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4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25008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6376129"/>
              </p:ext>
            </p:extLst>
          </p:nvPr>
        </p:nvGraphicFramePr>
        <p:xfrm>
          <a:off x="638985" y="210983"/>
          <a:ext cx="1171204" cy="94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4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188432-97EB-45B3-8FE0-7020D74E523B}"/>
              </a:ext>
            </a:extLst>
          </p:cNvPr>
          <p:cNvSpPr txBox="1"/>
          <p:nvPr/>
        </p:nvSpPr>
        <p:spPr>
          <a:xfrm>
            <a:off x="1402672" y="166133"/>
            <a:ext cx="1013512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 требований-ограничений по комплектованию групп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2DBC47A-2A1D-437D-A2E4-713D3DB4C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42354"/>
              </p:ext>
            </p:extLst>
          </p:nvPr>
        </p:nvGraphicFramePr>
        <p:xfrm>
          <a:off x="195308" y="956246"/>
          <a:ext cx="11798424" cy="5197836"/>
        </p:xfrm>
        <a:graphic>
          <a:graphicData uri="http://schemas.openxmlformats.org/drawingml/2006/table">
            <a:tbl>
              <a:tblPr firstRow="1" firstCol="1" bandRow="1"/>
              <a:tblGrid>
                <a:gridCol w="601745">
                  <a:extLst>
                    <a:ext uri="{9D8B030D-6E8A-4147-A177-3AD203B41FA5}">
                      <a16:colId xmlns:a16="http://schemas.microsoft.com/office/drawing/2014/main" val="626967984"/>
                    </a:ext>
                  </a:extLst>
                </a:gridCol>
                <a:gridCol w="8009074">
                  <a:extLst>
                    <a:ext uri="{9D8B030D-6E8A-4147-A177-3AD203B41FA5}">
                      <a16:colId xmlns:a16="http://schemas.microsoft.com/office/drawing/2014/main" val="314440047"/>
                    </a:ext>
                  </a:extLst>
                </a:gridCol>
                <a:gridCol w="3187605">
                  <a:extLst>
                    <a:ext uri="{9D8B030D-6E8A-4147-A177-3AD203B41FA5}">
                      <a16:colId xmlns:a16="http://schemas.microsoft.com/office/drawing/2014/main" val="3007534093"/>
                    </a:ext>
                  </a:extLst>
                </a:gridCol>
              </a:tblGrid>
              <a:tr h="24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Требование-ограничение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768274"/>
                  </a:ext>
                </a:extLst>
              </a:tr>
              <a:tr h="19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607182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 закономерности становления спортивного мастерства (выполнения разрядных нормативов)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46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Приказа Минспорта России от 30.10.2015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999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23078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недельной тренировочной нагрузки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859563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нормативов по ОФП и СФП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343583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результаты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37087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спортсмена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7247"/>
                  </a:ext>
                </a:extLst>
              </a:tr>
              <a:tr h="19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90172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дерные и возрастные особенности развития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 2019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стандарт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спортивной подготовки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(раздел 5 и 6 и Приложение 1),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 31-112-2004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78026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техники безопасности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 2019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55728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Минимальный возраст зачисления на этап СП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48362"/>
                  </a:ext>
                </a:extLst>
              </a:tr>
              <a:tr h="190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Особенные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36704"/>
                  </a:ext>
                </a:extLst>
              </a:tr>
              <a:tr h="500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объединения групп (этапы: НП – Т (1-2);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(3-5) – ССМ; ССМ – ВСМ)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 2019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стандарт спортивной подготовки (разделы 5 и 6)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63558"/>
                  </a:ext>
                </a:extLst>
              </a:tr>
              <a:tr h="394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превышена единовременная пропускная способность спортивного сооружения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254071"/>
                  </a:ext>
                </a:extLst>
              </a:tr>
              <a:tr h="1043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 максимальный количественный состав объединенной группы, определяемый по группе, имеющей меньший показатель наполняемости, установленный программой СП по виду спорта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 2020 г.)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6" marR="506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752747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9086147"/>
              </p:ext>
            </p:extLst>
          </p:nvPr>
        </p:nvGraphicFramePr>
        <p:xfrm>
          <a:off x="286404" y="102342"/>
          <a:ext cx="1026347" cy="7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8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188432-97EB-45B3-8FE0-7020D74E523B}"/>
              </a:ext>
            </a:extLst>
          </p:cNvPr>
          <p:cNvSpPr txBox="1"/>
          <p:nvPr/>
        </p:nvSpPr>
        <p:spPr>
          <a:xfrm>
            <a:off x="1402672" y="166133"/>
            <a:ext cx="1013512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 требований-ограничений по комплектованию групп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B4D940C-C903-4B92-A56F-AC4559BA1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08551"/>
              </p:ext>
            </p:extLst>
          </p:nvPr>
        </p:nvGraphicFramePr>
        <p:xfrm>
          <a:off x="276234" y="638633"/>
          <a:ext cx="11659091" cy="5657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956">
                  <a:extLst>
                    <a:ext uri="{9D8B030D-6E8A-4147-A177-3AD203B41FA5}">
                      <a16:colId xmlns:a16="http://schemas.microsoft.com/office/drawing/2014/main" val="904529166"/>
                    </a:ext>
                  </a:extLst>
                </a:gridCol>
                <a:gridCol w="9090802">
                  <a:extLst>
                    <a:ext uri="{9D8B030D-6E8A-4147-A177-3AD203B41FA5}">
                      <a16:colId xmlns:a16="http://schemas.microsoft.com/office/drawing/2014/main" val="4007707457"/>
                    </a:ext>
                  </a:extLst>
                </a:gridCol>
                <a:gridCol w="2019333">
                  <a:extLst>
                    <a:ext uri="{9D8B030D-6E8A-4147-A177-3AD203B41FA5}">
                      <a16:colId xmlns:a16="http://schemas.microsoft.com/office/drawing/2014/main" val="2380117259"/>
                    </a:ext>
                  </a:extLst>
                </a:gridCol>
              </a:tblGrid>
              <a:tr h="2179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Основные и особенные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29886"/>
                  </a:ext>
                </a:extLst>
              </a:tr>
              <a:tr h="40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возраст зачисления на этап СП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/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стандарт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 подготовки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(раздел 5, 6 и Приложение 1),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31-112-2004 и др.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/>
                </a:tc>
                <a:extLst>
                  <a:ext uri="{0D108BD9-81ED-4DB2-BD59-A6C34878D82A}">
                    <a16:rowId xmlns:a16="http://schemas.microsoft.com/office/drawing/2014/main" val="3925345832"/>
                  </a:ext>
                </a:extLst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2013-2021 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44069"/>
                  </a:ext>
                </a:extLst>
              </a:tr>
              <a:tr h="21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Гендерные и возрастные особенности развития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75644"/>
                  </a:ext>
                </a:extLst>
              </a:tr>
              <a:tr h="44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необходимых мер безопасности в целях сохранения здоровья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517702"/>
                  </a:ext>
                </a:extLst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2017-2021 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11099"/>
                  </a:ext>
                </a:extLst>
              </a:tr>
              <a:tr h="21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Гендерные и возрастные особенности развития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21247"/>
                  </a:ext>
                </a:extLst>
              </a:tr>
              <a:tr h="44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необходимых мер безопасности в целях сохранения здоровья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80893"/>
                  </a:ext>
                </a:extLst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2019-2021 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12039"/>
                  </a:ext>
                </a:extLst>
              </a:tr>
              <a:tr h="572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объединения групп (этапы: НП – Т (1-2);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(3-5) – ССМ; ССМ – ВСМ)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27603"/>
                  </a:ext>
                </a:extLst>
              </a:tr>
              <a:tr h="392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превышена единовременная пропускная способность спортивного сооружения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48172"/>
                  </a:ext>
                </a:extLst>
              </a:tr>
              <a:tr h="676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 максимальный количественный состав объединенной группы, определяемый по группе, имеющей меньший показатель наполняемости согласно Программе)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07822"/>
                  </a:ext>
                </a:extLst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 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08927"/>
                  </a:ext>
                </a:extLst>
              </a:tr>
              <a:tr h="572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объединения групп (этапы: НП – Т (1-2);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(3-5) – ССМ; ССМ – ВСМ)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CC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07935"/>
                  </a:ext>
                </a:extLst>
              </a:tr>
              <a:tr h="447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превышена единовременная пропускная способность спортивного сооружения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 anchor="ctr">
                    <a:solidFill>
                      <a:srgbClr val="33CC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43137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9125975"/>
              </p:ext>
            </p:extLst>
          </p:nvPr>
        </p:nvGraphicFramePr>
        <p:xfrm>
          <a:off x="286404" y="102342"/>
          <a:ext cx="1026347" cy="74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EA93F0-DF71-421F-AF91-053DBA6E8418}"/>
              </a:ext>
            </a:extLst>
          </p:cNvPr>
          <p:cNvSpPr txBox="1">
            <a:spLocks/>
          </p:cNvSpPr>
          <p:nvPr/>
        </p:nvSpPr>
        <p:spPr>
          <a:xfrm>
            <a:off x="1651247" y="194367"/>
            <a:ext cx="9948690" cy="34584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Правила комплектования групп спортивной подготовки с учетом возрастной группы (на примере ступени ВФСК «ГТО»)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804BF8-27FC-42B2-BEFE-FD3B52DDF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98479"/>
              </p:ext>
            </p:extLst>
          </p:nvPr>
        </p:nvGraphicFramePr>
        <p:xfrm>
          <a:off x="288759" y="1500326"/>
          <a:ext cx="11579190" cy="2879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805">
                  <a:extLst>
                    <a:ext uri="{9D8B030D-6E8A-4147-A177-3AD203B41FA5}">
                      <a16:colId xmlns:a16="http://schemas.microsoft.com/office/drawing/2014/main" val="2902198369"/>
                    </a:ext>
                  </a:extLst>
                </a:gridCol>
                <a:gridCol w="1214226">
                  <a:extLst>
                    <a:ext uri="{9D8B030D-6E8A-4147-A177-3AD203B41FA5}">
                      <a16:colId xmlns:a16="http://schemas.microsoft.com/office/drawing/2014/main" val="3668402526"/>
                    </a:ext>
                  </a:extLst>
                </a:gridCol>
                <a:gridCol w="588141">
                  <a:extLst>
                    <a:ext uri="{9D8B030D-6E8A-4147-A177-3AD203B41FA5}">
                      <a16:colId xmlns:a16="http://schemas.microsoft.com/office/drawing/2014/main" val="1583949873"/>
                    </a:ext>
                  </a:extLst>
                </a:gridCol>
                <a:gridCol w="1071935">
                  <a:extLst>
                    <a:ext uri="{9D8B030D-6E8A-4147-A177-3AD203B41FA5}">
                      <a16:colId xmlns:a16="http://schemas.microsoft.com/office/drawing/2014/main" val="2987182900"/>
                    </a:ext>
                  </a:extLst>
                </a:gridCol>
                <a:gridCol w="673516">
                  <a:extLst>
                    <a:ext uri="{9D8B030D-6E8A-4147-A177-3AD203B41FA5}">
                      <a16:colId xmlns:a16="http://schemas.microsoft.com/office/drawing/2014/main" val="871867801"/>
                    </a:ext>
                  </a:extLst>
                </a:gridCol>
                <a:gridCol w="967588">
                  <a:extLst>
                    <a:ext uri="{9D8B030D-6E8A-4147-A177-3AD203B41FA5}">
                      <a16:colId xmlns:a16="http://schemas.microsoft.com/office/drawing/2014/main" val="3280398073"/>
                    </a:ext>
                  </a:extLst>
                </a:gridCol>
                <a:gridCol w="700986">
                  <a:extLst>
                    <a:ext uri="{9D8B030D-6E8A-4147-A177-3AD203B41FA5}">
                      <a16:colId xmlns:a16="http://schemas.microsoft.com/office/drawing/2014/main" val="3055009373"/>
                    </a:ext>
                  </a:extLst>
                </a:gridCol>
                <a:gridCol w="548256">
                  <a:extLst>
                    <a:ext uri="{9D8B030D-6E8A-4147-A177-3AD203B41FA5}">
                      <a16:colId xmlns:a16="http://schemas.microsoft.com/office/drawing/2014/main" val="134667953"/>
                    </a:ext>
                  </a:extLst>
                </a:gridCol>
                <a:gridCol w="752335">
                  <a:extLst>
                    <a:ext uri="{9D8B030D-6E8A-4147-A177-3AD203B41FA5}">
                      <a16:colId xmlns:a16="http://schemas.microsoft.com/office/drawing/2014/main" val="1359840103"/>
                    </a:ext>
                  </a:extLst>
                </a:gridCol>
                <a:gridCol w="825294">
                  <a:extLst>
                    <a:ext uri="{9D8B030D-6E8A-4147-A177-3AD203B41FA5}">
                      <a16:colId xmlns:a16="http://schemas.microsoft.com/office/drawing/2014/main" val="469943399"/>
                    </a:ext>
                  </a:extLst>
                </a:gridCol>
                <a:gridCol w="1021108">
                  <a:extLst>
                    <a:ext uri="{9D8B030D-6E8A-4147-A177-3AD203B41FA5}">
                      <a16:colId xmlns:a16="http://schemas.microsoft.com/office/drawing/2014/main" val="1817267519"/>
                    </a:ext>
                  </a:extLst>
                </a:gridCol>
              </a:tblGrid>
              <a:tr h="80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Ступени ГТО (лет)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-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13-15 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 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27948"/>
                  </a:ext>
                </a:extLst>
              </a:tr>
              <a:tr h="10347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Рекомендуемый возрастной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группы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12 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15 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+ 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63693"/>
                  </a:ext>
                </a:extLst>
              </a:tr>
              <a:tr h="103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pc="129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</a:t>
                      </a:r>
                      <a:r>
                        <a:rPr lang="en-US" sz="16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12 - 14*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– 16 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+ 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2380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A5C211-5F94-401F-B466-E1F41A1F4413}"/>
              </a:ext>
            </a:extLst>
          </p:cNvPr>
          <p:cNvSpPr txBox="1"/>
          <p:nvPr/>
        </p:nvSpPr>
        <p:spPr>
          <a:xfrm>
            <a:off x="677771" y="4497205"/>
            <a:ext cx="11190178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- возрастная классификация не используется при комплектовании групп, начиная с тренировочного этапа углубленной специализации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- необходимо учитывать требования к минимальному возрасту при зачислении на тренировочный этап начальной специализации.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73093428"/>
              </p:ext>
            </p:extLst>
          </p:nvPr>
        </p:nvGraphicFramePr>
        <p:xfrm>
          <a:off x="543417" y="194367"/>
          <a:ext cx="1107830" cy="8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2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EA93F0-DF71-421F-AF91-053DBA6E8418}"/>
              </a:ext>
            </a:extLst>
          </p:cNvPr>
          <p:cNvSpPr txBox="1">
            <a:spLocks/>
          </p:cNvSpPr>
          <p:nvPr/>
        </p:nvSpPr>
        <p:spPr>
          <a:xfrm>
            <a:off x="741800" y="194367"/>
            <a:ext cx="11973827" cy="34584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групп спортивной подготовки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спорта «хоккей»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515C94-698F-4D5A-8FF2-44675D0D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28682"/>
              </p:ext>
            </p:extLst>
          </p:nvPr>
        </p:nvGraphicFramePr>
        <p:xfrm>
          <a:off x="346228" y="1180730"/>
          <a:ext cx="11478827" cy="5015889"/>
        </p:xfrm>
        <a:graphic>
          <a:graphicData uri="http://schemas.openxmlformats.org/drawingml/2006/table">
            <a:tbl>
              <a:tblPr firstRow="1" firstCol="1" bandRow="1"/>
              <a:tblGrid>
                <a:gridCol w="462449">
                  <a:extLst>
                    <a:ext uri="{9D8B030D-6E8A-4147-A177-3AD203B41FA5}">
                      <a16:colId xmlns:a16="http://schemas.microsoft.com/office/drawing/2014/main" val="163488171"/>
                    </a:ext>
                  </a:extLst>
                </a:gridCol>
                <a:gridCol w="1851280">
                  <a:extLst>
                    <a:ext uri="{9D8B030D-6E8A-4147-A177-3AD203B41FA5}">
                      <a16:colId xmlns:a16="http://schemas.microsoft.com/office/drawing/2014/main" val="4216826840"/>
                    </a:ext>
                  </a:extLst>
                </a:gridCol>
                <a:gridCol w="1734740">
                  <a:extLst>
                    <a:ext uri="{9D8B030D-6E8A-4147-A177-3AD203B41FA5}">
                      <a16:colId xmlns:a16="http://schemas.microsoft.com/office/drawing/2014/main" val="2289314184"/>
                    </a:ext>
                  </a:extLst>
                </a:gridCol>
                <a:gridCol w="1473453">
                  <a:extLst>
                    <a:ext uri="{9D8B030D-6E8A-4147-A177-3AD203B41FA5}">
                      <a16:colId xmlns:a16="http://schemas.microsoft.com/office/drawing/2014/main" val="1070179112"/>
                    </a:ext>
                  </a:extLst>
                </a:gridCol>
                <a:gridCol w="1578116">
                  <a:extLst>
                    <a:ext uri="{9D8B030D-6E8A-4147-A177-3AD203B41FA5}">
                      <a16:colId xmlns:a16="http://schemas.microsoft.com/office/drawing/2014/main" val="2077763315"/>
                    </a:ext>
                  </a:extLst>
                </a:gridCol>
                <a:gridCol w="1578116">
                  <a:extLst>
                    <a:ext uri="{9D8B030D-6E8A-4147-A177-3AD203B41FA5}">
                      <a16:colId xmlns:a16="http://schemas.microsoft.com/office/drawing/2014/main" val="2570260280"/>
                    </a:ext>
                  </a:extLst>
                </a:gridCol>
                <a:gridCol w="1157235">
                  <a:extLst>
                    <a:ext uri="{9D8B030D-6E8A-4147-A177-3AD203B41FA5}">
                      <a16:colId xmlns:a16="http://schemas.microsoft.com/office/drawing/2014/main" val="3484211765"/>
                    </a:ext>
                  </a:extLst>
                </a:gridCol>
                <a:gridCol w="1643438">
                  <a:extLst>
                    <a:ext uri="{9D8B030D-6E8A-4147-A177-3AD203B41FA5}">
                      <a16:colId xmlns:a16="http://schemas.microsoft.com/office/drawing/2014/main" val="1179819059"/>
                    </a:ext>
                  </a:extLst>
                </a:gridCol>
              </a:tblGrid>
              <a:tr h="1478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(условное деление)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 по работе с группой 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этапе (часов / неделю)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спортсменов, соответствующих требованиям этапа спортивной подготовки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наполняемость группы по ФССП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подгрупп</a:t>
                      </a: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групп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Возможное количество </a:t>
                      </a:r>
                      <a:r>
                        <a:rPr lang="ru-RU" sz="11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«основных» </a:t>
                      </a:r>
                      <a:r>
                        <a:rPr lang="ru-RU" sz="11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тренеров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596990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ЮХЛ (2004-2005)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ССМ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19463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Т-5 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+ 1 (на 12 ч)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06790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0893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340164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697370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Т-1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81458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НП-3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03489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НП-2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00993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НП-1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09500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СО-4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+ 2 (по 6 ч)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75876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СО-3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+ 2 (по 6 ч)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71480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СО-2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+ 2 (по 6 ч)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47246"/>
                  </a:ext>
                </a:extLst>
              </a:tr>
              <a:tr h="27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1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СО-1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b="1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 </a:t>
                      </a:r>
                      <a:r>
                        <a:rPr lang="ru-RU" sz="13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000" spc="-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171700" algn="l"/>
                        </a:tabLst>
                      </a:pPr>
                      <a:r>
                        <a:rPr lang="ru-RU" sz="13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+ 2 (по 6 ч)</a:t>
                      </a:r>
                      <a:endParaRPr lang="ru-RU" sz="1000" spc="-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6" marR="65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59075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7662685"/>
              </p:ext>
            </p:extLst>
          </p:nvPr>
        </p:nvGraphicFramePr>
        <p:xfrm>
          <a:off x="621383" y="165867"/>
          <a:ext cx="1225524" cy="83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9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5630" y="355276"/>
            <a:ext cx="6882062" cy="3458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ОРИЕНТИРЫ ДЛЯ СОЗДАНИЯ СИСТЕМЫ отбора спортивно одаренных детей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033" y="1964602"/>
            <a:ext cx="3766241" cy="4698748"/>
          </a:xfrm>
        </p:spPr>
        <p:txBody>
          <a:bodyPr>
            <a:norm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sz="1800" dirty="0"/>
              <a:t>Приказ Министерства спорта РФ от 25 августа 2020 года "Об утверждении методических рекомендаций о механизмах и критериях отбора одаренных детей«;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sz="1800" dirty="0"/>
              <a:t>Методические рекомендации по деятельности организаций (структурных подразделений организаций), отвечающих за работу по индивидуальному отбору спортивно одаренных детей, в том числе в отношении детей-инвалидов и лиц с ограниченными возможностями здоровья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18" y="242632"/>
            <a:ext cx="1819119" cy="151374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4550604"/>
              </p:ext>
            </p:extLst>
          </p:nvPr>
        </p:nvGraphicFramePr>
        <p:xfrm>
          <a:off x="3989184" y="1244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90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62040"/>
            <a:ext cx="4340994" cy="1799925"/>
          </a:xfrm>
        </p:spPr>
        <p:txBody>
          <a:bodyPr vert="horz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Порядок организации и проведения отбора спортивно одаренных детей организациями, осуществляющими спортивную подготовку в ЯНАО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  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(приказ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ДФКиС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ЯНАО от 11.12.2020г №277-О 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4434385"/>
              </p:ext>
            </p:extLst>
          </p:nvPr>
        </p:nvGraphicFramePr>
        <p:xfrm>
          <a:off x="1959145" y="780219"/>
          <a:ext cx="11498107" cy="496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3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B4AC7-CF3C-4018-A667-94744CA2BF6D}"/>
              </a:ext>
            </a:extLst>
          </p:cNvPr>
          <p:cNvSpPr txBox="1"/>
          <p:nvPr/>
        </p:nvSpPr>
        <p:spPr>
          <a:xfrm>
            <a:off x="2797785" y="212026"/>
            <a:ext cx="8085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Нормативно-правовые акты, регламентирующие организацию индивидуального отбора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детей в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физкультурно-спортивные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организации в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Ямало-Ненецком автономном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округе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, осуществляющие спортивную подготовку</a:t>
            </a:r>
            <a:endParaRPr lang="ru-RU" b="1" i="0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0713135"/>
              </p:ext>
            </p:extLst>
          </p:nvPr>
        </p:nvGraphicFramePr>
        <p:xfrm>
          <a:off x="301623" y="1702052"/>
          <a:ext cx="10997101" cy="421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212026"/>
            <a:ext cx="1801639" cy="14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B4AC7-CF3C-4018-A667-94744CA2BF6D}"/>
              </a:ext>
            </a:extLst>
          </p:cNvPr>
          <p:cNvSpPr txBox="1"/>
          <p:nvPr/>
        </p:nvSpPr>
        <p:spPr>
          <a:xfrm>
            <a:off x="174684" y="135022"/>
            <a:ext cx="11597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Порядок работы комиссии по индивидуальному отбору </a:t>
            </a:r>
            <a: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детей </a:t>
            </a:r>
            <a:b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</a:br>
            <a: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в физкультурно-спортивные организации в </a:t>
            </a:r>
            <a:r>
              <a:rPr lang="ru-RU" b="1" i="0" dirty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Ямало-Ненецком автономном </a:t>
            </a:r>
            <a: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округе, </a:t>
            </a:r>
            <a:b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</a:br>
            <a:r>
              <a:rPr lang="ru-RU" b="1" i="0" dirty="0" smtClean="0">
                <a:solidFill>
                  <a:srgbClr val="CC3300"/>
                </a:solidFill>
                <a:effectLst/>
                <a:latin typeface="Georgia" panose="02040502050405020303" pitchFamily="18" charset="0"/>
              </a:rPr>
              <a:t>осуществляющие спортивную подготовку </a:t>
            </a:r>
            <a:endParaRPr lang="ru-RU" b="1" i="0" dirty="0">
              <a:solidFill>
                <a:srgbClr val="CC33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AD342-0854-42B5-8BD7-427313AD4A84}"/>
              </a:ext>
            </a:extLst>
          </p:cNvPr>
          <p:cNvSpPr txBox="1"/>
          <p:nvPr/>
        </p:nvSpPr>
        <p:spPr>
          <a:xfrm>
            <a:off x="174684" y="1145611"/>
            <a:ext cx="11739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целях организации проведения индивидуального отбора в Учреждении создается: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приемная (не менее 5 человек) комиссия;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апелляционная (не менее 3 человек) комиссия.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FD845-9F98-4DE8-8584-1DA284A3753B}"/>
              </a:ext>
            </a:extLst>
          </p:cNvPr>
          <p:cNvSpPr txBox="1"/>
          <p:nvPr/>
        </p:nvSpPr>
        <p:spPr>
          <a:xfrm>
            <a:off x="174683" y="2241755"/>
            <a:ext cx="11739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и апелляционные комиссии формируются из числа тренерско-инструкторского состава, психологов, других специалистов, в том числе медицинских работников данного Учреждения, участвующих в реализации программ спортивной подготовки, в том числе из лиц, не состоящих в трудовых и гражданско-правовых отношениях с Учреждением.</a:t>
            </a:r>
            <a:endParaRPr lang="ru-RU" dirty="0">
              <a:latin typeface="PT Seri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3AA2-0D89-4FB4-9B7E-822801C76E57}"/>
              </a:ext>
            </a:extLst>
          </p:cNvPr>
          <p:cNvSpPr txBox="1"/>
          <p:nvPr/>
        </p:nvSpPr>
        <p:spPr>
          <a:xfrm>
            <a:off x="103616" y="3586972"/>
            <a:ext cx="11739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Составы комиссий утверждаются распорядительным актом Учреждения (приемная и апелляционная комиссия из разных членов комиссии, кроме секретаря).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B0FD7-A227-4BDF-972D-38D918FFE796}"/>
              </a:ext>
            </a:extLst>
          </p:cNvPr>
          <p:cNvSpPr txBox="1"/>
          <p:nvPr/>
        </p:nvSpPr>
        <p:spPr>
          <a:xfrm>
            <a:off x="103616" y="4378191"/>
            <a:ext cx="11739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Секретарь приемной и апелляционной комиссии организует ее работу, личный прием руководителем Учреждения совершеннолетних поступающих, а также родителей (законных представителей) несовершеннолетних поступающих.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3D7BB-E20A-44CA-BDFF-240CADC11E20}"/>
              </a:ext>
            </a:extLst>
          </p:cNvPr>
          <p:cNvSpPr txBox="1"/>
          <p:nvPr/>
        </p:nvSpPr>
        <p:spPr>
          <a:xfrm>
            <a:off x="103615" y="5324373"/>
            <a:ext cx="11739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 деятельности приемной и апелляционной комиссий утверждается локальным нормативным актом Учреждения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erif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0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3257" y="211756"/>
          <a:ext cx="1682704" cy="146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333" y="404261"/>
            <a:ext cx="9983113" cy="9007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 для организации индивидуального отбора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0555877"/>
              </p:ext>
            </p:extLst>
          </p:nvPr>
        </p:nvGraphicFramePr>
        <p:xfrm>
          <a:off x="895149" y="1680386"/>
          <a:ext cx="10857297" cy="445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4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4236805"/>
              </p:ext>
            </p:extLst>
          </p:nvPr>
        </p:nvGraphicFramePr>
        <p:xfrm>
          <a:off x="99331" y="269049"/>
          <a:ext cx="1230030" cy="102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001874" y="3233973"/>
            <a:ext cx="5078997" cy="87658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Методы выявления спортивно одаренных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371" y="1839193"/>
            <a:ext cx="3175956" cy="7362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инновационные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19" y="2635743"/>
            <a:ext cx="2943876" cy="21429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0495" y="1871108"/>
            <a:ext cx="6699564" cy="736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Альтернативные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8497554"/>
              </p:ext>
            </p:extLst>
          </p:nvPr>
        </p:nvGraphicFramePr>
        <p:xfrm>
          <a:off x="5782762" y="2549030"/>
          <a:ext cx="5448284" cy="35760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5029">
                  <a:extLst>
                    <a:ext uri="{9D8B030D-6E8A-4147-A177-3AD203B41FA5}">
                      <a16:colId xmlns:a16="http://schemas.microsoft.com/office/drawing/2014/main" val="3514221185"/>
                    </a:ext>
                  </a:extLst>
                </a:gridCol>
                <a:gridCol w="4993255">
                  <a:extLst>
                    <a:ext uri="{9D8B030D-6E8A-4147-A177-3AD203B41FA5}">
                      <a16:colId xmlns:a16="http://schemas.microsoft.com/office/drawing/2014/main" val="4102467026"/>
                    </a:ext>
                  </a:extLst>
                </a:gridCol>
              </a:tblGrid>
              <a:tr h="431390">
                <a:tc>
                  <a:txBody>
                    <a:bodyPr/>
                    <a:lstStyle/>
                    <a:p>
                      <a:r>
                        <a:rPr lang="ru-RU" b="0" dirty="0"/>
                        <a:t>1.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Педагогическое</a:t>
                      </a:r>
                      <a:r>
                        <a:rPr lang="ru-RU" b="0" baseline="0" dirty="0"/>
                        <a:t> наблюдение</a:t>
                      </a:r>
                      <a:endParaRPr lang="ru-RU" b="0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88960778"/>
                  </a:ext>
                </a:extLst>
              </a:tr>
              <a:tr h="43139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Антропометрические измерения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48621783"/>
                  </a:ext>
                </a:extLst>
              </a:tr>
              <a:tr h="43139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Морфологические характеристики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81652117"/>
                  </a:ext>
                </a:extLst>
              </a:tr>
              <a:tr h="431390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Психофизиологические характеристики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59633768"/>
                  </a:ext>
                </a:extLst>
              </a:tr>
              <a:tr h="987683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  <a:p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Анализ выполненных тестов (упражнений) для определенного уровня</a:t>
                      </a:r>
                      <a:r>
                        <a:rPr lang="ru-RU" baseline="0" dirty="0"/>
                        <a:t> о</a:t>
                      </a:r>
                      <a:r>
                        <a:rPr lang="ru-RU" dirty="0"/>
                        <a:t>бщефизической подготовки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77529183"/>
                  </a:ext>
                </a:extLst>
              </a:tr>
              <a:tr h="431390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Анализ выполнения ГТО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14754167"/>
                  </a:ext>
                </a:extLst>
              </a:tr>
              <a:tr h="431390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Динамика темпа</a:t>
                      </a:r>
                      <a:r>
                        <a:rPr lang="ru-RU" baseline="0" dirty="0"/>
                        <a:t> прироста физических качеств</a:t>
                      </a:r>
                      <a:endParaRPr lang="ru-RU" dirty="0"/>
                    </a:p>
                  </a:txBody>
                  <a:tcPr>
                    <a:pattFill prst="ltHorz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36348950"/>
                  </a:ext>
                </a:extLst>
              </a:tr>
            </a:tbl>
          </a:graphicData>
        </a:graphic>
      </p:graphicFrame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453415" y="5282032"/>
            <a:ext cx="3224463" cy="786092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Результат </a:t>
            </a:r>
            <a:r>
              <a:rPr lang="ru-RU" dirty="0" smtClean="0">
                <a:solidFill>
                  <a:srgbClr val="C00000"/>
                </a:solidFill>
              </a:rPr>
              <a:t>тестирования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 ребенка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9819" y="269049"/>
            <a:ext cx="4695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СТАНДАРТНЫЕ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могут интегрировать инновационные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альтернативные)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32800699"/>
              </p:ext>
            </p:extLst>
          </p:nvPr>
        </p:nvGraphicFramePr>
        <p:xfrm>
          <a:off x="5685013" y="31916"/>
          <a:ext cx="5546033" cy="183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19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859" y="570805"/>
            <a:ext cx="9730664" cy="615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тестирования</a:t>
            </a:r>
            <a:endParaRPr lang="ru-RU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7" y="426698"/>
            <a:ext cx="1341618" cy="976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70" t="11917" r="80551" b="-710"/>
          <a:stretch/>
        </p:blipFill>
        <p:spPr>
          <a:xfrm>
            <a:off x="1658595" y="2636181"/>
            <a:ext cx="1576974" cy="1516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199" t="15109" r="41296" b="9127"/>
          <a:stretch/>
        </p:blipFill>
        <p:spPr>
          <a:xfrm>
            <a:off x="4886666" y="2830267"/>
            <a:ext cx="1751525" cy="1276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7638" t="23341" r="3700" b="4771"/>
          <a:stretch/>
        </p:blipFill>
        <p:spPr>
          <a:xfrm>
            <a:off x="8765531" y="2814616"/>
            <a:ext cx="1741276" cy="1276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318" y="1781650"/>
            <a:ext cx="1001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Ямало-Ненецком автономном округе работают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Центра спортивного тестирования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Салехард, Ноябрьск, Новый Уренгой)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9425" y="4799272"/>
            <a:ext cx="1041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21.05.2021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муниципальных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021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муниципальных образований </a:t>
            </a:r>
          </a:p>
        </p:txBody>
      </p:sp>
    </p:spTree>
    <p:extLst>
      <p:ext uri="{BB962C8B-B14F-4D97-AF65-F5344CB8AC3E}">
        <p14:creationId xmlns:p14="http://schemas.microsoft.com/office/powerpoint/2010/main" val="33840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337" y="83202"/>
            <a:ext cx="10031239" cy="67922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выявления спортивно одаренных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78" y="845057"/>
            <a:ext cx="3099966" cy="5121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0EF532-CD12-4314-81B8-5166BC6E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058" y="1729538"/>
            <a:ext cx="11776087" cy="4716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физических способностей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установленным тестам в ФССП по виду спорта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1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способностей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тесты для оценки концентрации внимания; для оценки способности к комплексной реакции; для оценки способности к динамическому и статическому равновесию и т.д.);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тестов «Диагностика познавательных процессов школьников» //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http://rods6.ucoz.ru/2017/Psixolog/diagnostika_shkolnikov-sbornik_testov.pdf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двигательных умений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ru-RU" sz="21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тесты по определению абсолютных и относительных показателей координационных способностей, относящихся к разным группам двигательных действий и т.д.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ru-RU" sz="21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Лях В.И. Координационные способности: диагностика и развитие. - М.: ТВТ Дивизион, 2006. – 290 с. // </a:t>
            </a:r>
            <a:r>
              <a:rPr kumimoji="0" lang="en-US" sz="21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https://www.studmed.ru/view/lyah-vi-koordinacionnye-sposobnosti-diagnostika-i-razvitie_788b7e7ec39.html?page=1</a:t>
            </a:r>
            <a:endParaRPr kumimoji="0" lang="ru-RU" sz="21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ru-RU" sz="21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Куртев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С.Г. Руководство к практическим занятиям по курсу спортивной медицины: учебно-методическое пособие /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С.Г.Куртев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И.А.Кузнецова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С.И.Еремеев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Л.А.Лазарева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3-е изд., доп. – Омск: Изд-во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СибГУФК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2009. – 152с.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3257" y="211756"/>
          <a:ext cx="1682704" cy="146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09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1527</TotalTime>
  <Words>1589</Words>
  <Application>Microsoft Office PowerPoint</Application>
  <PresentationFormat>Широкоэкранный</PresentationFormat>
  <Paragraphs>465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PT Serif</vt:lpstr>
      <vt:lpstr>Symbol</vt:lpstr>
      <vt:lpstr>Times New Roman</vt:lpstr>
      <vt:lpstr>Ретро</vt:lpstr>
      <vt:lpstr>Система отбора  спортивно одаренных детей  в Ямало-Ненецком автономном округе</vt:lpstr>
      <vt:lpstr>Презентация PowerPoint</vt:lpstr>
      <vt:lpstr>Порядок организации и проведения отбора спортивно одаренных детей организациями, осуществляющими спортивную подготовку в ЯНАО        (приказ ДФКиС ЯНАО от 11.12.2020г №277-О )</vt:lpstr>
      <vt:lpstr>Презентация PowerPoint</vt:lpstr>
      <vt:lpstr>Презентация PowerPoint</vt:lpstr>
      <vt:lpstr>Локальные нормативные акты для организации индивидуального отбора детей</vt:lpstr>
      <vt:lpstr>Методы выявления спортивно одаренных детей</vt:lpstr>
      <vt:lpstr>Промежуточные результаты тестирования</vt:lpstr>
      <vt:lpstr>Методы выявления спортивно одаренных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Васильевна Плеханова</dc:creator>
  <cp:lastModifiedBy>Елена Васильевна Плеханова</cp:lastModifiedBy>
  <cp:revision>94</cp:revision>
  <cp:lastPrinted>2021-05-14T08:12:24Z</cp:lastPrinted>
  <dcterms:created xsi:type="dcterms:W3CDTF">2021-04-02T05:07:35Z</dcterms:created>
  <dcterms:modified xsi:type="dcterms:W3CDTF">2021-05-21T05:49:06Z</dcterms:modified>
</cp:coreProperties>
</file>