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096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2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9463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855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21564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070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144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87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36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97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51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57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1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34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80CCC-05CC-4F37-B76E-5FE3ADAA0102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AEBB09F-C44F-4A51-AE9C-E504BEC091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420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Соревнования в системе подготовки ребёнка-спортсмена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Предпосылки спортивных достижений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конституционные;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энергетические;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сенсомоторные;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эмоциональные;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мотивационные;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волевые;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специальные;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психические;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Соревновательная успешность ребенка зависит от ряда психологических факторов: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уровень осмысления значимости собственной реализации в общекомандном результате;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уровень личной ответственности за создание условий и собственно самореализацию в соревновательных ситуациях;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способность взять на себя роль делового лидера , образ психологического стержня команды: «Я ведущий!»;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способность в ходе экстремальной соревновательной деятельности разрабатывать стратегию и тактик ведения спортивной борьбы, проявляющуюся в личной деятельности и существенном вкладе в результат состязания;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способность уйти от узконаправленного личного амплуа, быть универсальным спортсменом и подстраховывать слабые звенья команды;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абсолютная вера в успешность личной и командной соревновательной деятельности;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способность делать результат до последней доли секунды соревнования;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способность соизмерять силы соперника и собственный ресурс;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способность к творческой деятельности: соревнование рассматривается не через призму объема и интенсивности нагрузки, а на более высоком духовном уровне осмысления как поиск и реализация творческой мысли;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способность делать правильные выводы из побед и поражений;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способность рассматривать каждое соревнование как ступень в достижении личной цели вне зависимости от результата на табло.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Качество выступления ребенка на соревнованиях мотивируется субъективными и объективными составляющими.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Один из субъективных критериев – личностная значимость соревнований.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Объективным критерием является напряженность соревнований, когда не сама личность создает запрос, а команда, желающая выиграть, - сопротивление команды- противника или условия спортивной деятельности в целом.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Одним из критериев психологического и социального здоровья личности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ребьенка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занимающегося спортом, является социальная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востребованность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Каждый ребенок должен знать одно из правил организации спортивной деятельности: «Твои чувства не должны ущемлять права других. Твои права не должны утверждаться вопреки правам других».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Анализ соревновательной деятельности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1.Какие задачи передо мной стояли:</a:t>
            </a:r>
          </a:p>
          <a:p>
            <a:pPr>
              <a:buFontTx/>
              <a:buChar char="-"/>
            </a:pPr>
            <a:r>
              <a:rPr lang="ru-RU" dirty="0"/>
              <a:t>Тренер</a:t>
            </a:r>
          </a:p>
          <a:p>
            <a:pPr>
              <a:buFontTx/>
              <a:buChar char="-"/>
            </a:pPr>
            <a:r>
              <a:rPr lang="ru-RU" dirty="0"/>
              <a:t>Мои личные</a:t>
            </a:r>
          </a:p>
          <a:p>
            <a:pPr>
              <a:buNone/>
            </a:pPr>
            <a:r>
              <a:rPr lang="ru-RU" dirty="0"/>
              <a:t>2.Что из этого получилось?</a:t>
            </a:r>
          </a:p>
          <a:p>
            <a:pPr>
              <a:buNone/>
            </a:pPr>
            <a:r>
              <a:rPr lang="ru-RU" dirty="0"/>
              <a:t>3. Над чем нужно поработать?</a:t>
            </a:r>
          </a:p>
          <a:p>
            <a:pPr>
              <a:buNone/>
            </a:pPr>
            <a:r>
              <a:rPr lang="ru-RU" dirty="0"/>
              <a:t>4. Какие задачи ставлю на </a:t>
            </a:r>
            <a:r>
              <a:rPr lang="ru-RU"/>
              <a:t>тренировочный период?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	Соревнования, соревновательная деятельность составляют основу спорта, цель, критерий эффективности и основное специфическое средство подготовки спортсменов.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	Тренер адаптирует детей к спорту посредством адекватно организованной соревновательной деятельности, подбирая нужного по силе сопротивления соперника или задавая определённые установки перед соревнованием: от отработки частных тактических действий и приёмов до комплексной самореализации от первой до последней секунды состязаний.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>
                <a:cs typeface="Times New Roman" pitchFamily="18" charset="0"/>
              </a:rPr>
              <a:t>	Дети младшего школьного возраста характеризуются </a:t>
            </a:r>
            <a:r>
              <a:rPr lang="ru-RU" b="1" i="1" dirty="0">
                <a:cs typeface="Times New Roman" pitchFamily="18" charset="0"/>
              </a:rPr>
              <a:t>потребностью соревноваться</a:t>
            </a:r>
            <a:r>
              <a:rPr lang="ru-RU" i="1" dirty="0">
                <a:cs typeface="Times New Roman" pitchFamily="18" charset="0"/>
              </a:rPr>
              <a:t> </a:t>
            </a:r>
            <a:r>
              <a:rPr lang="ru-RU" dirty="0">
                <a:cs typeface="Times New Roman" pitchFamily="18" charset="0"/>
              </a:rPr>
              <a:t>с другими, проявлять и сопоставлять свои способности на фоне качеств и способностей других детей. </a:t>
            </a:r>
          </a:p>
          <a:p>
            <a:pPr algn="just">
              <a:buNone/>
            </a:pPr>
            <a:r>
              <a:rPr lang="ru-RU" dirty="0">
                <a:cs typeface="Times New Roman" pitchFamily="18" charset="0"/>
              </a:rPr>
              <a:t>	В этот период наиболее ярко проявляется </a:t>
            </a:r>
            <a:r>
              <a:rPr lang="ru-RU" b="1" dirty="0">
                <a:cs typeface="Times New Roman" pitchFamily="18" charset="0"/>
              </a:rPr>
              <a:t>потребность в </a:t>
            </a:r>
            <a:r>
              <a:rPr lang="ru-RU" b="1" i="1" dirty="0">
                <a:cs typeface="Times New Roman" pitchFamily="18" charset="0"/>
              </a:rPr>
              <a:t>достижении успеха</a:t>
            </a:r>
            <a:r>
              <a:rPr lang="ru-RU" dirty="0"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i="1" dirty="0">
                <a:cs typeface="Times New Roman" pitchFamily="18" charset="0"/>
              </a:rPr>
              <a:t>	</a:t>
            </a:r>
            <a:r>
              <a:rPr lang="ru-RU" b="1" i="1" dirty="0">
                <a:cs typeface="Times New Roman" pitchFamily="18" charset="0"/>
              </a:rPr>
              <a:t>Каждый ребенок должен ощутить состояние и переживание победы</a:t>
            </a:r>
            <a:r>
              <a:rPr lang="ru-RU" i="1" dirty="0">
                <a:cs typeface="Times New Roman" pitchFamily="18" charset="0"/>
              </a:rPr>
              <a:t>, </a:t>
            </a:r>
            <a:r>
              <a:rPr lang="ru-RU" dirty="0">
                <a:cs typeface="Times New Roman" pitchFamily="18" charset="0"/>
              </a:rPr>
              <a:t>над внешним соперником, над обстоятельствами, но важнее всего </a:t>
            </a:r>
            <a:r>
              <a:rPr lang="ru-RU" b="1" dirty="0">
                <a:cs typeface="Times New Roman" pitchFamily="18" charset="0"/>
              </a:rPr>
              <a:t>победа над собой</a:t>
            </a:r>
            <a:r>
              <a:rPr lang="ru-RU" dirty="0">
                <a:cs typeface="Times New Roman" pitchFamily="18" charset="0"/>
              </a:rPr>
              <a:t>. </a:t>
            </a:r>
            <a:endParaRPr lang="ru-RU" i="1" dirty="0"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cs typeface="Times New Roman" pitchFamily="18" charset="0"/>
              </a:rPr>
              <a:t>Из чего складывается победа над собой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cs typeface="Times New Roman" pitchFamily="18" charset="0"/>
              </a:rPr>
              <a:t>Из умений:</a:t>
            </a:r>
          </a:p>
          <a:p>
            <a:r>
              <a:rPr lang="ru-RU" dirty="0">
                <a:cs typeface="Times New Roman" pitchFamily="18" charset="0"/>
              </a:rPr>
              <a:t>побеждать свои слабости,</a:t>
            </a:r>
          </a:p>
          <a:p>
            <a:r>
              <a:rPr lang="ru-RU" dirty="0">
                <a:cs typeface="Times New Roman" pitchFamily="18" charset="0"/>
              </a:rPr>
              <a:t>учиться давать самооценку своим способностям,</a:t>
            </a:r>
          </a:p>
          <a:p>
            <a:r>
              <a:rPr lang="ru-RU" dirty="0">
                <a:cs typeface="Times New Roman" pitchFamily="18" charset="0"/>
              </a:rPr>
              <a:t>определять свои сильные и слабые стороны,</a:t>
            </a:r>
          </a:p>
          <a:p>
            <a:r>
              <a:rPr lang="ru-RU" dirty="0">
                <a:cs typeface="Times New Roman" pitchFamily="18" charset="0"/>
              </a:rPr>
              <a:t>соперничать со своими предыдущими результатами,</a:t>
            </a:r>
          </a:p>
          <a:p>
            <a:r>
              <a:rPr lang="ru-RU" dirty="0">
                <a:cs typeface="Times New Roman" pitchFamily="18" charset="0"/>
              </a:rPr>
              <a:t>соотносить собственные достижения с планируемыми и востребованными ожиданиями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Саморегуляция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Важным навыком в спортивной подготовке является </a:t>
            </a:r>
            <a:r>
              <a:rPr lang="ru-RU" dirty="0" err="1"/>
              <a:t>саморегуляция</a:t>
            </a:r>
            <a:r>
              <a:rPr lang="ru-RU" dirty="0"/>
              <a:t>.</a:t>
            </a:r>
          </a:p>
          <a:p>
            <a:r>
              <a:rPr lang="ru-RU" dirty="0"/>
              <a:t>Методы саморегуляции:</a:t>
            </a:r>
          </a:p>
          <a:p>
            <a:pPr>
              <a:buFontTx/>
              <a:buChar char="-"/>
            </a:pPr>
            <a:r>
              <a:rPr lang="ru-RU" dirty="0"/>
              <a:t>дыхательные упражнения</a:t>
            </a:r>
          </a:p>
          <a:p>
            <a:pPr>
              <a:buFontTx/>
              <a:buChar char="-"/>
            </a:pPr>
            <a:r>
              <a:rPr lang="ru-RU" dirty="0"/>
              <a:t>упражнения на переключение внимания</a:t>
            </a:r>
          </a:p>
          <a:p>
            <a:pPr>
              <a:buFont typeface="Arial" charset="0"/>
              <a:buChar char="•"/>
            </a:pPr>
            <a:r>
              <a:rPr lang="ru-RU" dirty="0"/>
              <a:t>Пятёрочка</a:t>
            </a:r>
          </a:p>
          <a:p>
            <a:pPr>
              <a:buFont typeface="Arial" charset="0"/>
              <a:buChar char="•"/>
            </a:pPr>
            <a:r>
              <a:rPr lang="ru-RU" dirty="0"/>
              <a:t>Устный счёт</a:t>
            </a:r>
          </a:p>
          <a:p>
            <a:pPr>
              <a:buFont typeface="Arial" charset="0"/>
              <a:buChar char="•"/>
            </a:pPr>
            <a:r>
              <a:rPr lang="ru-RU" dirty="0"/>
              <a:t>Медитация действия</a:t>
            </a:r>
          </a:p>
          <a:p>
            <a:pPr>
              <a:buFontTx/>
              <a:buChar char="-"/>
            </a:pPr>
            <a:r>
              <a:rPr lang="ru-RU" dirty="0"/>
              <a:t>разминка</a:t>
            </a:r>
          </a:p>
          <a:p>
            <a:pPr>
              <a:buFontTx/>
              <a:buChar char="-"/>
            </a:pPr>
            <a:r>
              <a:rPr lang="ru-RU" dirty="0"/>
              <a:t>музыка</a:t>
            </a:r>
          </a:p>
          <a:p>
            <a:pPr>
              <a:buNone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Субъекты спортивной подготовки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Спортсмен</a:t>
            </a:r>
          </a:p>
          <a:p>
            <a:r>
              <a:rPr lang="ru-RU" dirty="0"/>
              <a:t>Тренер</a:t>
            </a:r>
          </a:p>
          <a:p>
            <a:r>
              <a:rPr lang="ru-RU" dirty="0"/>
              <a:t>Родители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>
                <a:cs typeface="Times New Roman" pitchFamily="18" charset="0"/>
              </a:rPr>
              <a:t>Процесс организации деятельности ребенка в системе детского спорта и непосредственной подготовки к соревнованиям должен решать задачу образования не только детей, но и родителей по следующим направлениям: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cs typeface="Times New Roman" pitchFamily="18" charset="0"/>
              </a:rPr>
              <a:t>требования, предъявляемые видами спорта к кондициям юного спортсмена;</a:t>
            </a:r>
          </a:p>
          <a:p>
            <a:r>
              <a:rPr lang="ru-RU" dirty="0">
                <a:cs typeface="Times New Roman" pitchFamily="18" charset="0"/>
              </a:rPr>
              <a:t>возрастные медико-биологические и психологические особенности детей, занимающихся спортом;</a:t>
            </a:r>
          </a:p>
          <a:p>
            <a:r>
              <a:rPr lang="ru-RU" dirty="0">
                <a:cs typeface="Times New Roman" pitchFamily="18" charset="0"/>
              </a:rPr>
              <a:t>особенности организации </a:t>
            </a:r>
            <a:r>
              <a:rPr lang="ru-RU" dirty="0" err="1">
                <a:cs typeface="Times New Roman" pitchFamily="18" charset="0"/>
              </a:rPr>
              <a:t>психолого</a:t>
            </a:r>
            <a:r>
              <a:rPr lang="ru-RU" dirty="0">
                <a:cs typeface="Times New Roman" pitchFamily="18" charset="0"/>
              </a:rPr>
              <a:t> – педагогического сопровождения спортивной деятельности;</a:t>
            </a:r>
          </a:p>
          <a:p>
            <a:r>
              <a:rPr lang="ru-RU" dirty="0">
                <a:cs typeface="Times New Roman" pitchFamily="18" charset="0"/>
              </a:rPr>
              <a:t>мировоззрение ребенка в системе ценностей современного спорта;</a:t>
            </a:r>
          </a:p>
          <a:p>
            <a:r>
              <a:rPr lang="ru-RU" dirty="0">
                <a:cs typeface="Times New Roman" pitchFamily="18" charset="0"/>
              </a:rPr>
              <a:t>имидж юного спортсмена;</a:t>
            </a:r>
          </a:p>
          <a:p>
            <a:r>
              <a:rPr lang="ru-RU" dirty="0">
                <a:cs typeface="Times New Roman" pitchFamily="18" charset="0"/>
              </a:rPr>
              <a:t>духовно-нравственные основы спортивной деятельности;</a:t>
            </a:r>
          </a:p>
          <a:p>
            <a:r>
              <a:rPr lang="ru-RU" dirty="0">
                <a:cs typeface="Times New Roman" pitchFamily="18" charset="0"/>
              </a:rPr>
              <a:t>становление самосознания личности юного спортсмена;</a:t>
            </a:r>
          </a:p>
          <a:p>
            <a:r>
              <a:rPr lang="ru-RU" dirty="0">
                <a:cs typeface="Times New Roman" pitchFamily="18" charset="0"/>
              </a:rPr>
              <a:t>психологическая подготовка юных спортсменов к соревновательной деятельности;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cs typeface="Times New Roman" pitchFamily="18" charset="0"/>
              </a:rPr>
              <a:t>межличностное общение в системе спортивной деятельности; </a:t>
            </a:r>
          </a:p>
          <a:p>
            <a:r>
              <a:rPr lang="ru-RU" dirty="0">
                <a:cs typeface="Times New Roman" pitchFamily="18" charset="0"/>
              </a:rPr>
              <a:t>восстановление спортсменов в процессе спортивной деятельности;</a:t>
            </a:r>
          </a:p>
          <a:p>
            <a:r>
              <a:rPr lang="ru-RU" dirty="0">
                <a:cs typeface="Times New Roman" pitchFamily="18" charset="0"/>
              </a:rPr>
              <a:t>планирование и организация спортивной деятельности;</a:t>
            </a:r>
          </a:p>
          <a:p>
            <a:r>
              <a:rPr lang="ru-RU" dirty="0">
                <a:cs typeface="Times New Roman" pitchFamily="18" charset="0"/>
              </a:rPr>
              <a:t>психолого-педагогический, медико-биологический контроль в детском спорте;</a:t>
            </a:r>
          </a:p>
          <a:p>
            <a:r>
              <a:rPr lang="ru-RU" dirty="0">
                <a:cs typeface="Times New Roman" pitchFamily="18" charset="0"/>
              </a:rPr>
              <a:t>самоконтроль проведения родителей в процессе соревновательной деятельности ребенка;</a:t>
            </a:r>
          </a:p>
          <a:p>
            <a:r>
              <a:rPr lang="ru-RU" dirty="0">
                <a:cs typeface="Times New Roman" pitchFamily="18" charset="0"/>
              </a:rPr>
              <a:t>планирование и самоконтроль нагрузки в тренировочном процессе юного спортсмена.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657</Words>
  <Application>Microsoft Office PowerPoint</Application>
  <PresentationFormat>Экран (4:3)</PresentationFormat>
  <Paragraphs>75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Times New Roman</vt:lpstr>
      <vt:lpstr>Wingdings 3</vt:lpstr>
      <vt:lpstr>Легкий дым</vt:lpstr>
      <vt:lpstr>Соревнования в системе подготовки ребёнка-спортсмена</vt:lpstr>
      <vt:lpstr>Презентация PowerPoint</vt:lpstr>
      <vt:lpstr>Презентация PowerPoint</vt:lpstr>
      <vt:lpstr>Презентация PowerPoint</vt:lpstr>
      <vt:lpstr>Из чего складывается победа над собой</vt:lpstr>
      <vt:lpstr>Саморегуляция</vt:lpstr>
      <vt:lpstr>Субъекты спортивной подготовки</vt:lpstr>
      <vt:lpstr>Процесс организации деятельности ребенка в системе детского спорта и непосредственной подготовки к соревнованиям должен решать задачу образования не только детей, но и родителей по следующим направлениям:</vt:lpstr>
      <vt:lpstr>Презентация PowerPoint</vt:lpstr>
      <vt:lpstr>Предпосылки спортивных достижений </vt:lpstr>
      <vt:lpstr>Презентация PowerPoint</vt:lpstr>
      <vt:lpstr>Презентация PowerPoint</vt:lpstr>
      <vt:lpstr>Презентация PowerPoint</vt:lpstr>
      <vt:lpstr>Презентация PowerPoint</vt:lpstr>
      <vt:lpstr>Анализ соревновательной деятельности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Соревнования в системе подготовки ребёнка-спортсмена</dc:title>
  <dc:creator>Кузнецова</dc:creator>
  <cp:lastModifiedBy>Василий Моргунов</cp:lastModifiedBy>
  <cp:revision>8</cp:revision>
  <dcterms:created xsi:type="dcterms:W3CDTF">2020-10-23T03:12:01Z</dcterms:created>
  <dcterms:modified xsi:type="dcterms:W3CDTF">2020-10-23T07:07:48Z</dcterms:modified>
</cp:coreProperties>
</file>