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1">
            <p:ph type="ctrTitle" hasCustomPrompt="0"/>
          </p:nvPr>
        </p:nvSpPr>
        <p:spPr bwMode="auto">
          <a:xfrm>
            <a:off x="1070367" y="3140967"/>
            <a:ext cx="9994346" cy="115212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1">
            <p:ph type="subTitle" idx="1" hasCustomPrompt="0"/>
          </p:nvPr>
        </p:nvSpPr>
        <p:spPr bwMode="auto">
          <a:xfrm>
            <a:off x="2043473" y="4437111"/>
            <a:ext cx="8081653" cy="1008111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15" name="Дата 1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6" name="Нижний колонтитул 1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grpSp>
        <p:nvGrpSpPr>
          <p:cNvPr id="313" name="Группа 312" hidden="0"/>
          <p:cNvGrpSpPr/>
          <p:nvPr isPhoto="0" userDrawn="1"/>
        </p:nvGrpSpPr>
        <p:grpSpPr bwMode="auto">
          <a:xfrm>
            <a:off x="-22006" y="-7442"/>
            <a:ext cx="12214008" cy="1742779"/>
            <a:chOff x="5534481" y="2204917"/>
            <a:chExt cx="5756459" cy="1155514"/>
          </a:xfrm>
        </p:grpSpPr>
        <p:grpSp>
          <p:nvGrpSpPr>
            <p:cNvPr id="383" name="Группа 382" hidden="0"/>
            <p:cNvGrpSpPr/>
            <p:nvPr isPhoto="0" userDrawn="1"/>
          </p:nvGrpSpPr>
          <p:grpSpPr bwMode="auto">
            <a:xfrm>
              <a:off x="10137289" y="2208431"/>
              <a:ext cx="1153652" cy="1152000"/>
              <a:chOff x="8985289" y="2208431"/>
              <a:chExt cx="1153652" cy="1152000"/>
            </a:xfrm>
          </p:grpSpPr>
          <p:sp>
            <p:nvSpPr>
              <p:cNvPr id="432" name="Прямоугольник 431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433" name="Группа 432" hidden="0"/>
              <p:cNvGrpSpPr/>
              <p:nvPr isPhoto="0" userDrawn="1"/>
            </p:nvGrpSpPr>
            <p:grpSpPr bwMode="auto">
              <a:xfrm>
                <a:off x="8985289" y="2208431"/>
                <a:ext cx="1153652" cy="1152000"/>
                <a:chOff x="8985289" y="2208431"/>
                <a:chExt cx="1153652" cy="1152000"/>
              </a:xfrm>
            </p:grpSpPr>
            <p:sp>
              <p:nvSpPr>
                <p:cNvPr id="434" name="Прямоугольник 433" hidden="0"/>
                <p:cNvSpPr/>
                <p:nvPr isPhoto="0" userDrawn="1"/>
              </p:nvSpPr>
              <p:spPr bwMode="auto">
                <a:xfrm>
                  <a:off x="898528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435" name="Прямоугольник 434" hidden="0"/>
                <p:cNvSpPr/>
                <p:nvPr isPhoto="0" userDrawn="1"/>
              </p:nvSpPr>
              <p:spPr bwMode="auto">
                <a:xfrm>
                  <a:off x="9367467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</p:sp>
            <p:sp>
              <p:nvSpPr>
                <p:cNvPr id="436" name="Прямоугольник 435" hidden="0"/>
                <p:cNvSpPr/>
                <p:nvPr isPhoto="0" userDrawn="1"/>
              </p:nvSpPr>
              <p:spPr bwMode="auto">
                <a:xfrm>
                  <a:off x="9750410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437" name="Прямоугольник 436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438" name="Прямоугольник 437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439" name="Прямоугольник 438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440" name="Прямоугольник 439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441" name="Прямоугольник 440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442" name="Прямоугольник 441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384" name="Группа 383" hidden="0"/>
            <p:cNvGrpSpPr/>
            <p:nvPr isPhoto="0" userDrawn="1"/>
          </p:nvGrpSpPr>
          <p:grpSpPr bwMode="auto">
            <a:xfrm>
              <a:off x="8985885" y="2204917"/>
              <a:ext cx="1153056" cy="1152000"/>
              <a:chOff x="8985885" y="2208431"/>
              <a:chExt cx="1153056" cy="1152000"/>
            </a:xfrm>
          </p:grpSpPr>
          <p:sp>
            <p:nvSpPr>
              <p:cNvPr id="421" name="Прямоугольник 420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422" name="Группа 421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423" name="Прямоугольник 422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424" name="Прямоугольник 423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</p:sp>
            <p:sp>
              <p:nvSpPr>
                <p:cNvPr id="425" name="Прямоугольник 424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426" name="Прямоугольник 425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427" name="Прямоугольник 426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428" name="Прямоугольник 427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429" name="Прямоугольник 428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430" name="Прямоугольник 429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431" name="Прямоугольник 430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385" name="Группа 384" hidden="0"/>
            <p:cNvGrpSpPr/>
            <p:nvPr isPhoto="0" userDrawn="1"/>
          </p:nvGrpSpPr>
          <p:grpSpPr bwMode="auto">
            <a:xfrm>
              <a:off x="7832827" y="2208431"/>
              <a:ext cx="1156531" cy="1152000"/>
              <a:chOff x="8985885" y="2208431"/>
              <a:chExt cx="1156531" cy="1152000"/>
            </a:xfrm>
          </p:grpSpPr>
          <p:sp>
            <p:nvSpPr>
              <p:cNvPr id="410" name="Прямоугольник 409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411" name="Группа 410" hidden="0"/>
              <p:cNvGrpSpPr/>
              <p:nvPr isPhoto="0" userDrawn="1"/>
            </p:nvGrpSpPr>
            <p:grpSpPr bwMode="auto">
              <a:xfrm>
                <a:off x="8988763" y="2208431"/>
                <a:ext cx="1153652" cy="1152000"/>
                <a:chOff x="8988763" y="2208431"/>
                <a:chExt cx="1153652" cy="1152000"/>
              </a:xfrm>
            </p:grpSpPr>
            <p:sp>
              <p:nvSpPr>
                <p:cNvPr id="412" name="Прямоугольник 411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</p:sp>
            <p:sp>
              <p:nvSpPr>
                <p:cNvPr id="413" name="Прямоугольник 412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62000"/>
                  </a:schemeClr>
                </a:solidFill>
                <a:ln>
                  <a:noFill/>
                </a:ln>
              </p:spPr>
            </p:sp>
            <p:sp>
              <p:nvSpPr>
                <p:cNvPr id="414" name="Прямоугольник 413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5000"/>
                  </a:schemeClr>
                </a:solidFill>
                <a:ln>
                  <a:noFill/>
                </a:ln>
              </p:spPr>
            </p:sp>
            <p:sp>
              <p:nvSpPr>
                <p:cNvPr id="415" name="Прямоугольник 414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46000"/>
                  </a:schemeClr>
                </a:solidFill>
                <a:ln>
                  <a:noFill/>
                </a:ln>
              </p:spPr>
            </p:sp>
            <p:sp>
              <p:nvSpPr>
                <p:cNvPr id="416" name="Прямоугольник 415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417" name="Прямоугольник 416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418" name="Прямоугольник 417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419" name="Прямоугольник 418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420" name="Прямоугольник 419" hidden="0"/>
                <p:cNvSpPr/>
                <p:nvPr isPhoto="0" userDrawn="1"/>
              </p:nvSpPr>
              <p:spPr bwMode="auto">
                <a:xfrm>
                  <a:off x="9758417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386" name="Группа 385" hidden="0"/>
            <p:cNvGrpSpPr/>
            <p:nvPr isPhoto="0" userDrawn="1"/>
          </p:nvGrpSpPr>
          <p:grpSpPr bwMode="auto">
            <a:xfrm>
              <a:off x="6683297" y="2204917"/>
              <a:ext cx="1153056" cy="1152000"/>
              <a:chOff x="8985885" y="2208431"/>
              <a:chExt cx="1153056" cy="1152000"/>
            </a:xfrm>
          </p:grpSpPr>
          <p:sp>
            <p:nvSpPr>
              <p:cNvPr id="399" name="Прямоугольник 398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</p:sp>
          <p:grpSp>
            <p:nvGrpSpPr>
              <p:cNvPr id="400" name="Группа 399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401" name="Прямоугольник 400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402" name="Прямоугольник 401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38000"/>
                  </a:schemeClr>
                </a:solidFill>
                <a:ln>
                  <a:noFill/>
                </a:ln>
              </p:spPr>
            </p:sp>
            <p:sp>
              <p:nvSpPr>
                <p:cNvPr id="403" name="Прямоугольник 402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24000"/>
                  </a:schemeClr>
                </a:solidFill>
                <a:ln>
                  <a:noFill/>
                </a:ln>
              </p:spPr>
            </p:sp>
            <p:sp>
              <p:nvSpPr>
                <p:cNvPr id="404" name="Прямоугольник 403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35000"/>
                  </a:schemeClr>
                </a:solidFill>
                <a:ln>
                  <a:noFill/>
                </a:ln>
              </p:spPr>
            </p:sp>
            <p:sp>
              <p:nvSpPr>
                <p:cNvPr id="405" name="Прямоугольник 404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406" name="Прямоугольник 405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407" name="Прямоугольник 406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25000"/>
                  </a:schemeClr>
                </a:solidFill>
                <a:ln>
                  <a:noFill/>
                </a:ln>
              </p:spPr>
            </p:sp>
            <p:sp>
              <p:nvSpPr>
                <p:cNvPr id="408" name="Прямоугольник 407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409" name="Прямоугольник 408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9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387" name="Группа 386" hidden="0"/>
            <p:cNvGrpSpPr/>
            <p:nvPr isPhoto="0" userDrawn="1"/>
          </p:nvGrpSpPr>
          <p:grpSpPr bwMode="auto">
            <a:xfrm>
              <a:off x="5534481" y="2204917"/>
              <a:ext cx="1153056" cy="1152000"/>
              <a:chOff x="8985885" y="2208431"/>
              <a:chExt cx="1153056" cy="1152000"/>
            </a:xfrm>
          </p:grpSpPr>
          <p:sp>
            <p:nvSpPr>
              <p:cNvPr id="388" name="Прямоугольник 387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389" name="Группа 388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390" name="Прямоугольник 389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48000"/>
                  </a:schemeClr>
                </a:solidFill>
                <a:ln>
                  <a:noFill/>
                </a:ln>
              </p:spPr>
            </p:sp>
            <p:sp>
              <p:nvSpPr>
                <p:cNvPr id="391" name="Прямоугольник 390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29000"/>
                  </a:schemeClr>
                </a:solidFill>
                <a:ln>
                  <a:noFill/>
                </a:ln>
              </p:spPr>
            </p:sp>
            <p:sp>
              <p:nvSpPr>
                <p:cNvPr id="392" name="Прямоугольник 391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5999"/>
                  </a:schemeClr>
                </a:solidFill>
                <a:ln>
                  <a:noFill/>
                </a:ln>
              </p:spPr>
            </p:sp>
            <p:sp>
              <p:nvSpPr>
                <p:cNvPr id="393" name="Прямоугольник 392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394" name="Прямоугольник 393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3000"/>
                  </a:schemeClr>
                </a:solidFill>
                <a:ln>
                  <a:noFill/>
                </a:ln>
              </p:spPr>
            </p:sp>
            <p:sp>
              <p:nvSpPr>
                <p:cNvPr id="395" name="Прямоугольник 394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26998"/>
                  </a:schemeClr>
                </a:solidFill>
                <a:ln>
                  <a:noFill/>
                </a:ln>
              </p:spPr>
            </p:sp>
            <p:sp>
              <p:nvSpPr>
                <p:cNvPr id="396" name="Прямоугольник 395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5000"/>
                  </a:schemeClr>
                </a:solidFill>
                <a:ln>
                  <a:noFill/>
                </a:ln>
              </p:spPr>
            </p:sp>
            <p:sp>
              <p:nvSpPr>
                <p:cNvPr id="397" name="Прямоугольник 396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398" name="Прямоугольник 397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7000"/>
                  </a:schemeClr>
                </a:solidFill>
                <a:ln>
                  <a:noFill/>
                </a:ln>
              </p:spPr>
            </p:sp>
          </p:grpSp>
        </p:grpSp>
      </p:grpSp>
      <p:grpSp>
        <p:nvGrpSpPr>
          <p:cNvPr id="5" name="Группа 4" hidden="0"/>
          <p:cNvGrpSpPr/>
          <p:nvPr isPhoto="0" userDrawn="1"/>
        </p:nvGrpSpPr>
        <p:grpSpPr bwMode="auto">
          <a:xfrm>
            <a:off x="1" y="6597351"/>
            <a:ext cx="12191998" cy="290795"/>
            <a:chOff x="-22006" y="8796469"/>
            <a:chExt cx="6520455" cy="387727"/>
          </a:xfrm>
        </p:grpSpPr>
        <p:sp>
          <p:nvSpPr>
            <p:cNvPr id="464" name="Прямоугольник 463" hidden="0"/>
            <p:cNvSpPr/>
            <p:nvPr isPhoto="0" userDrawn="1"/>
          </p:nvSpPr>
          <p:spPr bwMode="auto">
            <a:xfrm>
              <a:off x="5345391" y="8799984"/>
              <a:ext cx="1152000" cy="380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sp>
        <p:sp>
          <p:nvSpPr>
            <p:cNvPr id="465" name="Прямоугольник 464" hidden="0"/>
            <p:cNvSpPr/>
            <p:nvPr isPhoto="0" userDrawn="1"/>
          </p:nvSpPr>
          <p:spPr bwMode="auto">
            <a:xfrm>
              <a:off x="5349327" y="8799984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2000"/>
              </a:schemeClr>
            </a:solidFill>
            <a:ln>
              <a:noFill/>
            </a:ln>
          </p:spPr>
        </p:sp>
        <p:sp>
          <p:nvSpPr>
            <p:cNvPr id="466" name="Прямоугольник 465" hidden="0"/>
            <p:cNvSpPr/>
            <p:nvPr isPhoto="0" userDrawn="1"/>
          </p:nvSpPr>
          <p:spPr bwMode="auto">
            <a:xfrm>
              <a:off x="5731505" y="8799984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0"/>
              </a:schemeClr>
            </a:solidFill>
            <a:ln>
              <a:noFill/>
            </a:ln>
          </p:spPr>
        </p:sp>
        <p:sp>
          <p:nvSpPr>
            <p:cNvPr id="467" name="Прямоугольник 466" hidden="0"/>
            <p:cNvSpPr/>
            <p:nvPr isPhoto="0" userDrawn="1"/>
          </p:nvSpPr>
          <p:spPr bwMode="auto">
            <a:xfrm>
              <a:off x="6114449" y="8799984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468" name="Прямоугольник 467" hidden="0"/>
            <p:cNvSpPr/>
            <p:nvPr isPhoto="0" userDrawn="1"/>
          </p:nvSpPr>
          <p:spPr bwMode="auto">
            <a:xfrm>
              <a:off x="4193391" y="8796469"/>
              <a:ext cx="1152000" cy="3804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</p:sp>
        <p:sp>
          <p:nvSpPr>
            <p:cNvPr id="469" name="Прямоугольник 468" hidden="0"/>
            <p:cNvSpPr/>
            <p:nvPr isPhoto="0" userDrawn="1"/>
          </p:nvSpPr>
          <p:spPr bwMode="auto">
            <a:xfrm>
              <a:off x="4197327" y="8796469"/>
              <a:ext cx="383999" cy="38399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22000"/>
              </a:schemeClr>
            </a:solidFill>
            <a:ln>
              <a:noFill/>
            </a:ln>
          </p:spPr>
        </p:sp>
        <p:sp>
          <p:nvSpPr>
            <p:cNvPr id="470" name="Прямоугольник 469" hidden="0"/>
            <p:cNvSpPr/>
            <p:nvPr isPhoto="0" userDrawn="1"/>
          </p:nvSpPr>
          <p:spPr bwMode="auto">
            <a:xfrm>
              <a:off x="4579506" y="8796469"/>
              <a:ext cx="383999" cy="38399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0"/>
              </a:schemeClr>
            </a:solidFill>
            <a:ln>
              <a:noFill/>
            </a:ln>
          </p:spPr>
        </p:sp>
        <p:sp>
          <p:nvSpPr>
            <p:cNvPr id="471" name="Прямоугольник 470" hidden="0"/>
            <p:cNvSpPr/>
            <p:nvPr isPhoto="0" userDrawn="1"/>
          </p:nvSpPr>
          <p:spPr bwMode="auto">
            <a:xfrm>
              <a:off x="4962449" y="8796469"/>
              <a:ext cx="383999" cy="38399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>
              <a:noFill/>
            </a:ln>
          </p:spPr>
        </p:sp>
        <p:sp>
          <p:nvSpPr>
            <p:cNvPr id="472" name="Прямоугольник 471" hidden="0"/>
            <p:cNvSpPr/>
            <p:nvPr isPhoto="0" userDrawn="1"/>
          </p:nvSpPr>
          <p:spPr bwMode="auto">
            <a:xfrm>
              <a:off x="3040334" y="8799984"/>
              <a:ext cx="1152000" cy="3804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</p:sp>
        <p:sp>
          <p:nvSpPr>
            <p:cNvPr id="473" name="Прямоугольник 472" hidden="0"/>
            <p:cNvSpPr/>
            <p:nvPr isPhoto="0" userDrawn="1"/>
          </p:nvSpPr>
          <p:spPr bwMode="auto">
            <a:xfrm>
              <a:off x="3044270" y="8799984"/>
              <a:ext cx="383999" cy="383999"/>
            </a:xfrm>
            <a:prstGeom prst="rect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</p:sp>
        <p:sp>
          <p:nvSpPr>
            <p:cNvPr id="474" name="Прямоугольник 473" hidden="0"/>
            <p:cNvSpPr/>
            <p:nvPr isPhoto="0" userDrawn="1"/>
          </p:nvSpPr>
          <p:spPr bwMode="auto">
            <a:xfrm>
              <a:off x="3426449" y="8799984"/>
              <a:ext cx="383999" cy="38399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</p:spPr>
        </p:sp>
        <p:sp>
          <p:nvSpPr>
            <p:cNvPr id="475" name="Прямоугольник 474" hidden="0"/>
            <p:cNvSpPr/>
            <p:nvPr isPhoto="0" userDrawn="1"/>
          </p:nvSpPr>
          <p:spPr bwMode="auto">
            <a:xfrm>
              <a:off x="3809391" y="8799984"/>
              <a:ext cx="383999" cy="38399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</p:sp>
        <p:sp>
          <p:nvSpPr>
            <p:cNvPr id="476" name="Прямоугольник 475" hidden="0"/>
            <p:cNvSpPr/>
            <p:nvPr isPhoto="0" userDrawn="1"/>
          </p:nvSpPr>
          <p:spPr bwMode="auto">
            <a:xfrm>
              <a:off x="1890803" y="8796469"/>
              <a:ext cx="1152000" cy="3804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</p:sp>
        <p:sp>
          <p:nvSpPr>
            <p:cNvPr id="477" name="Прямоугольник 476" hidden="0"/>
            <p:cNvSpPr/>
            <p:nvPr isPhoto="0" userDrawn="1"/>
          </p:nvSpPr>
          <p:spPr bwMode="auto">
            <a:xfrm>
              <a:off x="1894739" y="8796469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</p:sp>
        <p:sp>
          <p:nvSpPr>
            <p:cNvPr id="478" name="Прямоугольник 477" hidden="0"/>
            <p:cNvSpPr/>
            <p:nvPr isPhoto="0" userDrawn="1"/>
          </p:nvSpPr>
          <p:spPr bwMode="auto">
            <a:xfrm>
              <a:off x="2276918" y="8796469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0"/>
              </a:schemeClr>
            </a:solidFill>
            <a:ln>
              <a:noFill/>
            </a:ln>
          </p:spPr>
        </p:sp>
        <p:sp>
          <p:nvSpPr>
            <p:cNvPr id="479" name="Прямоугольник 478" hidden="0"/>
            <p:cNvSpPr/>
            <p:nvPr isPhoto="0" userDrawn="1"/>
          </p:nvSpPr>
          <p:spPr bwMode="auto">
            <a:xfrm>
              <a:off x="2659861" y="8796469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480" name="Прямоугольник 479" hidden="0"/>
            <p:cNvSpPr/>
            <p:nvPr isPhoto="0" userDrawn="1"/>
          </p:nvSpPr>
          <p:spPr bwMode="auto">
            <a:xfrm>
              <a:off x="741989" y="8796469"/>
              <a:ext cx="1152000" cy="3839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</p:sp>
        <p:sp>
          <p:nvSpPr>
            <p:cNvPr id="481" name="Прямоугольник 480" hidden="0"/>
            <p:cNvSpPr/>
            <p:nvPr isPhoto="0" userDrawn="1"/>
          </p:nvSpPr>
          <p:spPr bwMode="auto">
            <a:xfrm>
              <a:off x="745925" y="8796469"/>
              <a:ext cx="383999" cy="38399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99"/>
              </a:schemeClr>
            </a:solidFill>
            <a:ln>
              <a:noFill/>
            </a:ln>
          </p:spPr>
        </p:sp>
        <p:sp>
          <p:nvSpPr>
            <p:cNvPr id="482" name="Прямоугольник 481" hidden="0"/>
            <p:cNvSpPr/>
            <p:nvPr isPhoto="0" userDrawn="1"/>
          </p:nvSpPr>
          <p:spPr bwMode="auto">
            <a:xfrm>
              <a:off x="1128103" y="8796469"/>
              <a:ext cx="383999" cy="38399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3000"/>
              </a:schemeClr>
            </a:solidFill>
            <a:ln>
              <a:noFill/>
            </a:ln>
          </p:spPr>
        </p:sp>
        <p:sp>
          <p:nvSpPr>
            <p:cNvPr id="483" name="Прямоугольник 482" hidden="0"/>
            <p:cNvSpPr/>
            <p:nvPr isPhoto="0" userDrawn="1"/>
          </p:nvSpPr>
          <p:spPr bwMode="auto">
            <a:xfrm>
              <a:off x="1511046" y="8796469"/>
              <a:ext cx="383999" cy="38399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6998"/>
              </a:schemeClr>
            </a:solidFill>
            <a:ln>
              <a:noFill/>
            </a:ln>
          </p:spPr>
        </p:sp>
        <p:sp>
          <p:nvSpPr>
            <p:cNvPr id="484" name="Прямоугольник 483" hidden="0"/>
            <p:cNvSpPr/>
            <p:nvPr isPhoto="0" userDrawn="1"/>
          </p:nvSpPr>
          <p:spPr bwMode="auto">
            <a:xfrm>
              <a:off x="-22006" y="8800197"/>
              <a:ext cx="770417" cy="3802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sp>
        <p:sp>
          <p:nvSpPr>
            <p:cNvPr id="485" name="Прямоугольник 484" hidden="0"/>
            <p:cNvSpPr/>
            <p:nvPr isPhoto="0" userDrawn="1"/>
          </p:nvSpPr>
          <p:spPr bwMode="auto">
            <a:xfrm>
              <a:off x="-17473" y="8800197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0"/>
              </a:schemeClr>
            </a:solidFill>
            <a:ln>
              <a:noFill/>
            </a:ln>
          </p:spPr>
        </p:sp>
        <p:sp>
          <p:nvSpPr>
            <p:cNvPr id="486" name="Прямоугольник 485" hidden="0"/>
            <p:cNvSpPr/>
            <p:nvPr isPhoto="0" userDrawn="1"/>
          </p:nvSpPr>
          <p:spPr bwMode="auto">
            <a:xfrm>
              <a:off x="365469" y="8800197"/>
              <a:ext cx="383999" cy="38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0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1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9" y="980729"/>
            <a:ext cx="2743200" cy="5040559"/>
          </a:xfrm>
        </p:spPr>
        <p:txBody>
          <a:bodyPr vert="eaVert"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9" y="980727"/>
            <a:ext cx="8026399" cy="504056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0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1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1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07261" y="6109507"/>
            <a:ext cx="2844798" cy="365125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1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7758885" y="6132835"/>
            <a:ext cx="386079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1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190395" y="6132835"/>
            <a:ext cx="952634" cy="365125"/>
          </a:xfrm>
        </p:spPr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391" y="980729"/>
            <a:ext cx="10945215" cy="1002034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391" y="2060847"/>
            <a:ext cx="10945215" cy="396043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9" y="1423317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9" y="1423317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8" name="Дата 7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8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sp>
        <p:nvSpPr>
          <p:cNvPr id="11" name="Заголовок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41277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9" y="205253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41277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05253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0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1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sp>
        <p:nvSpPr>
          <p:cNvPr id="13" name="Заголовок 1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1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Дата 18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20" name="Нижний колонтитул 1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омер слайда 2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847861" y="1196753"/>
            <a:ext cx="6816757" cy="482453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3393" y="1196753"/>
            <a:ext cx="4011084" cy="48245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7" y="4797151"/>
            <a:ext cx="7315200" cy="576063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7" y="1196751"/>
            <a:ext cx="7315200" cy="35283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7" y="5445223"/>
            <a:ext cx="7315200" cy="502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Дата 8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" name="Прямоугольник 245" hidden="0"/>
          <p:cNvSpPr/>
          <p:nvPr isPhoto="0" userDrawn="1"/>
        </p:nvSpPr>
        <p:spPr bwMode="auto">
          <a:xfrm>
            <a:off x="759075" y="-8406"/>
            <a:ext cx="1144579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51" name="Прямоугольник 350" hidden="0"/>
          <p:cNvSpPr/>
          <p:nvPr isPhoto="0" userDrawn="1"/>
        </p:nvSpPr>
        <p:spPr bwMode="auto">
          <a:xfrm>
            <a:off x="1" y="-5610"/>
            <a:ext cx="765453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grpSp>
        <p:nvGrpSpPr>
          <p:cNvPr id="7" name="Group 6" hidden="0"/>
          <p:cNvGrpSpPr/>
          <p:nvPr isPhoto="0" userDrawn="1"/>
        </p:nvGrpSpPr>
        <p:grpSpPr bwMode="auto">
          <a:xfrm>
            <a:off x="2" y="-8405"/>
            <a:ext cx="12199158" cy="867598"/>
            <a:chOff x="1" y="-11207"/>
            <a:chExt cx="12199158" cy="1156798"/>
          </a:xfrm>
        </p:grpSpPr>
        <p:grpSp>
          <p:nvGrpSpPr>
            <p:cNvPr id="113" name="Группа 112" hidden="0"/>
            <p:cNvGrpSpPr/>
            <p:nvPr isPhoto="0" userDrawn="1"/>
          </p:nvGrpSpPr>
          <p:grpSpPr bwMode="auto">
            <a:xfrm>
              <a:off x="11052937" y="-6409"/>
              <a:ext cx="1146222" cy="1147201"/>
              <a:chOff x="8985289" y="2208431"/>
              <a:chExt cx="1153652" cy="1152000"/>
            </a:xfrm>
          </p:grpSpPr>
          <p:sp>
            <p:nvSpPr>
              <p:cNvPr id="6" name="Прямоугольник 5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5" name="Группа 4" hidden="0"/>
              <p:cNvGrpSpPr/>
              <p:nvPr isPhoto="0" userDrawn="1"/>
            </p:nvGrpSpPr>
            <p:grpSpPr bwMode="auto">
              <a:xfrm>
                <a:off x="8985289" y="2208431"/>
                <a:ext cx="1153652" cy="1152000"/>
                <a:chOff x="8985289" y="2208431"/>
                <a:chExt cx="1153652" cy="1152000"/>
              </a:xfrm>
            </p:grpSpPr>
            <p:sp>
              <p:nvSpPr>
                <p:cNvPr id="158" name="Прямоугольник 157" hidden="0"/>
                <p:cNvSpPr/>
                <p:nvPr isPhoto="0" userDrawn="1"/>
              </p:nvSpPr>
              <p:spPr bwMode="auto">
                <a:xfrm>
                  <a:off x="898528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159" name="Прямоугольник 158" hidden="0"/>
                <p:cNvSpPr/>
                <p:nvPr isPhoto="0" userDrawn="1"/>
              </p:nvSpPr>
              <p:spPr bwMode="auto">
                <a:xfrm>
                  <a:off x="9367467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</p:sp>
            <p:sp>
              <p:nvSpPr>
                <p:cNvPr id="160" name="Прямоугольник 159" hidden="0"/>
                <p:cNvSpPr/>
                <p:nvPr isPhoto="0" userDrawn="1"/>
              </p:nvSpPr>
              <p:spPr bwMode="auto">
                <a:xfrm>
                  <a:off x="9750410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161" name="Прямоугольник 160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162" name="Прямоугольник 161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163" name="Прямоугольник 162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164" name="Прямоугольник 163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165" name="Прямоугольник 164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166" name="Прямоугольник 165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191" name="Группа 190" hidden="0"/>
            <p:cNvGrpSpPr/>
            <p:nvPr isPhoto="0" userDrawn="1"/>
          </p:nvGrpSpPr>
          <p:grpSpPr bwMode="auto">
            <a:xfrm>
              <a:off x="9908949" y="-9923"/>
              <a:ext cx="1145630" cy="1152000"/>
              <a:chOff x="8985885" y="2208431"/>
              <a:chExt cx="1153056" cy="1152000"/>
            </a:xfrm>
          </p:grpSpPr>
          <p:sp>
            <p:nvSpPr>
              <p:cNvPr id="192" name="Прямоугольник 191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193" name="Группа 192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194" name="Прямоугольник 193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195" name="Прямоугольник 194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</p:sp>
            <p:sp>
              <p:nvSpPr>
                <p:cNvPr id="196" name="Прямоугольник 195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197" name="Прямоугольник 196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198" name="Прямоугольник 197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199" name="Прямоугольник 198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00" name="Прямоугольник 199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201" name="Прямоугольник 200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202" name="Прямоугольник 201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03" name="Группа 202" hidden="0"/>
            <p:cNvGrpSpPr/>
            <p:nvPr isPhoto="0" userDrawn="1"/>
          </p:nvGrpSpPr>
          <p:grpSpPr bwMode="auto">
            <a:xfrm>
              <a:off x="8763318" y="-6409"/>
              <a:ext cx="1149082" cy="1152000"/>
              <a:chOff x="8985885" y="2208431"/>
              <a:chExt cx="1156531" cy="1152000"/>
            </a:xfrm>
          </p:grpSpPr>
          <p:sp>
            <p:nvSpPr>
              <p:cNvPr id="204" name="Прямоугольник 203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205" name="Группа 204" hidden="0"/>
              <p:cNvGrpSpPr/>
              <p:nvPr isPhoto="0" userDrawn="1"/>
            </p:nvGrpSpPr>
            <p:grpSpPr bwMode="auto">
              <a:xfrm>
                <a:off x="8988763" y="2208431"/>
                <a:ext cx="1153652" cy="1152000"/>
                <a:chOff x="8988763" y="2208431"/>
                <a:chExt cx="1153652" cy="1152000"/>
              </a:xfrm>
            </p:grpSpPr>
            <p:sp>
              <p:nvSpPr>
                <p:cNvPr id="206" name="Прямоугольник 205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</p:sp>
            <p:sp>
              <p:nvSpPr>
                <p:cNvPr id="207" name="Прямоугольник 206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62000"/>
                  </a:schemeClr>
                </a:solidFill>
                <a:ln>
                  <a:noFill/>
                </a:ln>
              </p:spPr>
            </p:sp>
            <p:sp>
              <p:nvSpPr>
                <p:cNvPr id="208" name="Прямоугольник 207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5000"/>
                  </a:schemeClr>
                </a:solidFill>
                <a:ln>
                  <a:noFill/>
                </a:ln>
              </p:spPr>
            </p:sp>
            <p:sp>
              <p:nvSpPr>
                <p:cNvPr id="209" name="Прямоугольник 208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46000"/>
                  </a:schemeClr>
                </a:solidFill>
                <a:ln>
                  <a:noFill/>
                </a:ln>
              </p:spPr>
            </p:sp>
            <p:sp>
              <p:nvSpPr>
                <p:cNvPr id="210" name="Прямоугольник 209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211" name="Прямоугольник 210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212" name="Прямоугольник 211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213" name="Прямоугольник 212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14" name="Прямоугольник 213" hidden="0"/>
                <p:cNvSpPr/>
                <p:nvPr isPhoto="0" userDrawn="1"/>
              </p:nvSpPr>
              <p:spPr bwMode="auto">
                <a:xfrm>
                  <a:off x="9758417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15" name="Группа 214" hidden="0"/>
            <p:cNvGrpSpPr/>
            <p:nvPr isPhoto="0" userDrawn="1"/>
          </p:nvGrpSpPr>
          <p:grpSpPr bwMode="auto">
            <a:xfrm>
              <a:off x="7621191" y="-9923"/>
              <a:ext cx="1145630" cy="1152000"/>
              <a:chOff x="8985885" y="2208431"/>
              <a:chExt cx="1153056" cy="1152000"/>
            </a:xfrm>
          </p:grpSpPr>
          <p:sp>
            <p:nvSpPr>
              <p:cNvPr id="216" name="Прямоугольник 215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</p:sp>
          <p:grpSp>
            <p:nvGrpSpPr>
              <p:cNvPr id="217" name="Группа 216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218" name="Прямоугольник 217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219" name="Прямоугольник 218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38000"/>
                  </a:schemeClr>
                </a:solidFill>
                <a:ln>
                  <a:noFill/>
                </a:ln>
              </p:spPr>
            </p:sp>
            <p:sp>
              <p:nvSpPr>
                <p:cNvPr id="220" name="Прямоугольник 219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24000"/>
                  </a:schemeClr>
                </a:solidFill>
                <a:ln>
                  <a:noFill/>
                </a:ln>
              </p:spPr>
            </p:sp>
            <p:sp>
              <p:nvSpPr>
                <p:cNvPr id="221" name="Прямоугольник 220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35000"/>
                  </a:schemeClr>
                </a:solidFill>
                <a:ln>
                  <a:noFill/>
                </a:ln>
              </p:spPr>
            </p:sp>
            <p:sp>
              <p:nvSpPr>
                <p:cNvPr id="222" name="Прямоугольник 221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223" name="Прямоугольник 222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24" name="Прямоугольник 223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25000"/>
                  </a:schemeClr>
                </a:solidFill>
                <a:ln>
                  <a:noFill/>
                </a:ln>
              </p:spPr>
            </p:sp>
            <p:sp>
              <p:nvSpPr>
                <p:cNvPr id="225" name="Прямоугольник 224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226" name="Прямоугольник 225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9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27" name="Группа 226" hidden="0"/>
            <p:cNvGrpSpPr/>
            <p:nvPr isPhoto="0" userDrawn="1"/>
          </p:nvGrpSpPr>
          <p:grpSpPr bwMode="auto">
            <a:xfrm>
              <a:off x="6479777" y="-9923"/>
              <a:ext cx="1145630" cy="1152000"/>
              <a:chOff x="8985885" y="2208431"/>
              <a:chExt cx="1153056" cy="1152000"/>
            </a:xfrm>
          </p:grpSpPr>
          <p:sp>
            <p:nvSpPr>
              <p:cNvPr id="228" name="Прямоугольник 227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229" name="Группа 228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230" name="Прямоугольник 229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48000"/>
                  </a:schemeClr>
                </a:solidFill>
                <a:ln>
                  <a:noFill/>
                </a:ln>
              </p:spPr>
            </p:sp>
            <p:sp>
              <p:nvSpPr>
                <p:cNvPr id="231" name="Прямоугольник 230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29000"/>
                  </a:schemeClr>
                </a:solidFill>
                <a:ln>
                  <a:noFill/>
                </a:ln>
              </p:spPr>
            </p:sp>
            <p:sp>
              <p:nvSpPr>
                <p:cNvPr id="232" name="Прямоугольник 231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5999"/>
                  </a:schemeClr>
                </a:solidFill>
                <a:ln>
                  <a:noFill/>
                </a:ln>
              </p:spPr>
            </p:sp>
            <p:sp>
              <p:nvSpPr>
                <p:cNvPr id="233" name="Прямоугольник 232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234" name="Прямоугольник 233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3000"/>
                  </a:schemeClr>
                </a:solidFill>
                <a:ln>
                  <a:noFill/>
                </a:ln>
              </p:spPr>
            </p:sp>
            <p:sp>
              <p:nvSpPr>
                <p:cNvPr id="235" name="Прямоугольник 234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26998"/>
                  </a:schemeClr>
                </a:solidFill>
                <a:ln>
                  <a:noFill/>
                </a:ln>
              </p:spPr>
            </p:sp>
            <p:sp>
              <p:nvSpPr>
                <p:cNvPr id="236" name="Прямоугольник 235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5000"/>
                  </a:schemeClr>
                </a:solidFill>
                <a:ln>
                  <a:noFill/>
                </a:ln>
              </p:spPr>
            </p:sp>
            <p:sp>
              <p:nvSpPr>
                <p:cNvPr id="237" name="Прямоугольник 236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238" name="Прямоугольник 237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7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41" name="Группа 240" hidden="0"/>
            <p:cNvGrpSpPr/>
            <p:nvPr isPhoto="0" userDrawn="1"/>
          </p:nvGrpSpPr>
          <p:grpSpPr bwMode="auto">
            <a:xfrm>
              <a:off x="5332234" y="-7693"/>
              <a:ext cx="1146222" cy="1152000"/>
              <a:chOff x="8985289" y="2208431"/>
              <a:chExt cx="1153652" cy="1152000"/>
            </a:xfrm>
          </p:grpSpPr>
          <p:sp>
            <p:nvSpPr>
              <p:cNvPr id="290" name="Прямоугольник 289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291" name="Группа 290" hidden="0"/>
              <p:cNvGrpSpPr/>
              <p:nvPr isPhoto="0" userDrawn="1"/>
            </p:nvGrpSpPr>
            <p:grpSpPr bwMode="auto">
              <a:xfrm>
                <a:off x="8985289" y="2208431"/>
                <a:ext cx="1153652" cy="1152000"/>
                <a:chOff x="8985289" y="2208431"/>
                <a:chExt cx="1153652" cy="1152000"/>
              </a:xfrm>
            </p:grpSpPr>
            <p:sp>
              <p:nvSpPr>
                <p:cNvPr id="292" name="Прямоугольник 291" hidden="0"/>
                <p:cNvSpPr/>
                <p:nvPr isPhoto="0" userDrawn="1"/>
              </p:nvSpPr>
              <p:spPr bwMode="auto">
                <a:xfrm>
                  <a:off x="898528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293" name="Прямоугольник 292" hidden="0"/>
                <p:cNvSpPr/>
                <p:nvPr isPhoto="0" userDrawn="1"/>
              </p:nvSpPr>
              <p:spPr bwMode="auto">
                <a:xfrm>
                  <a:off x="9367467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</p:sp>
            <p:sp>
              <p:nvSpPr>
                <p:cNvPr id="294" name="Прямоугольник 293" hidden="0"/>
                <p:cNvSpPr/>
                <p:nvPr isPhoto="0" userDrawn="1"/>
              </p:nvSpPr>
              <p:spPr bwMode="auto">
                <a:xfrm>
                  <a:off x="9750410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295" name="Прямоугольник 294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296" name="Прямоугольник 295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297" name="Прямоугольник 296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98" name="Прямоугольник 297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299" name="Прямоугольник 298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300" name="Прямоугольник 299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42" name="Группа 241" hidden="0"/>
            <p:cNvGrpSpPr/>
            <p:nvPr isPhoto="0" userDrawn="1"/>
          </p:nvGrpSpPr>
          <p:grpSpPr bwMode="auto">
            <a:xfrm>
              <a:off x="4188246" y="-11207"/>
              <a:ext cx="1145630" cy="1152000"/>
              <a:chOff x="8985885" y="2208431"/>
              <a:chExt cx="1153056" cy="1152000"/>
            </a:xfrm>
          </p:grpSpPr>
          <p:sp>
            <p:nvSpPr>
              <p:cNvPr id="279" name="Прямоугольник 278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280" name="Группа 279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281" name="Прямоугольник 280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282" name="Прямоугольник 281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</p:sp>
            <p:sp>
              <p:nvSpPr>
                <p:cNvPr id="283" name="Прямоугольник 282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284" name="Прямоугольник 283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285" name="Прямоугольник 284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286" name="Прямоугольник 285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87" name="Прямоугольник 286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288" name="Прямоугольник 287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289" name="Прямоугольник 288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43" name="Группа 242" hidden="0"/>
            <p:cNvGrpSpPr/>
            <p:nvPr isPhoto="0" userDrawn="1"/>
          </p:nvGrpSpPr>
          <p:grpSpPr bwMode="auto">
            <a:xfrm>
              <a:off x="3042615" y="-7693"/>
              <a:ext cx="1149082" cy="1152000"/>
              <a:chOff x="8985885" y="2208431"/>
              <a:chExt cx="1156531" cy="1152000"/>
            </a:xfrm>
          </p:grpSpPr>
          <p:sp>
            <p:nvSpPr>
              <p:cNvPr id="268" name="Прямоугольник 267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269" name="Группа 268" hidden="0"/>
              <p:cNvGrpSpPr/>
              <p:nvPr isPhoto="0" userDrawn="1"/>
            </p:nvGrpSpPr>
            <p:grpSpPr bwMode="auto">
              <a:xfrm>
                <a:off x="8988763" y="2208431"/>
                <a:ext cx="1153652" cy="1152000"/>
                <a:chOff x="8988763" y="2208431"/>
                <a:chExt cx="1153652" cy="1152000"/>
              </a:xfrm>
            </p:grpSpPr>
            <p:sp>
              <p:nvSpPr>
                <p:cNvPr id="270" name="Прямоугольник 269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</p:sp>
            <p:sp>
              <p:nvSpPr>
                <p:cNvPr id="271" name="Прямоугольник 270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62000"/>
                  </a:schemeClr>
                </a:solidFill>
                <a:ln>
                  <a:noFill/>
                </a:ln>
              </p:spPr>
            </p:sp>
            <p:sp>
              <p:nvSpPr>
                <p:cNvPr id="272" name="Прямоугольник 271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5000"/>
                  </a:schemeClr>
                </a:solidFill>
                <a:ln>
                  <a:noFill/>
                </a:ln>
              </p:spPr>
            </p:sp>
            <p:sp>
              <p:nvSpPr>
                <p:cNvPr id="273" name="Прямоугольник 272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46000"/>
                  </a:schemeClr>
                </a:solidFill>
                <a:ln>
                  <a:noFill/>
                </a:ln>
              </p:spPr>
            </p:sp>
            <p:sp>
              <p:nvSpPr>
                <p:cNvPr id="274" name="Прямоугольник 273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275" name="Прямоугольник 274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276" name="Прямоугольник 275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277" name="Прямоугольник 276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78" name="Прямоугольник 277" hidden="0"/>
                <p:cNvSpPr/>
                <p:nvPr isPhoto="0" userDrawn="1"/>
              </p:nvSpPr>
              <p:spPr bwMode="auto">
                <a:xfrm>
                  <a:off x="9758417" y="2976431"/>
                  <a:ext cx="383999" cy="383999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44" name="Группа 243" hidden="0"/>
            <p:cNvGrpSpPr/>
            <p:nvPr isPhoto="0" userDrawn="1"/>
          </p:nvGrpSpPr>
          <p:grpSpPr bwMode="auto">
            <a:xfrm>
              <a:off x="1900489" y="-11207"/>
              <a:ext cx="1145630" cy="1152000"/>
              <a:chOff x="8985885" y="2208431"/>
              <a:chExt cx="1153056" cy="1152000"/>
            </a:xfrm>
          </p:grpSpPr>
          <p:sp>
            <p:nvSpPr>
              <p:cNvPr id="257" name="Прямоугольник 256" hidden="0"/>
              <p:cNvSpPr/>
              <p:nvPr isPhoto="0" userDrawn="1"/>
            </p:nvSpPr>
            <p:spPr bwMode="auto">
              <a:xfrm>
                <a:off x="8985885" y="2208431"/>
                <a:ext cx="1152000" cy="11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</p:sp>
          <p:grpSp>
            <p:nvGrpSpPr>
              <p:cNvPr id="258" name="Группа 257" hidden="0"/>
              <p:cNvGrpSpPr/>
              <p:nvPr isPhoto="0" userDrawn="1"/>
            </p:nvGrpSpPr>
            <p:grpSpPr bwMode="auto">
              <a:xfrm>
                <a:off x="8988763" y="2208431"/>
                <a:ext cx="1150178" cy="1152000"/>
                <a:chOff x="8988763" y="2208431"/>
                <a:chExt cx="1150178" cy="1152000"/>
              </a:xfrm>
            </p:grpSpPr>
            <p:sp>
              <p:nvSpPr>
                <p:cNvPr id="259" name="Прямоугольник 258" hidden="0"/>
                <p:cNvSpPr/>
                <p:nvPr isPhoto="0" userDrawn="1"/>
              </p:nvSpPr>
              <p:spPr bwMode="auto">
                <a:xfrm>
                  <a:off x="8989821" y="2592432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260" name="Прямоугольник 259" hidden="0"/>
                <p:cNvSpPr/>
                <p:nvPr isPhoto="0" userDrawn="1"/>
              </p:nvSpPr>
              <p:spPr bwMode="auto">
                <a:xfrm>
                  <a:off x="9371999" y="2592432"/>
                  <a:ext cx="383999" cy="38399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38000"/>
                  </a:schemeClr>
                </a:solidFill>
                <a:ln>
                  <a:noFill/>
                </a:ln>
              </p:spPr>
            </p:sp>
            <p:sp>
              <p:nvSpPr>
                <p:cNvPr id="261" name="Прямоугольник 260" hidden="0"/>
                <p:cNvSpPr/>
                <p:nvPr isPhoto="0" userDrawn="1"/>
              </p:nvSpPr>
              <p:spPr bwMode="auto">
                <a:xfrm>
                  <a:off x="9754942" y="2592432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24000"/>
                  </a:schemeClr>
                </a:solidFill>
                <a:ln>
                  <a:noFill/>
                </a:ln>
              </p:spPr>
            </p:sp>
            <p:sp>
              <p:nvSpPr>
                <p:cNvPr id="262" name="Прямоугольник 261" hidden="0"/>
                <p:cNvSpPr/>
                <p:nvPr isPhoto="0" userDrawn="1"/>
              </p:nvSpPr>
              <p:spPr bwMode="auto">
                <a:xfrm>
                  <a:off x="8989821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35000"/>
                  </a:schemeClr>
                </a:solidFill>
                <a:ln>
                  <a:noFill/>
                </a:ln>
              </p:spPr>
            </p:sp>
            <p:sp>
              <p:nvSpPr>
                <p:cNvPr id="263" name="Прямоугольник 262" hidden="0"/>
                <p:cNvSpPr/>
                <p:nvPr isPhoto="0" userDrawn="1"/>
              </p:nvSpPr>
              <p:spPr bwMode="auto">
                <a:xfrm>
                  <a:off x="9371999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264" name="Прямоугольник 263" hidden="0"/>
                <p:cNvSpPr/>
                <p:nvPr isPhoto="0" userDrawn="1"/>
              </p:nvSpPr>
              <p:spPr bwMode="auto">
                <a:xfrm>
                  <a:off x="9754942" y="2208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65" name="Прямоугольник 264" hidden="0"/>
                <p:cNvSpPr/>
                <p:nvPr isPhoto="0" userDrawn="1"/>
              </p:nvSpPr>
              <p:spPr bwMode="auto">
                <a:xfrm>
                  <a:off x="8988763" y="2976431"/>
                  <a:ext cx="383999" cy="38399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25000"/>
                  </a:schemeClr>
                </a:solidFill>
                <a:ln>
                  <a:noFill/>
                </a:ln>
              </p:spPr>
            </p:sp>
            <p:sp>
              <p:nvSpPr>
                <p:cNvPr id="266" name="Прямоугольник 265" hidden="0"/>
                <p:cNvSpPr/>
                <p:nvPr isPhoto="0" userDrawn="1"/>
              </p:nvSpPr>
              <p:spPr bwMode="auto">
                <a:xfrm>
                  <a:off x="9370942" y="2976431"/>
                  <a:ext cx="383999" cy="38399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267" name="Прямоугольник 266" hidden="0"/>
                <p:cNvSpPr/>
                <p:nvPr isPhoto="0" userDrawn="1"/>
              </p:nvSpPr>
              <p:spPr bwMode="auto">
                <a:xfrm>
                  <a:off x="9753885" y="2976431"/>
                  <a:ext cx="383999" cy="383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9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4" name="Group 3" hidden="0"/>
            <p:cNvGrpSpPr/>
            <p:nvPr isPhoto="0" userDrawn="1"/>
          </p:nvGrpSpPr>
          <p:grpSpPr bwMode="auto">
            <a:xfrm>
              <a:off x="762985" y="-11207"/>
              <a:ext cx="1141719" cy="1156798"/>
              <a:chOff x="762985" y="-11207"/>
              <a:chExt cx="1141719" cy="1156798"/>
            </a:xfrm>
          </p:grpSpPr>
          <p:sp>
            <p:nvSpPr>
              <p:cNvPr id="248" name="Прямоугольник 247" hidden="0"/>
              <p:cNvSpPr/>
              <p:nvPr isPhoto="0" userDrawn="1"/>
            </p:nvSpPr>
            <p:spPr bwMode="auto">
              <a:xfrm>
                <a:off x="762985" y="372791"/>
                <a:ext cx="381526" cy="383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48000"/>
                </a:schemeClr>
              </a:solidFill>
              <a:ln>
                <a:noFill/>
              </a:ln>
            </p:spPr>
          </p:sp>
          <p:sp>
            <p:nvSpPr>
              <p:cNvPr id="249" name="Прямоугольник 248" hidden="0"/>
              <p:cNvSpPr/>
              <p:nvPr isPhoto="0" userDrawn="1"/>
            </p:nvSpPr>
            <p:spPr bwMode="auto">
              <a:xfrm>
                <a:off x="1142702" y="372791"/>
                <a:ext cx="381526" cy="383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9000"/>
                </a:schemeClr>
              </a:solidFill>
              <a:ln>
                <a:noFill/>
              </a:ln>
            </p:spPr>
          </p:sp>
          <p:sp>
            <p:nvSpPr>
              <p:cNvPr id="250" name="Прямоугольник 249" hidden="0"/>
              <p:cNvSpPr/>
              <p:nvPr isPhoto="0" userDrawn="1"/>
            </p:nvSpPr>
            <p:spPr bwMode="auto">
              <a:xfrm>
                <a:off x="1523178" y="372791"/>
                <a:ext cx="381526" cy="383999"/>
              </a:xfrm>
              <a:prstGeom prst="rect">
                <a:avLst/>
              </a:prstGeom>
              <a:solidFill>
                <a:schemeClr val="accent2">
                  <a:lumMod val="75000"/>
                  <a:alpha val="15999"/>
                </a:schemeClr>
              </a:solidFill>
              <a:ln>
                <a:noFill/>
              </a:ln>
            </p:spPr>
          </p:sp>
          <p:sp>
            <p:nvSpPr>
              <p:cNvPr id="251" name="Прямоугольник 250" hidden="0"/>
              <p:cNvSpPr/>
              <p:nvPr isPhoto="0" userDrawn="1"/>
            </p:nvSpPr>
            <p:spPr bwMode="auto">
              <a:xfrm>
                <a:off x="762985" y="-11207"/>
                <a:ext cx="381526" cy="383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3999"/>
                </a:schemeClr>
              </a:solidFill>
              <a:ln>
                <a:noFill/>
              </a:ln>
            </p:spPr>
          </p:sp>
          <p:sp>
            <p:nvSpPr>
              <p:cNvPr id="252" name="Прямоугольник 251" hidden="0"/>
              <p:cNvSpPr/>
              <p:nvPr isPhoto="0" userDrawn="1"/>
            </p:nvSpPr>
            <p:spPr bwMode="auto">
              <a:xfrm>
                <a:off x="1142702" y="-11207"/>
                <a:ext cx="381526" cy="383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23000"/>
                </a:schemeClr>
              </a:solidFill>
              <a:ln>
                <a:noFill/>
              </a:ln>
            </p:spPr>
          </p:sp>
          <p:sp>
            <p:nvSpPr>
              <p:cNvPr id="253" name="Прямоугольник 252" hidden="0"/>
              <p:cNvSpPr/>
              <p:nvPr isPhoto="0" userDrawn="1"/>
            </p:nvSpPr>
            <p:spPr bwMode="auto">
              <a:xfrm>
                <a:off x="1523178" y="-11207"/>
                <a:ext cx="381526" cy="3839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6998"/>
                </a:schemeClr>
              </a:solidFill>
              <a:ln>
                <a:noFill/>
              </a:ln>
            </p:spPr>
          </p:sp>
          <p:sp>
            <p:nvSpPr>
              <p:cNvPr id="254" name="Прямоугольник 253" hidden="0"/>
              <p:cNvSpPr/>
              <p:nvPr isPhoto="0" userDrawn="1"/>
            </p:nvSpPr>
            <p:spPr bwMode="auto">
              <a:xfrm>
                <a:off x="765835" y="761590"/>
                <a:ext cx="381526" cy="383999"/>
              </a:xfrm>
              <a:prstGeom prst="rect">
                <a:avLst/>
              </a:prstGeom>
              <a:solidFill>
                <a:schemeClr val="accent2">
                  <a:lumMod val="75000"/>
                  <a:alpha val="65000"/>
                </a:schemeClr>
              </a:solidFill>
              <a:ln>
                <a:noFill/>
              </a:ln>
            </p:spPr>
          </p:sp>
          <p:sp>
            <p:nvSpPr>
              <p:cNvPr id="255" name="Прямоугольник 254" hidden="0"/>
              <p:cNvSpPr/>
              <p:nvPr isPhoto="0" userDrawn="1"/>
            </p:nvSpPr>
            <p:spPr bwMode="auto">
              <a:xfrm>
                <a:off x="1141651" y="756792"/>
                <a:ext cx="381526" cy="383999"/>
              </a:xfrm>
              <a:prstGeom prst="rect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</p:sp>
          <p:sp>
            <p:nvSpPr>
              <p:cNvPr id="256" name="Прямоугольник 255" hidden="0"/>
              <p:cNvSpPr/>
              <p:nvPr isPhoto="0" userDrawn="1"/>
            </p:nvSpPr>
            <p:spPr bwMode="auto">
              <a:xfrm>
                <a:off x="1522127" y="756792"/>
                <a:ext cx="381526" cy="383999"/>
              </a:xfrm>
              <a:prstGeom prst="rect">
                <a:avLst/>
              </a:prstGeom>
              <a:solidFill>
                <a:schemeClr val="accent6">
                  <a:lumMod val="75000"/>
                  <a:alpha val="57000"/>
                </a:schemeClr>
              </a:solidFill>
              <a:ln>
                <a:noFill/>
              </a:ln>
            </p:spPr>
          </p:sp>
        </p:grpSp>
        <p:grpSp>
          <p:nvGrpSpPr>
            <p:cNvPr id="352" name="Группа 351" hidden="0"/>
            <p:cNvGrpSpPr/>
            <p:nvPr isPhoto="0" userDrawn="1"/>
          </p:nvGrpSpPr>
          <p:grpSpPr bwMode="auto">
            <a:xfrm>
              <a:off x="1" y="-7479"/>
              <a:ext cx="766505" cy="1148271"/>
              <a:chOff x="9367467" y="2208431"/>
              <a:chExt cx="771474" cy="1152000"/>
            </a:xfrm>
          </p:grpSpPr>
          <p:sp>
            <p:nvSpPr>
              <p:cNvPr id="354" name="Прямоугольник 353" hidden="0"/>
              <p:cNvSpPr/>
              <p:nvPr isPhoto="0" userDrawn="1"/>
            </p:nvSpPr>
            <p:spPr bwMode="auto">
              <a:xfrm>
                <a:off x="9367467" y="2592432"/>
                <a:ext cx="383999" cy="3839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</p:sp>
          <p:sp>
            <p:nvSpPr>
              <p:cNvPr id="355" name="Прямоугольник 354" hidden="0"/>
              <p:cNvSpPr/>
              <p:nvPr isPhoto="0" userDrawn="1"/>
            </p:nvSpPr>
            <p:spPr bwMode="auto">
              <a:xfrm>
                <a:off x="9750410" y="2592432"/>
                <a:ext cx="383999" cy="38399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45000"/>
                </a:schemeClr>
              </a:solidFill>
              <a:ln>
                <a:noFill/>
              </a:ln>
            </p:spPr>
          </p:sp>
          <p:sp>
            <p:nvSpPr>
              <p:cNvPr id="357" name="Прямоугольник 356" hidden="0"/>
              <p:cNvSpPr/>
              <p:nvPr isPhoto="0" userDrawn="1"/>
            </p:nvSpPr>
            <p:spPr bwMode="auto">
              <a:xfrm>
                <a:off x="9371999" y="2208431"/>
                <a:ext cx="383999" cy="3839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</p:sp>
          <p:sp>
            <p:nvSpPr>
              <p:cNvPr id="358" name="Прямоугольник 357" hidden="0"/>
              <p:cNvSpPr/>
              <p:nvPr isPhoto="0" userDrawn="1"/>
            </p:nvSpPr>
            <p:spPr bwMode="auto">
              <a:xfrm>
                <a:off x="9754942" y="2208431"/>
                <a:ext cx="383999" cy="3839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</p:sp>
          <p:sp>
            <p:nvSpPr>
              <p:cNvPr id="360" name="Прямоугольник 359" hidden="0"/>
              <p:cNvSpPr/>
              <p:nvPr isPhoto="0" userDrawn="1"/>
            </p:nvSpPr>
            <p:spPr bwMode="auto">
              <a:xfrm>
                <a:off x="9370942" y="2976431"/>
                <a:ext cx="383999" cy="383999"/>
              </a:xfrm>
              <a:prstGeom prst="rect">
                <a:avLst/>
              </a:prstGeom>
              <a:solidFill>
                <a:schemeClr val="tx2">
                  <a:lumMod val="75000"/>
                  <a:alpha val="0"/>
                </a:schemeClr>
              </a:solidFill>
              <a:ln>
                <a:noFill/>
              </a:ln>
            </p:spPr>
          </p:sp>
          <p:sp>
            <p:nvSpPr>
              <p:cNvPr id="361" name="Прямоугольник 360" hidden="0"/>
              <p:cNvSpPr/>
              <p:nvPr isPhoto="0" userDrawn="1"/>
            </p:nvSpPr>
            <p:spPr bwMode="auto">
              <a:xfrm>
                <a:off x="9753885" y="2976431"/>
                <a:ext cx="383999" cy="383999"/>
              </a:xfrm>
              <a:prstGeom prst="rect">
                <a:avLst/>
              </a:prstGeom>
              <a:solidFill>
                <a:schemeClr val="tx2">
                  <a:lumMod val="75000"/>
                  <a:alpha val="20000"/>
                </a:schemeClr>
              </a:solidFill>
              <a:ln>
                <a:noFill/>
              </a:ln>
            </p:spPr>
          </p:sp>
        </p:grpSp>
      </p:grpSp>
      <p:sp>
        <p:nvSpPr>
          <p:cNvPr id="483" name="Прямоугольник 482" hidden="0"/>
          <p:cNvSpPr/>
          <p:nvPr isPhoto="0" userDrawn="1"/>
        </p:nvSpPr>
        <p:spPr bwMode="auto">
          <a:xfrm>
            <a:off x="11049447" y="6600570"/>
            <a:ext cx="1144157" cy="255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88" name="Прямоугольник 487" hidden="0"/>
          <p:cNvSpPr/>
          <p:nvPr isPhoto="0" userDrawn="1"/>
        </p:nvSpPr>
        <p:spPr bwMode="auto">
          <a:xfrm>
            <a:off x="11053358" y="6594997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</p:sp>
      <p:sp>
        <p:nvSpPr>
          <p:cNvPr id="489" name="Прямоугольник 488" hidden="0"/>
          <p:cNvSpPr/>
          <p:nvPr isPhoto="0" userDrawn="1"/>
        </p:nvSpPr>
        <p:spPr bwMode="auto">
          <a:xfrm>
            <a:off x="11432934" y="6600570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490" name="Прямоугольник 489" hidden="0"/>
          <p:cNvSpPr/>
          <p:nvPr isPhoto="0" userDrawn="1"/>
        </p:nvSpPr>
        <p:spPr bwMode="auto">
          <a:xfrm>
            <a:off x="11813271" y="6600570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472" name="Прямоугольник 471" hidden="0"/>
          <p:cNvSpPr/>
          <p:nvPr isPhoto="0" userDrawn="1"/>
        </p:nvSpPr>
        <p:spPr bwMode="auto">
          <a:xfrm>
            <a:off x="9905290" y="6598214"/>
            <a:ext cx="1144157" cy="255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477" name="Прямоугольник 476" hidden="0"/>
          <p:cNvSpPr/>
          <p:nvPr isPhoto="0" userDrawn="1"/>
        </p:nvSpPr>
        <p:spPr bwMode="auto">
          <a:xfrm>
            <a:off x="9909199" y="6598214"/>
            <a:ext cx="381384" cy="257430"/>
          </a:xfrm>
          <a:prstGeom prst="rect">
            <a:avLst/>
          </a:prstGeom>
          <a:solidFill>
            <a:schemeClr val="accent3">
              <a:lumMod val="20000"/>
              <a:lumOff val="80000"/>
              <a:alpha val="22000"/>
            </a:schemeClr>
          </a:solidFill>
          <a:ln>
            <a:noFill/>
          </a:ln>
        </p:spPr>
      </p:sp>
      <p:sp>
        <p:nvSpPr>
          <p:cNvPr id="478" name="Прямоугольник 477" hidden="0"/>
          <p:cNvSpPr/>
          <p:nvPr isPhoto="0" userDrawn="1"/>
        </p:nvSpPr>
        <p:spPr bwMode="auto">
          <a:xfrm>
            <a:off x="10289537" y="6681515"/>
            <a:ext cx="381384" cy="257430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>
            <a:noFill/>
          </a:ln>
        </p:spPr>
      </p:sp>
      <p:sp>
        <p:nvSpPr>
          <p:cNvPr id="479" name="Прямоугольник 478" hidden="0"/>
          <p:cNvSpPr/>
          <p:nvPr isPhoto="0" userDrawn="1"/>
        </p:nvSpPr>
        <p:spPr bwMode="auto">
          <a:xfrm>
            <a:off x="10669114" y="6598214"/>
            <a:ext cx="381384" cy="25743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</p:sp>
      <p:sp>
        <p:nvSpPr>
          <p:cNvPr id="461" name="Прямоугольник 460" hidden="0"/>
          <p:cNvSpPr/>
          <p:nvPr isPhoto="0" userDrawn="1"/>
        </p:nvSpPr>
        <p:spPr bwMode="auto">
          <a:xfrm>
            <a:off x="8760083" y="6600570"/>
            <a:ext cx="1144157" cy="255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66" name="Прямоугольник 465" hidden="0"/>
          <p:cNvSpPr/>
          <p:nvPr isPhoto="0" userDrawn="1"/>
        </p:nvSpPr>
        <p:spPr bwMode="auto">
          <a:xfrm>
            <a:off x="8763994" y="6594997"/>
            <a:ext cx="381384" cy="257430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>
            <a:noFill/>
          </a:ln>
        </p:spPr>
      </p:sp>
      <p:sp>
        <p:nvSpPr>
          <p:cNvPr id="467" name="Прямоугольник 466" hidden="0"/>
          <p:cNvSpPr/>
          <p:nvPr isPhoto="0" userDrawn="1"/>
        </p:nvSpPr>
        <p:spPr bwMode="auto">
          <a:xfrm>
            <a:off x="9150709" y="6594997"/>
            <a:ext cx="381384" cy="25743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</p:sp>
      <p:sp>
        <p:nvSpPr>
          <p:cNvPr id="468" name="Прямоугольник 467" hidden="0"/>
          <p:cNvSpPr/>
          <p:nvPr isPhoto="0" userDrawn="1"/>
        </p:nvSpPr>
        <p:spPr bwMode="auto">
          <a:xfrm>
            <a:off x="9521437" y="6597036"/>
            <a:ext cx="381384" cy="257430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</p:sp>
      <p:sp>
        <p:nvSpPr>
          <p:cNvPr id="450" name="Прямоугольник 449" hidden="0"/>
          <p:cNvSpPr/>
          <p:nvPr isPhoto="0" userDrawn="1"/>
        </p:nvSpPr>
        <p:spPr bwMode="auto">
          <a:xfrm>
            <a:off x="7618378" y="6598214"/>
            <a:ext cx="1144157" cy="255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455" name="Прямоугольник 454" hidden="0"/>
          <p:cNvSpPr/>
          <p:nvPr isPhoto="0" userDrawn="1"/>
        </p:nvSpPr>
        <p:spPr bwMode="auto">
          <a:xfrm>
            <a:off x="7622289" y="6598214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</p:sp>
      <p:sp>
        <p:nvSpPr>
          <p:cNvPr id="456" name="Прямоугольник 455" hidden="0"/>
          <p:cNvSpPr/>
          <p:nvPr isPhoto="0" userDrawn="1"/>
        </p:nvSpPr>
        <p:spPr bwMode="auto">
          <a:xfrm>
            <a:off x="8001866" y="6598214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457" name="Прямоугольник 456" hidden="0"/>
          <p:cNvSpPr/>
          <p:nvPr isPhoto="0" userDrawn="1"/>
        </p:nvSpPr>
        <p:spPr bwMode="auto">
          <a:xfrm>
            <a:off x="8382201" y="6598214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439" name="Прямоугольник 438" hidden="0"/>
          <p:cNvSpPr/>
          <p:nvPr isPhoto="0" userDrawn="1"/>
        </p:nvSpPr>
        <p:spPr bwMode="auto">
          <a:xfrm>
            <a:off x="6477385" y="6598214"/>
            <a:ext cx="1144157" cy="255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44" name="Прямоугольник 443" hidden="0"/>
          <p:cNvSpPr/>
          <p:nvPr isPhoto="0" userDrawn="1"/>
        </p:nvSpPr>
        <p:spPr bwMode="auto">
          <a:xfrm>
            <a:off x="6481296" y="6598214"/>
            <a:ext cx="381384" cy="257430"/>
          </a:xfrm>
          <a:prstGeom prst="rect">
            <a:avLst/>
          </a:prstGeom>
          <a:solidFill>
            <a:schemeClr val="accent4">
              <a:lumMod val="40000"/>
              <a:lumOff val="60000"/>
              <a:alpha val="3999"/>
            </a:schemeClr>
          </a:solidFill>
          <a:ln>
            <a:noFill/>
          </a:ln>
        </p:spPr>
      </p:sp>
      <p:sp>
        <p:nvSpPr>
          <p:cNvPr id="445" name="Прямоугольник 444" hidden="0"/>
          <p:cNvSpPr/>
          <p:nvPr isPhoto="0" userDrawn="1"/>
        </p:nvSpPr>
        <p:spPr bwMode="auto">
          <a:xfrm>
            <a:off x="6860871" y="6598214"/>
            <a:ext cx="381384" cy="257430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  <a:ln>
            <a:noFill/>
          </a:ln>
        </p:spPr>
      </p:sp>
      <p:sp>
        <p:nvSpPr>
          <p:cNvPr id="446" name="Прямоугольник 445" hidden="0"/>
          <p:cNvSpPr/>
          <p:nvPr isPhoto="0" userDrawn="1"/>
        </p:nvSpPr>
        <p:spPr bwMode="auto">
          <a:xfrm>
            <a:off x="7241207" y="6598214"/>
            <a:ext cx="381384" cy="257430"/>
          </a:xfrm>
          <a:prstGeom prst="rect">
            <a:avLst/>
          </a:prstGeom>
          <a:solidFill>
            <a:schemeClr val="accent4">
              <a:lumMod val="20000"/>
              <a:lumOff val="80000"/>
              <a:alpha val="26998"/>
            </a:schemeClr>
          </a:solidFill>
          <a:ln>
            <a:noFill/>
          </a:ln>
        </p:spPr>
      </p:sp>
      <p:sp>
        <p:nvSpPr>
          <p:cNvPr id="423" name="Прямоугольник 422" hidden="0"/>
          <p:cNvSpPr/>
          <p:nvPr isPhoto="0" userDrawn="1"/>
        </p:nvSpPr>
        <p:spPr bwMode="auto">
          <a:xfrm>
            <a:off x="5330856" y="6599709"/>
            <a:ext cx="1144157" cy="255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28" name="Прямоугольник 427" hidden="0"/>
          <p:cNvSpPr/>
          <p:nvPr isPhoto="0" userDrawn="1"/>
        </p:nvSpPr>
        <p:spPr bwMode="auto">
          <a:xfrm>
            <a:off x="5334768" y="6599709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</p:sp>
      <p:sp>
        <p:nvSpPr>
          <p:cNvPr id="429" name="Прямоугольник 428" hidden="0"/>
          <p:cNvSpPr/>
          <p:nvPr isPhoto="0" userDrawn="1"/>
        </p:nvSpPr>
        <p:spPr bwMode="auto">
          <a:xfrm>
            <a:off x="5714343" y="6599709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430" name="Прямоугольник 429" hidden="0"/>
          <p:cNvSpPr/>
          <p:nvPr isPhoto="0" userDrawn="1"/>
        </p:nvSpPr>
        <p:spPr bwMode="auto">
          <a:xfrm>
            <a:off x="6094679" y="6599709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412" name="Прямоугольник 411" hidden="0"/>
          <p:cNvSpPr/>
          <p:nvPr isPhoto="0" userDrawn="1"/>
        </p:nvSpPr>
        <p:spPr bwMode="auto">
          <a:xfrm>
            <a:off x="4186699" y="6597353"/>
            <a:ext cx="1144157" cy="255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417" name="Прямоугольник 416" hidden="0"/>
          <p:cNvSpPr/>
          <p:nvPr isPhoto="0" userDrawn="1"/>
        </p:nvSpPr>
        <p:spPr bwMode="auto">
          <a:xfrm>
            <a:off x="4190610" y="6597353"/>
            <a:ext cx="381384" cy="257430"/>
          </a:xfrm>
          <a:prstGeom prst="rect">
            <a:avLst/>
          </a:prstGeom>
          <a:solidFill>
            <a:schemeClr val="accent3">
              <a:lumMod val="20000"/>
              <a:lumOff val="80000"/>
              <a:alpha val="22000"/>
            </a:schemeClr>
          </a:solidFill>
          <a:ln>
            <a:noFill/>
          </a:ln>
        </p:spPr>
      </p:sp>
      <p:sp>
        <p:nvSpPr>
          <p:cNvPr id="418" name="Прямоугольник 417" hidden="0"/>
          <p:cNvSpPr/>
          <p:nvPr isPhoto="0" userDrawn="1"/>
        </p:nvSpPr>
        <p:spPr bwMode="auto">
          <a:xfrm>
            <a:off x="4570186" y="6597353"/>
            <a:ext cx="381384" cy="257430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>
            <a:noFill/>
          </a:ln>
        </p:spPr>
      </p:sp>
      <p:sp>
        <p:nvSpPr>
          <p:cNvPr id="419" name="Прямоугольник 418" hidden="0"/>
          <p:cNvSpPr/>
          <p:nvPr isPhoto="0" userDrawn="1"/>
        </p:nvSpPr>
        <p:spPr bwMode="auto">
          <a:xfrm>
            <a:off x="4950522" y="6597353"/>
            <a:ext cx="381384" cy="25743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</p:sp>
      <p:sp>
        <p:nvSpPr>
          <p:cNvPr id="401" name="Прямоугольник 400" hidden="0"/>
          <p:cNvSpPr/>
          <p:nvPr isPhoto="0" userDrawn="1"/>
        </p:nvSpPr>
        <p:spPr bwMode="auto">
          <a:xfrm>
            <a:off x="3041491" y="6599709"/>
            <a:ext cx="1144157" cy="255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06" name="Прямоугольник 405" hidden="0"/>
          <p:cNvSpPr/>
          <p:nvPr isPhoto="0" userDrawn="1"/>
        </p:nvSpPr>
        <p:spPr bwMode="auto">
          <a:xfrm>
            <a:off x="3045402" y="6599709"/>
            <a:ext cx="381384" cy="257430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>
            <a:noFill/>
          </a:ln>
        </p:spPr>
      </p:sp>
      <p:sp>
        <p:nvSpPr>
          <p:cNvPr id="407" name="Прямоугольник 406" hidden="0"/>
          <p:cNvSpPr/>
          <p:nvPr isPhoto="0" userDrawn="1"/>
        </p:nvSpPr>
        <p:spPr bwMode="auto">
          <a:xfrm>
            <a:off x="3424979" y="6599709"/>
            <a:ext cx="381384" cy="25743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</p:sp>
      <p:sp>
        <p:nvSpPr>
          <p:cNvPr id="408" name="Прямоугольник 407" hidden="0"/>
          <p:cNvSpPr/>
          <p:nvPr isPhoto="0" userDrawn="1"/>
        </p:nvSpPr>
        <p:spPr bwMode="auto">
          <a:xfrm>
            <a:off x="3805314" y="6599709"/>
            <a:ext cx="381384" cy="257430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</p:sp>
      <p:sp>
        <p:nvSpPr>
          <p:cNvPr id="390" name="Прямоугольник 389" hidden="0"/>
          <p:cNvSpPr/>
          <p:nvPr isPhoto="0" userDrawn="1"/>
        </p:nvSpPr>
        <p:spPr bwMode="auto">
          <a:xfrm>
            <a:off x="1899786" y="6597353"/>
            <a:ext cx="1144157" cy="255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95" name="Прямоугольник 394" hidden="0"/>
          <p:cNvSpPr/>
          <p:nvPr isPhoto="0" userDrawn="1"/>
        </p:nvSpPr>
        <p:spPr bwMode="auto">
          <a:xfrm>
            <a:off x="1903697" y="6597353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</p:sp>
      <p:sp>
        <p:nvSpPr>
          <p:cNvPr id="396" name="Прямоугольник 395" hidden="0"/>
          <p:cNvSpPr/>
          <p:nvPr isPhoto="0" userDrawn="1"/>
        </p:nvSpPr>
        <p:spPr bwMode="auto">
          <a:xfrm>
            <a:off x="2283274" y="6597353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397" name="Прямоугольник 396" hidden="0"/>
          <p:cNvSpPr/>
          <p:nvPr isPhoto="0" userDrawn="1"/>
        </p:nvSpPr>
        <p:spPr bwMode="auto">
          <a:xfrm>
            <a:off x="2663610" y="6597353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379" name="Прямоугольник 378" hidden="0"/>
          <p:cNvSpPr/>
          <p:nvPr isPhoto="0" userDrawn="1"/>
        </p:nvSpPr>
        <p:spPr bwMode="auto">
          <a:xfrm>
            <a:off x="758793" y="6597353"/>
            <a:ext cx="1144157" cy="2574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84" name="Прямоугольник 383" hidden="0"/>
          <p:cNvSpPr/>
          <p:nvPr isPhoto="0" userDrawn="1"/>
        </p:nvSpPr>
        <p:spPr bwMode="auto">
          <a:xfrm>
            <a:off x="762703" y="6597353"/>
            <a:ext cx="381384" cy="257430"/>
          </a:xfrm>
          <a:prstGeom prst="rect">
            <a:avLst/>
          </a:prstGeom>
          <a:solidFill>
            <a:schemeClr val="accent4">
              <a:lumMod val="40000"/>
              <a:lumOff val="60000"/>
              <a:alpha val="3999"/>
            </a:schemeClr>
          </a:solidFill>
          <a:ln>
            <a:noFill/>
          </a:ln>
        </p:spPr>
      </p:sp>
      <p:sp>
        <p:nvSpPr>
          <p:cNvPr id="385" name="Прямоугольник 384" hidden="0"/>
          <p:cNvSpPr/>
          <p:nvPr isPhoto="0" userDrawn="1"/>
        </p:nvSpPr>
        <p:spPr bwMode="auto">
          <a:xfrm>
            <a:off x="1142281" y="6597353"/>
            <a:ext cx="381384" cy="257430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  <a:ln>
            <a:noFill/>
          </a:ln>
        </p:spPr>
      </p:sp>
      <p:sp>
        <p:nvSpPr>
          <p:cNvPr id="386" name="Прямоугольник 385" hidden="0"/>
          <p:cNvSpPr/>
          <p:nvPr isPhoto="0" userDrawn="1"/>
        </p:nvSpPr>
        <p:spPr bwMode="auto">
          <a:xfrm>
            <a:off x="1522615" y="6597353"/>
            <a:ext cx="381384" cy="257430"/>
          </a:xfrm>
          <a:prstGeom prst="rect">
            <a:avLst/>
          </a:prstGeom>
          <a:solidFill>
            <a:schemeClr val="accent4">
              <a:lumMod val="20000"/>
              <a:lumOff val="80000"/>
              <a:alpha val="26998"/>
            </a:schemeClr>
          </a:solidFill>
          <a:ln>
            <a:noFill/>
          </a:ln>
        </p:spPr>
      </p:sp>
      <p:sp>
        <p:nvSpPr>
          <p:cNvPr id="366" name="Прямоугольник 365" hidden="0"/>
          <p:cNvSpPr/>
          <p:nvPr isPhoto="0" userDrawn="1"/>
        </p:nvSpPr>
        <p:spPr bwMode="auto">
          <a:xfrm>
            <a:off x="-1" y="6599851"/>
            <a:ext cx="765171" cy="254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70" name="Прямоугольник 369" hidden="0"/>
          <p:cNvSpPr/>
          <p:nvPr isPhoto="0" userDrawn="1"/>
        </p:nvSpPr>
        <p:spPr bwMode="auto">
          <a:xfrm>
            <a:off x="4502" y="6599853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371" name="Прямоугольник 370" hidden="0"/>
          <p:cNvSpPr/>
          <p:nvPr isPhoto="0" userDrawn="1"/>
        </p:nvSpPr>
        <p:spPr bwMode="auto">
          <a:xfrm>
            <a:off x="384838" y="6599853"/>
            <a:ext cx="381384" cy="25743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3" name="Текст 2" hidden="0"/>
          <p:cNvSpPr>
            <a:spLocks noGrp="1"/>
          </p:cNvSpPr>
          <p:nvPr isPhoto="0" userDrawn="1">
            <p:ph type="body" idx="1" hasCustomPrompt="0"/>
          </p:nvPr>
        </p:nvSpPr>
        <p:spPr bwMode="auto">
          <a:xfrm>
            <a:off x="609599" y="1340767"/>
            <a:ext cx="1097280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2" name="Заголовок 1" hidden="0"/>
          <p:cNvSpPr>
            <a:spLocks noGrp="1"/>
          </p:cNvSpPr>
          <p:nvPr isPhoto="0" userDrawn="1">
            <p:ph type="title" hasCustomPrompt="0"/>
          </p:nvPr>
        </p:nvSpPr>
        <p:spPr bwMode="auto">
          <a:xfrm>
            <a:off x="2676487" y="220639"/>
            <a:ext cx="6750077" cy="85612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54" name="Номер слайда 5" hidden="0"/>
          <p:cNvSpPr>
            <a:spLocks noGrp="1"/>
          </p:cNvSpPr>
          <p:nvPr isPhoto="0" userDrawn="1">
            <p:ph type="sldNum" sz="quarter" idx="4" hasCustomPrompt="0"/>
          </p:nvPr>
        </p:nvSpPr>
        <p:spPr bwMode="auto">
          <a:xfrm>
            <a:off x="5190395" y="6132835"/>
            <a:ext cx="9526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sp>
        <p:nvSpPr>
          <p:cNvPr id="151" name="Дата 3" hidden="0"/>
          <p:cNvSpPr>
            <a:spLocks noGrp="1"/>
          </p:cNvSpPr>
          <p:nvPr isPhoto="0" userDrawn="1">
            <p:ph type="dt" sz="half" idx="2" hasCustomPrompt="0"/>
          </p:nvPr>
        </p:nvSpPr>
        <p:spPr bwMode="auto">
          <a:xfrm>
            <a:off x="607261" y="6109507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52" name="Нижний колонтитул 4" hidden="0"/>
          <p:cNvSpPr>
            <a:spLocks noGrp="1"/>
          </p:cNvSpPr>
          <p:nvPr isPhoto="0" userDrawn="1">
            <p:ph type="ftr" sz="quarter" idx="3" hasCustomPrompt="0"/>
          </p:nvPr>
        </p:nvSpPr>
        <p:spPr bwMode="auto">
          <a:xfrm>
            <a:off x="7758885" y="6132835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s://www.garant.ru/" TargetMode="External"/><Relationship Id="rId4" Type="http://schemas.openxmlformats.org/officeDocument/2006/relationships/hyperlink" Target="http://pravo.gov.ru/" TargetMode="External"/><Relationship Id="rId5" Type="http://schemas.openxmlformats.org/officeDocument/2006/relationships/hyperlink" Target="https://&#1077;&#1080;&#1087;-&#1092;&#1082;&#1080;&#1089;.&#1088;&#1092;/&#1075;&#1072;&#1088;&#1084;&#1086;&#1085;&#1080;&#1079;&#1072;&#1094;&#1080;&#1103;-&#1092;&#1079;-127/" TargetMode="External"/><Relationship Id="rId6" Type="http://schemas.openxmlformats.org/officeDocument/2006/relationships/hyperlink" Target="https://fcpsr.ru/documents" TargetMode="External"/><Relationship Id="rId7" Type="http://schemas.openxmlformats.org/officeDocument/2006/relationships/image" Target="../media/image1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4799114" name="" hidden="0"/>
          <p:cNvPicPr>
            <a:picLocks noChangeAspect="1"/>
          </p:cNvPicPr>
          <p:nvPr isPhoto="0" userDrawn="0"/>
        </p:nvPicPr>
        <p:blipFill>
          <a:blip r:embed="rId2"/>
          <a:srcRect l="28233" t="30064" r="27950" b="11715"/>
          <a:stretch/>
        </p:blipFill>
        <p:spPr bwMode="auto">
          <a:xfrm flipH="0" flipV="0">
            <a:off x="2202059" y="897014"/>
            <a:ext cx="7518084" cy="5428325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5903846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314373" y="2062205"/>
            <a:ext cx="2431113" cy="1960485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l">
              <a:defRPr/>
            </a:pPr>
            <a:r>
              <a:rPr sz="2800" b="0">
                <a:latin typeface="PT Astra Serif"/>
                <a:cs typeface="PT Astra Serif"/>
              </a:rPr>
              <a:t>Конституция </a:t>
            </a:r>
            <a:br>
              <a:rPr sz="2800" b="0">
                <a:latin typeface="PT Astra Serif"/>
                <a:cs typeface="PT Astra Serif"/>
              </a:rPr>
            </a:br>
            <a:r>
              <a:rPr sz="2800" b="0">
                <a:latin typeface="PT Astra Serif"/>
                <a:cs typeface="PT Astra Serif"/>
              </a:rPr>
              <a:t>Законы </a:t>
            </a:r>
            <a:br>
              <a:rPr sz="2800" b="0">
                <a:latin typeface="PT Astra Serif"/>
                <a:cs typeface="PT Astra Serif"/>
              </a:rPr>
            </a:br>
            <a:r>
              <a:rPr sz="2800" b="0">
                <a:latin typeface="PT Astra Serif"/>
                <a:cs typeface="PT Astra Serif"/>
              </a:rPr>
              <a:t>Указы</a:t>
            </a:r>
            <a:br>
              <a:rPr sz="2800" b="0">
                <a:latin typeface="PT Astra Serif"/>
                <a:cs typeface="PT Astra Serif"/>
              </a:rPr>
            </a:br>
            <a:r>
              <a:rPr sz="2800" b="0">
                <a:latin typeface="PT Astra Serif"/>
                <a:cs typeface="PT Astra Serif"/>
              </a:rPr>
              <a:t>Распоряжения </a:t>
            </a:r>
            <a:br>
              <a:rPr sz="2800" b="0">
                <a:latin typeface="PT Astra Serif"/>
                <a:cs typeface="PT Astra Serif"/>
              </a:rPr>
            </a:br>
            <a:r>
              <a:rPr sz="2800" b="0">
                <a:latin typeface="PT Astra Serif"/>
                <a:cs typeface="PT Astra Serif"/>
              </a:rPr>
              <a:t>Приказы</a:t>
            </a:r>
            <a:r>
              <a:rPr b="0">
                <a:latin typeface="PT Astra Serif"/>
                <a:cs typeface="PT Astra Serif"/>
              </a:rPr>
              <a:t> </a:t>
            </a:r>
            <a:endParaRPr/>
          </a:p>
        </p:txBody>
      </p:sp>
      <p:pic>
        <p:nvPicPr>
          <p:cNvPr id="2130395000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21273" y="-39339"/>
            <a:ext cx="2472679" cy="1824121"/>
          </a:xfrm>
          <a:prstGeom prst="rect">
            <a:avLst/>
          </a:prstGeom>
        </p:spPr>
      </p:pic>
      <p:sp>
        <p:nvSpPr>
          <p:cNvPr id="1213325844" name="Title 1" hidden="0"/>
          <p:cNvSpPr>
            <a:spLocks noGrp="1"/>
          </p:cNvSpPr>
          <p:nvPr isPhoto="0" userDrawn="0"/>
        </p:nvSpPr>
        <p:spPr bwMode="auto">
          <a:xfrm flipH="0" flipV="0">
            <a:off x="62881" y="1313154"/>
            <a:ext cx="9144000" cy="702815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r" defTabSz="914400">
              <a:spcBef>
                <a:spcPts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l">
              <a:defRPr/>
            </a:pPr>
            <a:endParaRPr sz="2000" b="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873793389" name="Title 1" hidden="0"/>
          <p:cNvSpPr>
            <a:spLocks noGrp="1"/>
          </p:cNvSpPr>
          <p:nvPr isPhoto="0" userDrawn="0"/>
        </p:nvSpPr>
        <p:spPr bwMode="auto">
          <a:xfrm flipH="0" flipV="0">
            <a:off x="60696" y="4554427"/>
            <a:ext cx="3045428" cy="67507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2000" b="1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Соблюдение допустимых границ, законности </a:t>
            </a:r>
            <a:endParaRPr sz="2000" b="0">
              <a:latin typeface="PT Astra Serif"/>
              <a:cs typeface="PT Astra Serif"/>
            </a:endParaRPr>
          </a:p>
        </p:txBody>
      </p:sp>
      <p:sp>
        <p:nvSpPr>
          <p:cNvPr id="1772930989" name="Title 1" hidden="0"/>
          <p:cNvSpPr>
            <a:spLocks noGrp="1"/>
          </p:cNvSpPr>
          <p:nvPr isPhoto="0" userDrawn="0"/>
        </p:nvSpPr>
        <p:spPr bwMode="auto">
          <a:xfrm flipH="0" flipV="0">
            <a:off x="3225550" y="2737281"/>
            <a:ext cx="2431112" cy="196048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b="0">
                <a:latin typeface="PT Astra Serif"/>
                <a:cs typeface="PT Astra Serif"/>
              </a:rPr>
              <a:t> </a:t>
            </a:r>
            <a:endParaRPr/>
          </a:p>
        </p:txBody>
      </p:sp>
      <p:sp>
        <p:nvSpPr>
          <p:cNvPr id="1222884412" name="Title 1" hidden="0"/>
          <p:cNvSpPr>
            <a:spLocks noGrp="1"/>
          </p:cNvSpPr>
          <p:nvPr isPhoto="0" userDrawn="0"/>
        </p:nvSpPr>
        <p:spPr bwMode="auto">
          <a:xfrm flipH="0" flipV="0">
            <a:off x="3345768" y="2737280"/>
            <a:ext cx="2431112" cy="196048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b="0">
                <a:latin typeface="PT Astra Serif"/>
                <a:cs typeface="PT Astra Serif"/>
              </a:rPr>
              <a:t> </a:t>
            </a:r>
            <a:endParaRPr/>
          </a:p>
        </p:txBody>
      </p:sp>
      <p:sp>
        <p:nvSpPr>
          <p:cNvPr id="474711535" name="Title 1" hidden="0"/>
          <p:cNvSpPr>
            <a:spLocks noGrp="1"/>
          </p:cNvSpPr>
          <p:nvPr isPhoto="0" userDrawn="0"/>
        </p:nvSpPr>
        <p:spPr bwMode="auto">
          <a:xfrm flipH="0" flipV="0">
            <a:off x="3419323" y="2015968"/>
            <a:ext cx="2431111" cy="222223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sz="2300" b="0">
                <a:latin typeface="PT Astra Serif"/>
                <a:cs typeface="PT Astra Serif"/>
              </a:rPr>
              <a:t>Постановления Правительства </a:t>
            </a:r>
            <a:r>
              <a:rPr sz="2300" b="0">
                <a:latin typeface="PT Astra Serif"/>
                <a:cs typeface="PT Astra Serif"/>
              </a:rPr>
              <a:t>ЯНАО</a:t>
            </a:r>
            <a:endParaRPr sz="23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2300" b="0">
                <a:latin typeface="PT Astra Serif"/>
                <a:cs typeface="PT Astra Serif"/>
              </a:rPr>
              <a:t>Законы </a:t>
            </a:r>
            <a:endParaRPr sz="23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2300" b="0">
                <a:latin typeface="PT Astra Serif"/>
                <a:cs typeface="PT Astra Serif"/>
              </a:rPr>
              <a:t>Распоряжения </a:t>
            </a:r>
            <a:endParaRPr sz="23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2300" b="0">
                <a:latin typeface="PT Astra Serif"/>
                <a:cs typeface="PT Astra Serif"/>
              </a:rPr>
              <a:t>Приказы ДФКиС</a:t>
            </a:r>
            <a:r>
              <a:rPr sz="2300" b="0"/>
              <a:t> </a:t>
            </a:r>
            <a:endParaRPr sz="2300"/>
          </a:p>
        </p:txBody>
      </p:sp>
      <p:sp>
        <p:nvSpPr>
          <p:cNvPr id="1485295309" name="Title 1" hidden="0"/>
          <p:cNvSpPr>
            <a:spLocks noGrp="1"/>
          </p:cNvSpPr>
          <p:nvPr isPhoto="0" userDrawn="0"/>
        </p:nvSpPr>
        <p:spPr bwMode="auto">
          <a:xfrm flipH="0" flipV="0">
            <a:off x="9762840" y="1969730"/>
            <a:ext cx="2431111" cy="205295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30000" lnSpcReduction="14000"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sz="8000" b="0">
                <a:latin typeface="PT Astra Serif"/>
                <a:cs typeface="PT Astra Serif"/>
              </a:rPr>
              <a:t>Устав </a:t>
            </a:r>
            <a:endParaRPr sz="80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8000" b="0">
                <a:latin typeface="PT Astra Serif"/>
                <a:cs typeface="PT Astra Serif"/>
              </a:rPr>
              <a:t>Приказы </a:t>
            </a:r>
            <a:r>
              <a:rPr sz="8000" b="0">
                <a:latin typeface="PT Astra Serif"/>
                <a:cs typeface="PT Astra Serif"/>
              </a:rPr>
              <a:t>Положения </a:t>
            </a:r>
            <a:endParaRPr sz="80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8000" b="0">
                <a:latin typeface="PT Astra Serif"/>
                <a:cs typeface="PT Astra Serif"/>
              </a:rPr>
              <a:t>Регламенты </a:t>
            </a:r>
            <a:endParaRPr sz="80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8000" b="0">
                <a:latin typeface="PT Astra Serif"/>
                <a:cs typeface="PT Astra Serif"/>
              </a:rPr>
              <a:t>Инструкции</a:t>
            </a:r>
            <a:endParaRPr sz="8000" b="0">
              <a:latin typeface="PT Astra Serif"/>
              <a:cs typeface="PT Astra Serif"/>
            </a:endParaRPr>
          </a:p>
          <a:p>
            <a:pPr algn="l">
              <a:defRPr/>
            </a:pPr>
            <a:endParaRPr/>
          </a:p>
        </p:txBody>
      </p:sp>
      <p:sp>
        <p:nvSpPr>
          <p:cNvPr id="1670860087" name="Title 1" hidden="0"/>
          <p:cNvSpPr>
            <a:spLocks noGrp="1"/>
          </p:cNvSpPr>
          <p:nvPr isPhoto="0" userDrawn="0"/>
        </p:nvSpPr>
        <p:spPr bwMode="auto">
          <a:xfrm flipH="0" flipV="0">
            <a:off x="6601323" y="2062205"/>
            <a:ext cx="2431112" cy="196048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sz="2400" b="0">
                <a:latin typeface="PT Astra Serif"/>
                <a:cs typeface="PT Astra Serif"/>
              </a:rPr>
              <a:t>Решения </a:t>
            </a:r>
            <a:endParaRPr sz="24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2400" b="0">
                <a:latin typeface="PT Astra Serif"/>
                <a:cs typeface="PT Astra Serif"/>
              </a:rPr>
              <a:t>Приказы Администрации</a:t>
            </a:r>
            <a:endParaRPr sz="2400" b="0"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2400" b="0">
                <a:latin typeface="PT Astra Serif"/>
                <a:cs typeface="PT Astra Serif"/>
              </a:rPr>
              <a:t>Приказы управлений</a:t>
            </a:r>
            <a:r>
              <a:rPr sz="2400">
                <a:latin typeface="PT Astra Serif"/>
                <a:cs typeface="PT Astra Serif"/>
              </a:rPr>
              <a:t> </a:t>
            </a:r>
            <a:endParaRPr/>
          </a:p>
        </p:txBody>
      </p:sp>
      <p:sp>
        <p:nvSpPr>
          <p:cNvPr id="356047381" name="Title 1" hidden="0"/>
          <p:cNvSpPr>
            <a:spLocks noGrp="1"/>
          </p:cNvSpPr>
          <p:nvPr isPhoto="0" userDrawn="0"/>
        </p:nvSpPr>
        <p:spPr bwMode="auto">
          <a:xfrm flipH="0" flipV="0">
            <a:off x="6147605" y="4891964"/>
            <a:ext cx="3338550" cy="67507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98502132" name="Title 1" hidden="0"/>
          <p:cNvSpPr>
            <a:spLocks noGrp="1"/>
          </p:cNvSpPr>
          <p:nvPr isPhoto="0" userDrawn="0"/>
        </p:nvSpPr>
        <p:spPr bwMode="auto">
          <a:xfrm flipH="0" flipV="0">
            <a:off x="3225549" y="4640705"/>
            <a:ext cx="3107184" cy="67507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25000" lnSpcReduction="15000"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7200" b="1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Регламентация единой системы работы в отрасли</a:t>
            </a:r>
            <a:r>
              <a:rPr sz="12000" b="1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 </a:t>
            </a:r>
            <a:endParaRPr b="0">
              <a:latin typeface="PT Astra Serif"/>
              <a:cs typeface="PT Astra Serif"/>
            </a:endParaRPr>
          </a:p>
        </p:txBody>
      </p:sp>
      <p:sp>
        <p:nvSpPr>
          <p:cNvPr id="1267304855" name="Title 1" hidden="0"/>
          <p:cNvSpPr>
            <a:spLocks noGrp="1"/>
          </p:cNvSpPr>
          <p:nvPr isPhoto="0" userDrawn="0"/>
        </p:nvSpPr>
        <p:spPr bwMode="auto">
          <a:xfrm flipH="0" flipV="0">
            <a:off x="6452952" y="4554427"/>
            <a:ext cx="3119948" cy="108418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25000" lnSpcReduction="15000"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sz="7200" b="1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Установление норм и порядка выполнения работы на муниципальном уровне</a:t>
            </a:r>
            <a:r>
              <a:rPr sz="7200" b="0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 </a:t>
            </a:r>
            <a:endParaRPr sz="24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360020547" name="Title 1" hidden="0"/>
          <p:cNvSpPr>
            <a:spLocks noGrp="1"/>
          </p:cNvSpPr>
          <p:nvPr isPhoto="0" userDrawn="0"/>
        </p:nvSpPr>
        <p:spPr bwMode="auto">
          <a:xfrm flipH="0" flipV="0">
            <a:off x="9721273" y="4554427"/>
            <a:ext cx="2345085" cy="94297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>
            <a:lvl1pPr algn="ctr" defTabSz="914400"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2000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Пошаговые действия сотрудников СШ</a:t>
            </a:r>
            <a:endParaRPr sz="200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cxnSp>
        <p:nvCxnSpPr>
          <p:cNvPr id="0" name="" hidden="0"/>
          <p:cNvCxnSpPr>
            <a:cxnSpLocks/>
          </p:cNvCxnSpPr>
          <p:nvPr isPhoto="0" userDrawn="0"/>
        </p:nvCxnSpPr>
        <p:spPr bwMode="auto">
          <a:xfrm flipH="0" flipV="0">
            <a:off x="3106125" y="2524124"/>
            <a:ext cx="0" cy="3333749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283635" name="" hidden="0"/>
          <p:cNvCxnSpPr>
            <a:cxnSpLocks/>
          </p:cNvCxnSpPr>
          <p:nvPr isPhoto="0" userDrawn="0"/>
        </p:nvCxnSpPr>
        <p:spPr bwMode="auto">
          <a:xfrm flipH="0" flipV="0">
            <a:off x="6452953" y="2524124"/>
            <a:ext cx="0" cy="3333749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0998125" name="" hidden="0"/>
          <p:cNvCxnSpPr>
            <a:cxnSpLocks/>
          </p:cNvCxnSpPr>
          <p:nvPr isPhoto="0" userDrawn="0"/>
        </p:nvCxnSpPr>
        <p:spPr bwMode="auto">
          <a:xfrm flipH="0" flipV="0">
            <a:off x="9721273" y="2524124"/>
            <a:ext cx="0" cy="3333749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 hidden="0"/>
          <p:cNvCxnSpPr>
            <a:cxnSpLocks/>
          </p:cNvCxnSpPr>
          <p:nvPr isPhoto="0" userDrawn="0"/>
        </p:nvCxnSpPr>
        <p:spPr bwMode="auto">
          <a:xfrm flipH="0" flipV="0">
            <a:off x="391498" y="4295312"/>
            <a:ext cx="11553824" cy="0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8937549" name="" hidden="0"/>
          <p:cNvSpPr/>
          <p:nvPr isPhoto="0" userDrawn="0"/>
        </p:nvSpPr>
        <p:spPr bwMode="auto">
          <a:xfrm rot="5399977" flipH="0" flipV="0">
            <a:off x="5596349" y="666489"/>
            <a:ext cx="980244" cy="1078133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alpha val="0"/>
            </a:schemeClr>
          </a:solidFill>
          <a:ln w="6349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22568363" name="" hidden="0"/>
          <p:cNvSpPr txBox="1"/>
          <p:nvPr isPhoto="0" userDrawn="0"/>
        </p:nvSpPr>
        <p:spPr bwMode="auto">
          <a:xfrm flipH="0" flipV="0">
            <a:off x="2533118" y="6057159"/>
            <a:ext cx="7599269" cy="2743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 i="1">
                <a:latin typeface="PT Astra Serif"/>
                <a:ea typeface="PT Astra Serif"/>
                <a:cs typeface="PT Astra Serif"/>
              </a:rPr>
              <a:t>Локальные акты не должны противоречить федеральному, региональному, муниципальному законодательству</a:t>
            </a:r>
            <a:endParaRPr sz="1200" i="1">
              <a:latin typeface="PT Astra Serif"/>
              <a:ea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23797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20533" y="2274901"/>
            <a:ext cx="11013859" cy="31719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r">
              <a:defRPr/>
            </a:lvl1pPr>
          </a:lstStyle>
          <a:p>
            <a:pPr algn="ctr">
              <a:defRPr/>
            </a:pPr>
            <a:r>
              <a:rPr sz="3600">
                <a:solidFill>
                  <a:srgbClr val="FF0000"/>
                </a:solidFill>
                <a:latin typeface="PT Astra Serif"/>
                <a:cs typeface="PT Astra Serif"/>
              </a:rPr>
              <a:t>Имеются ли в вашем учреждении правовые акты, которые вы  часто используете в своей деятельности и те, которые вы применяете редко?</a:t>
            </a:r>
            <a:endParaRPr sz="280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pic>
        <p:nvPicPr>
          <p:cNvPr id="1123562662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47888" y="-39339"/>
            <a:ext cx="2446065" cy="1824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160096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57524" y="1868633"/>
            <a:ext cx="8978128" cy="177684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r">
              <a:defRPr/>
            </a:lvl1pPr>
          </a:lstStyle>
          <a:p>
            <a:pPr algn="l">
              <a:defRPr/>
            </a:pPr>
            <a:r>
              <a:rPr sz="3600">
                <a:solidFill>
                  <a:srgbClr val="002060"/>
                </a:solidFill>
                <a:latin typeface="PT Astra Serif"/>
                <a:cs typeface="PT Astra Serif"/>
              </a:rPr>
              <a:t>Действующие правовые акты, к которым  в процессе деятельности обращаются </a:t>
            </a:r>
            <a:r>
              <a:rPr sz="3600" u="sng">
                <a:solidFill>
                  <a:srgbClr val="002060"/>
                </a:solidFill>
                <a:latin typeface="PT Astra Serif"/>
                <a:cs typeface="PT Astra Serif"/>
              </a:rPr>
              <a:t>регулярно</a:t>
            </a:r>
            <a:r>
              <a:rPr sz="3600">
                <a:solidFill>
                  <a:srgbClr val="002060"/>
                </a:solidFill>
                <a:latin typeface="PT Astra Serif"/>
                <a:cs typeface="PT Astra Serif"/>
              </a:rPr>
              <a:t> называютс</a:t>
            </a:r>
            <a:r>
              <a:rPr sz="3600">
                <a:solidFill>
                  <a:srgbClr val="002060"/>
                </a:solidFill>
                <a:latin typeface="PT Astra Serif"/>
                <a:cs typeface="PT Astra Serif"/>
              </a:rPr>
              <a:t>я</a:t>
            </a:r>
            <a:r>
              <a:rPr sz="3600">
                <a:solidFill>
                  <a:srgbClr val="FFC000"/>
                </a:solidFill>
                <a:latin typeface="PT Astra Serif"/>
                <a:cs typeface="PT Astra Serif"/>
              </a:rPr>
              <a:t> «живыми»</a:t>
            </a:r>
            <a:r>
              <a:rPr/>
              <a:t> </a:t>
            </a:r>
            <a:endParaRPr/>
          </a:p>
        </p:txBody>
      </p:sp>
      <p:pic>
        <p:nvPicPr>
          <p:cNvPr id="1883422152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29393" y="-39338"/>
            <a:ext cx="2464558" cy="1833368"/>
          </a:xfrm>
          <a:prstGeom prst="rect">
            <a:avLst/>
          </a:prstGeom>
        </p:spPr>
      </p:pic>
      <p:sp>
        <p:nvSpPr>
          <p:cNvPr id="210439589" name="Заголовок 1" hidden="0"/>
          <p:cNvSpPr>
            <a:spLocks noGrp="1"/>
          </p:cNvSpPr>
          <p:nvPr isPhoto="0" userDrawn="0"/>
        </p:nvSpPr>
        <p:spPr bwMode="auto">
          <a:xfrm flipH="0" flipV="0">
            <a:off x="574295" y="3944171"/>
            <a:ext cx="11143325" cy="216914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r" defTabSz="914400">
              <a:spcBef>
                <a:spcPts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l">
              <a:defRPr/>
            </a:pPr>
            <a:r>
              <a:rPr sz="3400">
                <a:solidFill>
                  <a:srgbClr val="002060"/>
                </a:solidFill>
                <a:latin typeface="PT Astra Serif"/>
                <a:cs typeface="PT Astra Serif"/>
              </a:rPr>
              <a:t>Действующие правовые акты, к которым  в процессе деятельности обращаются </a:t>
            </a:r>
            <a:r>
              <a:rPr sz="3400" u="sng">
                <a:solidFill>
                  <a:srgbClr val="002060"/>
                </a:solidFill>
                <a:latin typeface="PT Astra Serif"/>
                <a:cs typeface="PT Astra Serif"/>
              </a:rPr>
              <a:t>редко</a:t>
            </a:r>
            <a:r>
              <a:rPr sz="340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400">
                <a:solidFill>
                  <a:srgbClr val="002060"/>
                </a:solidFill>
                <a:latin typeface="PT Astra Serif"/>
                <a:cs typeface="PT Astra Serif"/>
              </a:rPr>
              <a:t>или </a:t>
            </a:r>
            <a:r>
              <a:rPr sz="3400" u="sng">
                <a:solidFill>
                  <a:srgbClr val="002060"/>
                </a:solidFill>
                <a:latin typeface="PT Astra Serif"/>
                <a:cs typeface="PT Astra Serif"/>
              </a:rPr>
              <a:t>совсем не </a:t>
            </a:r>
            <a:r>
              <a:rPr sz="3400" u="sng">
                <a:solidFill>
                  <a:srgbClr val="002060"/>
                </a:solidFill>
                <a:latin typeface="PT Astra Serif"/>
                <a:cs typeface="PT Astra Serif"/>
              </a:rPr>
              <a:t>обращаются</a:t>
            </a:r>
            <a:r>
              <a:rPr sz="3400">
                <a:solidFill>
                  <a:srgbClr val="002060"/>
                </a:solidFill>
                <a:latin typeface="PT Astra Serif"/>
                <a:cs typeface="PT Astra Serif"/>
              </a:rPr>
              <a:t>  </a:t>
            </a:r>
            <a:r>
              <a:rPr sz="3400">
                <a:solidFill>
                  <a:srgbClr val="002060"/>
                </a:solidFill>
                <a:latin typeface="PT Astra Serif"/>
                <a:cs typeface="PT Astra Serif"/>
              </a:rPr>
              <a:t>называются</a:t>
            </a:r>
            <a:r>
              <a:rPr sz="3400">
                <a:latin typeface="PT Astra Serif"/>
                <a:cs typeface="PT Astra Serif"/>
              </a:rPr>
              <a:t> </a:t>
            </a:r>
            <a:r>
              <a:rPr sz="3400">
                <a:solidFill>
                  <a:srgbClr val="FFC000"/>
                </a:solidFill>
                <a:latin typeface="PT Astra Serif"/>
                <a:cs typeface="PT Astra Serif"/>
              </a:rPr>
              <a:t> «мертвыми»</a:t>
            </a:r>
            <a:r>
              <a:rPr sz="3400">
                <a:latin typeface="PT Astra Serif"/>
                <a:cs typeface="PT Astra Serif"/>
              </a:rPr>
              <a:t>  </a:t>
            </a:r>
            <a:endParaRPr sz="34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081536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2380175" y="1680448"/>
            <a:ext cx="5823367" cy="68431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r">
              <a:defRPr/>
            </a:lvl1pPr>
          </a:lstStyle>
          <a:p>
            <a:pPr algn="l">
              <a:defRPr/>
            </a:pPr>
            <a:r>
              <a:rPr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*</a:t>
            </a:r>
            <a:r>
              <a:rPr sz="2800">
                <a:solidFill>
                  <a:srgbClr val="FF0000"/>
                </a:solidFill>
                <a:latin typeface="PT Astra Serif"/>
                <a:cs typeface="PT Astra Serif"/>
              </a:rPr>
              <a:t>Ссылки на правовые источники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498140574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33598" y="-39338"/>
            <a:ext cx="2488908" cy="1849254"/>
          </a:xfrm>
          <a:prstGeom prst="rect">
            <a:avLst/>
          </a:prstGeom>
        </p:spPr>
      </p:pic>
      <p:sp>
        <p:nvSpPr>
          <p:cNvPr id="286851144" name="Заголовок 1" hidden="0"/>
          <p:cNvSpPr>
            <a:spLocks noGrp="1"/>
          </p:cNvSpPr>
          <p:nvPr isPhoto="0" userDrawn="0"/>
        </p:nvSpPr>
        <p:spPr bwMode="auto">
          <a:xfrm flipH="0" flipV="0">
            <a:off x="389343" y="2494234"/>
            <a:ext cx="8128616" cy="362450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>
            <a:lvl1pPr algn="r" defTabSz="914400">
              <a:spcBef>
                <a:spcPts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l">
              <a:defRPr/>
            </a:pPr>
            <a:r>
              <a:rPr sz="9000">
                <a:solidFill>
                  <a:srgbClr val="002060"/>
                </a:solidFill>
                <a:latin typeface="PT Astra Serif"/>
                <a:cs typeface="PT Astra Serif"/>
              </a:rPr>
              <a:t>Информационно-правовой портал</a:t>
            </a:r>
            <a:r>
              <a:rPr sz="9000">
                <a:latin typeface="PT Astra Serif"/>
                <a:cs typeface="PT Astra Serif"/>
              </a:rPr>
              <a:t> </a:t>
            </a:r>
            <a:r>
              <a:rPr sz="9000">
                <a:solidFill>
                  <a:srgbClr val="0070C0"/>
                </a:solidFill>
                <a:latin typeface="PT Astra Serif"/>
                <a:cs typeface="PT Astra Serif"/>
              </a:rPr>
              <a:t>ГАРАНТ</a:t>
            </a:r>
            <a:r>
              <a:rPr sz="9000">
                <a:solidFill>
                  <a:srgbClr val="FF0000"/>
                </a:solidFill>
                <a:latin typeface="PT Astra Serif"/>
                <a:cs typeface="PT Astra Serif"/>
              </a:rPr>
              <a:t>.</a:t>
            </a:r>
            <a:r>
              <a:rPr sz="9000">
                <a:solidFill>
                  <a:srgbClr val="FF0000"/>
                </a:solidFill>
                <a:latin typeface="PT Astra Serif"/>
                <a:cs typeface="PT Astra Serif"/>
              </a:rPr>
              <a:t>РУ</a:t>
            </a:r>
            <a:endParaRPr sz="9000" b="1" i="0" u="none" strike="noStrike" cap="none" spc="0"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9000" b="1" i="0" u="sng" strike="noStrike" cap="none" spc="0">
                <a:solidFill>
                  <a:srgbClr val="C00000"/>
                </a:solidFill>
                <a:latin typeface="PT Astra Serif"/>
                <a:cs typeface="PT Astra Serif"/>
                <a:hlinkClick r:id="rId3" tooltip="https://www.garant.ru/"/>
              </a:rPr>
              <a:t>https://www.garant.ru/</a:t>
            </a:r>
            <a:endParaRPr sz="9000">
              <a:solidFill>
                <a:srgbClr val="C0000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endParaRPr sz="9000">
              <a:solidFill>
                <a:srgbClr val="C0000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9000">
                <a:solidFill>
                  <a:srgbClr val="002060"/>
                </a:solidFill>
                <a:latin typeface="PT Astra Serif"/>
                <a:cs typeface="PT Astra Serif"/>
              </a:rPr>
              <a:t>Официальный интернет-портал правовой информации</a:t>
            </a:r>
            <a:endParaRPr sz="90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0000" u="sng">
                <a:solidFill>
                  <a:schemeClr val="tx1"/>
                </a:solidFill>
                <a:latin typeface="PT Astra Serif"/>
                <a:cs typeface="PT Astra Serif"/>
                <a:hlinkClick r:id="rId4" tooltip="http://pravo.gov.ru/"/>
              </a:rPr>
              <a:t>http://pravo.gov.ru/</a:t>
            </a:r>
            <a:endParaRPr sz="10000">
              <a:latin typeface="PT Astra Serif"/>
              <a:cs typeface="PT Astra Serif"/>
            </a:endParaRPr>
          </a:p>
          <a:p>
            <a:pPr algn="l">
              <a:defRPr/>
            </a:pPr>
            <a:endParaRPr sz="90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9000">
                <a:solidFill>
                  <a:srgbClr val="002060"/>
                </a:solidFill>
                <a:latin typeface="PT Astra Serif"/>
                <a:cs typeface="PT Astra Serif"/>
              </a:rPr>
              <a:t>Гармонизация ФЗ-127-Единая информационная площадка </a:t>
            </a:r>
            <a:endParaRPr sz="90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9000" b="1" i="0" u="sng" strike="noStrike" cap="none" spc="0">
                <a:solidFill>
                  <a:schemeClr val="accent6">
                    <a:lumMod val="50000"/>
                  </a:schemeClr>
                </a:solidFill>
                <a:latin typeface="PT Astra Serif"/>
                <a:cs typeface="PT Astra Serif"/>
                <a:hlinkClick r:id="rId5" tooltip="https://еип-фкис.рф/гармонизация-фз-127/"/>
              </a:rPr>
              <a:t>https://еип-фкис.рф/гармонизация-фз-127/</a:t>
            </a:r>
            <a:endParaRPr sz="9000">
              <a:latin typeface="PT Astra Serif"/>
              <a:cs typeface="PT Astra Serif"/>
            </a:endParaRPr>
          </a:p>
          <a:p>
            <a:pPr algn="l">
              <a:defRPr/>
            </a:pPr>
            <a:endParaRPr sz="90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9000">
                <a:solidFill>
                  <a:srgbClr val="002060"/>
                </a:solidFill>
                <a:latin typeface="PT Astra Serif"/>
                <a:cs typeface="PT Astra Serif"/>
              </a:rPr>
              <a:t>Федеральный центр подготовки спортивного резерва </a:t>
            </a:r>
            <a:endParaRPr sz="90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0000" u="sng">
                <a:latin typeface="PT Astra Serif"/>
                <a:cs typeface="PT Astra Serif"/>
                <a:hlinkClick r:id="rId6" tooltip="https://fcpsr.ru/documents"/>
              </a:rPr>
              <a:t>https://fcpsr</a:t>
            </a:r>
            <a:r>
              <a:rPr sz="10000" u="sng">
                <a:latin typeface="PT Astra Serif"/>
                <a:cs typeface="PT Astra Serif"/>
                <a:hlinkClick r:id="rId6" tooltip="https://fcpsr.ru/documents"/>
              </a:rPr>
              <a:t>.ru/documents</a:t>
            </a:r>
            <a:endParaRPr sz="10000">
              <a:solidFill>
                <a:schemeClr val="tx1"/>
              </a:solidFill>
              <a:latin typeface="PT Astra Serif"/>
              <a:cs typeface="PT Astra Serif"/>
            </a:endParaRPr>
          </a:p>
        </p:txBody>
      </p:sp>
      <p:sp>
        <p:nvSpPr>
          <p:cNvPr id="2131367955" name="" hidden="0"/>
          <p:cNvSpPr/>
          <p:nvPr isPhoto="0" userDrawn="0"/>
        </p:nvSpPr>
        <p:spPr bwMode="auto">
          <a:xfrm flipH="0" flipV="0">
            <a:off x="14712231" y="6118742"/>
            <a:ext cx="5559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976255324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0" flipV="0">
            <a:off x="8678937" y="2776100"/>
            <a:ext cx="3297722" cy="2242450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8158588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829169" y="299268"/>
            <a:ext cx="9144000" cy="54148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sz="2000">
                <a:solidFill>
                  <a:schemeClr val="tx2">
                    <a:lumMod val="75000"/>
                  </a:schemeClr>
                </a:solidFill>
                <a:latin typeface="PT Astra Serif"/>
                <a:cs typeface="PT Astra Serif"/>
              </a:rPr>
              <a:t> </a:t>
            </a:r>
            <a:endParaRPr sz="200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2400">
              <a:latin typeface="PT Astra Serif"/>
              <a:cs typeface="PT Astra Serif"/>
            </a:endParaRPr>
          </a:p>
        </p:txBody>
      </p:sp>
      <p:pic>
        <p:nvPicPr>
          <p:cNvPr id="156091902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22103" y="-36990"/>
            <a:ext cx="2502129" cy="1831019"/>
          </a:xfrm>
          <a:prstGeom prst="rect">
            <a:avLst/>
          </a:prstGeom>
        </p:spPr>
      </p:pic>
      <p:sp>
        <p:nvSpPr>
          <p:cNvPr id="1468257398" name="TextBox 10" hidden="0"/>
          <p:cNvSpPr txBox="1"/>
          <p:nvPr isPhoto="0" userDrawn="0"/>
        </p:nvSpPr>
        <p:spPr bwMode="auto">
          <a:xfrm flipH="0" flipV="0">
            <a:off x="3189843" y="1153931"/>
            <a:ext cx="4659708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r>
              <a:rPr sz="3600" b="1">
                <a:solidFill>
                  <a:schemeClr val="tx1"/>
                </a:solidFill>
                <a:latin typeface="PT Astra Serif"/>
                <a:cs typeface="PT Astra Serif"/>
              </a:rPr>
              <a:t>Домашнее задание</a:t>
            </a:r>
            <a:r>
              <a:rPr sz="3600">
                <a:solidFill>
                  <a:schemeClr val="tx1"/>
                </a:solidFill>
                <a:latin typeface="PT Astra Serif"/>
                <a:cs typeface="PT Astra Serif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167779909" name="" hidden="0"/>
          <p:cNvSpPr txBox="1"/>
          <p:nvPr isPhoto="0" userDrawn="0"/>
        </p:nvSpPr>
        <p:spPr bwMode="auto">
          <a:xfrm flipH="0" flipV="0">
            <a:off x="572601" y="1853406"/>
            <a:ext cx="11221283" cy="396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05908" indent="-305908">
              <a:buAutoNum type="arabicPeriod"/>
              <a:defRPr/>
            </a:pPr>
            <a:r>
              <a:rPr sz="2000" b="1">
                <a:solidFill>
                  <a:srgbClr val="002060"/>
                </a:solidFill>
                <a:latin typeface="PT Astra Serif"/>
                <a:cs typeface="PT Astra Serif"/>
              </a:rPr>
              <a:t>Изучить подборку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федеральных и региональных нормативных документов</a:t>
            </a:r>
            <a:endParaRPr sz="20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1973512502" name="" hidden="0"/>
          <p:cNvSpPr txBox="1"/>
          <p:nvPr isPhoto="0" userDrawn="0"/>
        </p:nvSpPr>
        <p:spPr bwMode="auto">
          <a:xfrm flipH="0" flipV="0">
            <a:off x="572601" y="2295038"/>
            <a:ext cx="11091888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2. Ответить на вопросы теста, размещенного в системе «</a:t>
            </a:r>
            <a:r>
              <a:rPr lang="ru-RU" sz="18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ЛСпорт»</a:t>
            </a:r>
            <a:r>
              <a:rPr/>
              <a:t>. </a:t>
            </a:r>
            <a:endParaRPr lang="ru-RU" sz="1800" b="1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706997262" name="" hidden="0"/>
          <p:cNvSpPr txBox="1"/>
          <p:nvPr isPhoto="0" userDrawn="0"/>
        </p:nvSpPr>
        <p:spPr bwMode="auto">
          <a:xfrm flipH="0" flipV="0">
            <a:off x="361680" y="2660834"/>
            <a:ext cx="11643162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200" b="1">
                <a:solidFill>
                  <a:srgbClr val="C00000"/>
                </a:solidFill>
                <a:latin typeface="PT Astra Serif"/>
                <a:cs typeface="PT Astra Serif"/>
              </a:rPr>
              <a:t>Доступ к тестированию по 1 разделу будет открыт </a:t>
            </a:r>
            <a:r>
              <a:rPr sz="2200" b="1">
                <a:solidFill>
                  <a:srgbClr val="C00000"/>
                </a:solidFill>
                <a:latin typeface="PT Astra Serif"/>
                <a:cs typeface="PT Astra Serif"/>
              </a:rPr>
              <a:t>с 10 по 14 февраля 2023</a:t>
            </a:r>
            <a:r>
              <a:rPr sz="3600" b="1">
                <a:solidFill>
                  <a:srgbClr val="C00000"/>
                </a:solidFill>
                <a:latin typeface="PT Astra Serif"/>
                <a:cs typeface="PT Astra Serif"/>
              </a:rPr>
              <a:t> </a:t>
            </a:r>
            <a:endParaRPr sz="2200" b="1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sp>
        <p:nvSpPr>
          <p:cNvPr id="474710149" name="" hidden="0"/>
          <p:cNvSpPr txBox="1"/>
          <p:nvPr isPhoto="0" userDrawn="0"/>
        </p:nvSpPr>
        <p:spPr bwMode="auto">
          <a:xfrm flipH="0" flipV="0">
            <a:off x="471105" y="3170818"/>
            <a:ext cx="11540252" cy="3444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Для регистрации и прохождения теста, нужно:</a:t>
            </a:r>
            <a:endParaRPr sz="20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05908" indent="-305908">
              <a:buAutoNum type="arabicPeriod"/>
              <a:defRPr/>
            </a:pP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зайти на Информационный ресурс по научно-методической деятельности ГАУ ЯНАО «ЦСП» в раздел «Методист» далее в подраздел «Школа молодого методиста»,</a:t>
            </a:r>
            <a:r>
              <a:rPr b="0">
                <a:solidFill>
                  <a:srgbClr val="002060"/>
                </a:solidFill>
              </a:rPr>
              <a:t> </a:t>
            </a: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в вкладке «Заявки на мероприятия» выбрать онлайн-курс «Школа молодого методиста» - зарегистрироваться</a:t>
            </a:r>
            <a:endParaRPr sz="20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05908" indent="-305908">
              <a:buAutoNum type="arabicPeriod"/>
              <a:defRPr/>
            </a:pP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в строку ввести Ваш номер телефона, который использовался при регистрации в АИС «Лспорт», указать Роль «участник»</a:t>
            </a:r>
            <a:endParaRPr sz="20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05908" indent="-305908">
              <a:buAutoNum type="arabicPeriod"/>
              <a:defRPr/>
            </a:pP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активировать кнопку «Введение в должность» 1 раздел и нажать кнопку «Отправить заявку»</a:t>
            </a:r>
            <a:endParaRPr sz="20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05908" indent="-305908">
              <a:buAutoNum type="arabicPeriod"/>
              <a:defRPr/>
            </a:pP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нажав на строку «Введение в должность» 1 раздел, ВЫ просматриваете курс и выполняете </a:t>
            </a: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те</a:t>
            </a:r>
            <a:r>
              <a:rPr sz="2000" b="0">
                <a:solidFill>
                  <a:srgbClr val="002060"/>
                </a:solidFill>
                <a:latin typeface="PT Astra Serif"/>
                <a:cs typeface="PT Astra Serif"/>
              </a:rPr>
              <a:t>ст </a:t>
            </a:r>
            <a:r>
              <a:rPr sz="2000" b="0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                         </a:t>
            </a:r>
            <a:endParaRPr sz="20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2000" b="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>
              <a:defRPr/>
            </a:pPr>
            <a:r>
              <a:rPr sz="2000" b="0">
                <a:solidFill>
                  <a:schemeClr val="accent4">
                    <a:lumMod val="50000"/>
                  </a:schemeClr>
                </a:solidFill>
                <a:latin typeface="PT Astra Serif"/>
                <a:cs typeface="PT Astra Serif"/>
              </a:rPr>
              <a:t>                                                                   Желаем удачи!                                         </a:t>
            </a:r>
            <a:r>
              <a:rPr sz="1400" b="0">
                <a:solidFill>
                  <a:schemeClr val="tx1"/>
                </a:solidFill>
                <a:latin typeface="PT Astra Serif"/>
                <a:cs typeface="PT Astra Serif"/>
              </a:rPr>
              <a:t>Телефон для справок: 8-34922-44115</a:t>
            </a:r>
            <a:endParaRPr sz="20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305908" indent="-305908">
              <a:buAutoNum type="arabicPeriod"/>
              <a:defRPr/>
            </a:pPr>
            <a:endParaRPr sz="20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752330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449029" y="1859685"/>
            <a:ext cx="7361067" cy="69164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endParaRPr sz="2000">
              <a:latin typeface="PT Astra Serif"/>
              <a:cs typeface="PT Astra Serif"/>
            </a:endParaRPr>
          </a:p>
          <a:p>
            <a:pPr algn="ctr">
              <a:defRPr/>
            </a:pPr>
            <a:r>
              <a:rPr sz="2200" b="0">
                <a:solidFill>
                  <a:srgbClr val="002060"/>
                </a:solidFill>
                <a:latin typeface="PT Astra Serif"/>
              </a:rPr>
              <a:t>Региональная практико-ориентированная система </a:t>
            </a:r>
            <a:br>
              <a:rPr sz="2200" b="1">
                <a:solidFill>
                  <a:srgbClr val="002060"/>
                </a:solidFill>
                <a:latin typeface="PT Astra Serif"/>
              </a:rPr>
            </a:br>
            <a:r>
              <a:rPr sz="2200" b="0">
                <a:solidFill>
                  <a:srgbClr val="002060"/>
                </a:solidFill>
                <a:latin typeface="PT Astra Serif"/>
              </a:rPr>
              <a:t>«МЕТОДИЧЕСКИЙ КВАНТОРИУМ»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grpSp>
        <p:nvGrpSpPr>
          <p:cNvPr id="24274348" name="Группа 2" hidden="0"/>
          <p:cNvGrpSpPr/>
          <p:nvPr isPhoto="0" userDrawn="0"/>
        </p:nvGrpSpPr>
        <p:grpSpPr bwMode="auto">
          <a:xfrm flipH="0" flipV="0">
            <a:off x="542600" y="1942196"/>
            <a:ext cx="4598342" cy="4035285"/>
            <a:chOff x="0" y="0"/>
            <a:chExt cx="4598342" cy="4035285"/>
          </a:xfrm>
        </p:grpSpPr>
        <p:pic>
          <p:nvPicPr>
            <p:cNvPr id="759453601" name="Рисунок 963822146" hidden="0"/>
            <p:cNvPicPr>
              <a:picLocks noChangeAspect="1"/>
            </p:cNvPicPr>
            <p:nvPr isPhoto="0" userDrawn="0"/>
          </p:nvPicPr>
          <p:blipFill>
            <a:blip r:embed="rId2"/>
            <a:srcRect l="33889" t="20492" r="35568" b="35940"/>
            <a:stretch/>
          </p:blipFill>
          <p:spPr bwMode="auto">
            <a:xfrm>
              <a:off x="0" y="0"/>
              <a:ext cx="4598342" cy="4035285"/>
            </a:xfrm>
            <a:prstGeom prst="flowChartAlternateProcess">
              <a:avLst/>
            </a:prstGeom>
          </p:spPr>
        </p:pic>
        <p:pic>
          <p:nvPicPr>
            <p:cNvPr id="28223527" name="Рисунок 1404738441" hidden="0"/>
            <p:cNvPicPr>
              <a:picLocks noChangeAspect="1"/>
            </p:cNvPicPr>
            <p:nvPr isPhoto="0" userDrawn="0"/>
          </p:nvPicPr>
          <p:blipFill>
            <a:blip r:embed="rId3"/>
            <a:srcRect l="30940" t="11091" r="29128" b="49368"/>
            <a:stretch/>
          </p:blipFill>
          <p:spPr bwMode="auto">
            <a:xfrm>
              <a:off x="1541023" y="1323481"/>
              <a:ext cx="1516284" cy="1388312"/>
            </a:xfrm>
            <a:prstGeom prst="ellipse">
              <a:avLst/>
            </a:prstGeom>
          </p:spPr>
        </p:pic>
        <p:pic>
          <p:nvPicPr>
            <p:cNvPr id="819280193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36941" t="47561" r="50978" b="39407"/>
            <a:stretch/>
          </p:blipFill>
          <p:spPr bwMode="auto">
            <a:xfrm>
              <a:off x="933808" y="807193"/>
              <a:ext cx="853022" cy="807194"/>
            </a:xfrm>
            <a:prstGeom prst="ellipse">
              <a:avLst/>
            </a:prstGeom>
          </p:spPr>
        </p:pic>
        <p:pic>
          <p:nvPicPr>
            <p:cNvPr id="246918486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37679" t="60127" r="50749" b="23057"/>
            <a:stretch/>
          </p:blipFill>
          <p:spPr bwMode="auto">
            <a:xfrm>
              <a:off x="2793472" y="807193"/>
              <a:ext cx="958275" cy="807769"/>
            </a:xfrm>
            <a:prstGeom prst="ellipse">
              <a:avLst/>
            </a:prstGeom>
          </p:spPr>
        </p:pic>
        <p:pic>
          <p:nvPicPr>
            <p:cNvPr id="1548854839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10747" t="47332" r="77808" b="41513"/>
            <a:stretch/>
          </p:blipFill>
          <p:spPr bwMode="auto">
            <a:xfrm>
              <a:off x="2817939" y="2555646"/>
              <a:ext cx="933806" cy="732170"/>
            </a:xfrm>
            <a:prstGeom prst="ellipse">
              <a:avLst/>
            </a:prstGeom>
          </p:spPr>
        </p:pic>
        <p:pic>
          <p:nvPicPr>
            <p:cNvPr id="93316770" name="Рисунок 706100497" hidden="0"/>
            <p:cNvPicPr>
              <a:picLocks noChangeAspect="1"/>
            </p:cNvPicPr>
            <p:nvPr isPhoto="0" userDrawn="0"/>
          </p:nvPicPr>
          <p:blipFill>
            <a:blip r:embed="rId5"/>
            <a:stretch/>
          </p:blipFill>
          <p:spPr bwMode="auto">
            <a:xfrm>
              <a:off x="933808" y="2555646"/>
              <a:ext cx="887418" cy="704346"/>
            </a:xfrm>
            <a:prstGeom prst="ellipse">
              <a:avLst/>
            </a:prstGeom>
          </p:spPr>
        </p:pic>
      </p:grpSp>
      <p:sp>
        <p:nvSpPr>
          <p:cNvPr id="761415680" name="" hidden="0"/>
          <p:cNvSpPr/>
          <p:nvPr isPhoto="0" userDrawn="0"/>
        </p:nvSpPr>
        <p:spPr bwMode="auto">
          <a:xfrm flipH="0" flipV="0">
            <a:off x="7046334" y="4327561"/>
            <a:ext cx="10850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069942573" name="" hidden="0"/>
          <p:cNvPicPr>
            <a:picLocks noChangeAspect="1"/>
          </p:cNvPicPr>
          <p:nvPr isPhoto="0" userDrawn="0"/>
        </p:nvPicPr>
        <p:blipFill>
          <a:blip r:embed="rId6"/>
          <a:srcRect l="28233" t="30064" r="27950" b="11715"/>
          <a:stretch/>
        </p:blipFill>
        <p:spPr bwMode="auto">
          <a:xfrm flipH="0" flipV="0">
            <a:off x="10489461" y="557934"/>
            <a:ext cx="951197" cy="710921"/>
          </a:xfrm>
          <a:prstGeom prst="flowChartAlternateProcess">
            <a:avLst/>
          </a:prstGeom>
        </p:spPr>
      </p:pic>
      <p:sp>
        <p:nvSpPr>
          <p:cNvPr id="1188280337" name="" hidden="0"/>
          <p:cNvSpPr txBox="1"/>
          <p:nvPr isPhoto="0" userDrawn="0"/>
        </p:nvSpPr>
        <p:spPr bwMode="auto">
          <a:xfrm flipH="0" flipV="0">
            <a:off x="7245111" y="2699813"/>
            <a:ext cx="1972346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02060"/>
                </a:solidFill>
              </a:rPr>
              <a:t>Квант № 1 </a:t>
            </a:r>
            <a:endParaRPr sz="2600" b="1">
              <a:solidFill>
                <a:srgbClr val="002060"/>
              </a:solidFill>
            </a:endParaRPr>
          </a:p>
        </p:txBody>
      </p:sp>
      <p:pic>
        <p:nvPicPr>
          <p:cNvPr id="1942830323" name="Рисунок 3" hidden="0"/>
          <p:cNvPicPr>
            <a:picLocks noChangeAspect="1"/>
          </p:cNvPicPr>
          <p:nvPr isPhoto="0" userDrawn="0"/>
        </p:nvPicPr>
        <p:blipFill>
          <a:blip r:embed="rId7"/>
          <a:srcRect l="16460" t="25513" r="17870" b="28510"/>
          <a:stretch/>
        </p:blipFill>
        <p:spPr bwMode="auto">
          <a:xfrm flipH="0" flipV="0">
            <a:off x="5703647" y="3075127"/>
            <a:ext cx="4352673" cy="3044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106818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829169" y="299268"/>
            <a:ext cx="9144000" cy="54149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sz="2000">
                <a:solidFill>
                  <a:schemeClr val="tx2">
                    <a:lumMod val="75000"/>
                  </a:schemeClr>
                </a:solidFill>
                <a:latin typeface="PT Astra Serif"/>
                <a:cs typeface="PT Astra Serif"/>
              </a:rPr>
              <a:t> </a:t>
            </a:r>
            <a:endParaRPr sz="200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2400">
              <a:latin typeface="PT Astra Serif"/>
              <a:cs typeface="PT Astra Serif"/>
            </a:endParaRPr>
          </a:p>
        </p:txBody>
      </p:sp>
      <p:pic>
        <p:nvPicPr>
          <p:cNvPr id="713248096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07916" y="-44235"/>
            <a:ext cx="2530504" cy="1819768"/>
          </a:xfrm>
          <a:prstGeom prst="rect">
            <a:avLst/>
          </a:prstGeom>
        </p:spPr>
      </p:pic>
      <p:sp>
        <p:nvSpPr>
          <p:cNvPr id="424500768" name="TextBox 10" hidden="0"/>
          <p:cNvSpPr txBox="1"/>
          <p:nvPr isPhoto="0" userDrawn="0"/>
        </p:nvSpPr>
        <p:spPr bwMode="auto">
          <a:xfrm>
            <a:off x="2268063" y="706559"/>
            <a:ext cx="3649509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02655434" name="Прямоугольник 4" hidden="0"/>
          <p:cNvSpPr/>
          <p:nvPr isPhoto="0" userDrawn="0"/>
        </p:nvSpPr>
        <p:spPr bwMode="auto">
          <a:xfrm flipH="0" flipV="0">
            <a:off x="2268063" y="2124045"/>
            <a:ext cx="3724812" cy="192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sz="200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endParaRPr sz="2000">
              <a:latin typeface="PT Astra Serif"/>
              <a:cs typeface="PT Astra Serif"/>
            </a:endParaRPr>
          </a:p>
          <a:p>
            <a:pPr algn="just">
              <a:defRPr/>
            </a:pPr>
            <a:endParaRPr lang="ru-RU" sz="1600">
              <a:latin typeface="Bahnschrift Condensed"/>
            </a:endParaRPr>
          </a:p>
          <a:p>
            <a:pPr algn="just">
              <a:defRPr/>
            </a:pPr>
            <a:endParaRPr lang="ru-RU" sz="1600">
              <a:latin typeface="Bahnschrift Condensed"/>
            </a:endParaRPr>
          </a:p>
          <a:p>
            <a:pPr algn="just">
              <a:defRPr/>
            </a:pPr>
            <a:endParaRPr lang="ru-RU" sz="1600"/>
          </a:p>
          <a:p>
            <a:pPr algn="just">
              <a:defRPr/>
            </a:pPr>
            <a:endParaRPr lang="ru-RU" sz="1600"/>
          </a:p>
          <a:p>
            <a:pPr algn="just">
              <a:defRPr/>
            </a:pPr>
            <a:endParaRPr lang="ru-RU" sz="16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0201703" name="TextBox 91" hidden="0"/>
          <p:cNvSpPr txBox="1"/>
          <p:nvPr isPhoto="0" userDrawn="0"/>
        </p:nvSpPr>
        <p:spPr bwMode="auto">
          <a:xfrm flipH="0" flipV="0">
            <a:off x="1571213" y="2124044"/>
            <a:ext cx="8692717" cy="3145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«Введение в должность. </a:t>
            </a:r>
            <a:endParaRPr sz="48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ctr">
              <a:defRPr/>
            </a:pPr>
            <a:r>
              <a:rPr lang="ru-RU" sz="4800" b="1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Нормативно-правовой аспект </a:t>
            </a:r>
            <a:endParaRPr sz="4800" b="1">
              <a:solidFill>
                <a:srgbClr val="002060"/>
              </a:solidFill>
              <a:latin typeface="PT Astra Serif"/>
              <a:ea typeface="Book Antiqua"/>
              <a:cs typeface="PT Astra Serif"/>
            </a:endParaRPr>
          </a:p>
          <a:p>
            <a:pPr algn="ctr">
              <a:defRPr/>
            </a:pPr>
            <a:r>
              <a:rPr lang="ru-RU" sz="4800" b="1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в деятельности </a:t>
            </a:r>
            <a:endParaRPr sz="48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ctr">
              <a:defRPr/>
            </a:pPr>
            <a:r>
              <a:rPr lang="ru-RU" sz="4800" b="1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инструктора-методист</a:t>
            </a:r>
            <a:r>
              <a:rPr lang="ru-RU" sz="4800" b="1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а</a:t>
            </a:r>
            <a:r>
              <a:rPr lang="ru-RU" sz="4800" b="1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»</a:t>
            </a:r>
            <a:endParaRPr sz="4800" b="1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 algn="ctr">
              <a:defRPr/>
            </a:pPr>
            <a:endParaRPr sz="48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281606313" name="TextBox 91" hidden="0"/>
          <p:cNvSpPr txBox="1"/>
          <p:nvPr isPhoto="0" userDrawn="0"/>
        </p:nvSpPr>
        <p:spPr bwMode="auto">
          <a:xfrm flipH="0" flipV="0">
            <a:off x="10533931" y="6222679"/>
            <a:ext cx="1535096" cy="574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>
                <a:solidFill>
                  <a:schemeClr val="bg1"/>
                </a:solidFill>
                <a:latin typeface="PT Astra Serif"/>
                <a:cs typeface="PT Astra Serif"/>
              </a:rPr>
              <a:t>02.02.2023</a:t>
            </a:r>
            <a:endParaRPr>
              <a:solidFill>
                <a:schemeClr val="bg1"/>
              </a:solidFill>
              <a:latin typeface="PT Astra Serif"/>
              <a:cs typeface="PT Astra Serif"/>
            </a:endParaRPr>
          </a:p>
          <a:p>
            <a:pPr>
              <a:defRPr/>
            </a:pPr>
            <a:r>
              <a:rPr>
                <a:solidFill>
                  <a:schemeClr val="bg1"/>
                </a:solidFill>
                <a:latin typeface="PT Astra Serif"/>
                <a:cs typeface="PT Astra Serif"/>
              </a:rPr>
              <a:t>раздел 1</a:t>
            </a:r>
            <a:endParaRPr>
              <a:solidFill>
                <a:schemeClr val="bg1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46428711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38639" y="-43665"/>
            <a:ext cx="2487593" cy="1819199"/>
          </a:xfrm>
          <a:prstGeom prst="rect">
            <a:avLst/>
          </a:prstGeom>
        </p:spPr>
      </p:pic>
      <p:sp>
        <p:nvSpPr>
          <p:cNvPr id="1967576243" name="" hidden="0"/>
          <p:cNvSpPr txBox="1"/>
          <p:nvPr isPhoto="0" userDrawn="0"/>
        </p:nvSpPr>
        <p:spPr bwMode="auto">
          <a:xfrm flipH="0" flipV="0">
            <a:off x="259877" y="1114160"/>
            <a:ext cx="8286040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871898023" name="Google Shape;86;p16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 flipH="0" flipV="0">
            <a:off x="-36044" y="782706"/>
            <a:ext cx="9820921" cy="582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5006563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37779" y="-9247"/>
            <a:ext cx="2488455" cy="1801397"/>
          </a:xfrm>
          <a:prstGeom prst="rect">
            <a:avLst/>
          </a:prstGeom>
        </p:spPr>
      </p:pic>
      <p:sp>
        <p:nvSpPr>
          <p:cNvPr id="216009634" name="" hidden="0"/>
          <p:cNvSpPr txBox="1"/>
          <p:nvPr isPhoto="0" userDrawn="0"/>
        </p:nvSpPr>
        <p:spPr bwMode="auto">
          <a:xfrm flipH="0" flipV="0">
            <a:off x="274125" y="1995596"/>
            <a:ext cx="11730314" cy="1249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 b="1">
                <a:solidFill>
                  <a:srgbClr val="002060"/>
                </a:solidFill>
                <a:latin typeface="PT Astra Serif"/>
                <a:cs typeface="PT Astra Serif"/>
              </a:rPr>
              <a:t>Инструктор - методист </a:t>
            </a:r>
            <a:r>
              <a:rPr sz="2800" b="1">
                <a:solidFill>
                  <a:srgbClr val="002060"/>
                </a:solidFill>
                <a:latin typeface="PT Astra Serif"/>
                <a:cs typeface="PT Astra Serif"/>
              </a:rPr>
              <a:t>физкультурно-спортивных организаций</a:t>
            </a:r>
            <a:endParaRPr sz="24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sz="24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24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just">
              <a:buFont typeface="Arial"/>
              <a:buChar char="–"/>
              <a:defRPr/>
            </a:pPr>
            <a:r>
              <a:rPr lang="ru-RU" sz="24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это прежде всего человек с набором </a:t>
            </a:r>
            <a:r>
              <a:rPr lang="ru-RU" sz="24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личностных</a:t>
            </a:r>
            <a:r>
              <a:rPr lang="ru-RU" sz="2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lang="ru-RU" sz="24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и </a:t>
            </a:r>
            <a:r>
              <a:rPr lang="ru-RU" sz="2400" b="1" i="0" u="none" strike="noStrike" cap="none" spc="0">
                <a:solidFill>
                  <a:schemeClr val="accent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профессиональных</a:t>
            </a:r>
            <a:r>
              <a:rPr lang="ru-RU" sz="24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 качеств</a:t>
            </a:r>
            <a:endParaRPr sz="2400" b="0" i="0" u="none" strike="noStrike" cap="none" spc="0">
              <a:solidFill>
                <a:srgbClr val="002060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1659674066" name="" hidden="0"/>
          <p:cNvSpPr/>
          <p:nvPr isPhoto="0" userDrawn="0"/>
        </p:nvSpPr>
        <p:spPr bwMode="auto">
          <a:xfrm flipH="0" flipV="0">
            <a:off x="5867196" y="5176822"/>
            <a:ext cx="10136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2020910895" name="" hidden="0"/>
          <p:cNvPicPr>
            <a:picLocks noChangeAspect="1"/>
          </p:cNvPicPr>
          <p:nvPr isPhoto="0" userDrawn="0"/>
        </p:nvPicPr>
        <p:blipFill>
          <a:blip r:embed="rId3"/>
          <a:srcRect l="16411" t="0" r="5896" b="3971"/>
          <a:stretch/>
        </p:blipFill>
        <p:spPr bwMode="auto">
          <a:xfrm flipH="0" flipV="0">
            <a:off x="274125" y="3946285"/>
            <a:ext cx="2798822" cy="2290072"/>
          </a:xfrm>
          <a:prstGeom prst="rect">
            <a:avLst/>
          </a:prstGeom>
        </p:spPr>
      </p:pic>
      <p:sp>
        <p:nvSpPr>
          <p:cNvPr id="460926692" name="" hidden="0"/>
          <p:cNvSpPr txBox="1"/>
          <p:nvPr isPhoto="0" userDrawn="0"/>
        </p:nvSpPr>
        <p:spPr bwMode="auto">
          <a:xfrm flipH="0" flipV="0">
            <a:off x="3748021" y="3714281"/>
            <a:ext cx="3525535" cy="30175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482135" indent="-48213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4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Коммуникабельность </a:t>
            </a:r>
            <a:endParaRPr sz="24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482135" indent="-48213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4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Креативность </a:t>
            </a:r>
            <a:endParaRPr sz="24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482135" indent="-48213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4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Эрудированность </a:t>
            </a:r>
            <a:endParaRPr sz="24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482135" indent="-48213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4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Организаторские способности</a:t>
            </a:r>
            <a:endParaRPr sz="24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482135" indent="-48213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4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Ответственность  </a:t>
            </a:r>
            <a:endParaRPr sz="2400" b="0">
              <a:solidFill>
                <a:schemeClr val="accent4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482135" indent="-48213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4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Пунктуальность</a:t>
            </a:r>
            <a:endParaRPr sz="2400" b="0" i="0" u="none" strike="noStrike" cap="none" spc="0">
              <a:solidFill>
                <a:schemeClr val="accent4">
                  <a:lumMod val="50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482134" indent="-482134" algn="l">
              <a:buFont typeface="Arial"/>
              <a:buChar char="•"/>
              <a:defRPr/>
            </a:pPr>
            <a:endParaRPr sz="24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1617060102" name="" hidden="0"/>
          <p:cNvSpPr txBox="1"/>
          <p:nvPr isPhoto="0" userDrawn="0"/>
        </p:nvSpPr>
        <p:spPr bwMode="auto">
          <a:xfrm flipH="0" flipV="0">
            <a:off x="7856118" y="3765423"/>
            <a:ext cx="4487175" cy="2651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49965" indent="-34996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2">
                    <a:lumMod val="50000"/>
                  </a:schemeClr>
                </a:solidFill>
                <a:latin typeface="PT Astra Serif"/>
                <a:ea typeface="Times New Roman"/>
                <a:cs typeface="PT Astra Serif"/>
              </a:rPr>
              <a:t>Умение планировать </a:t>
            </a:r>
            <a:endParaRPr sz="2400" b="0" i="0" u="none">
              <a:solidFill>
                <a:schemeClr val="accent2">
                  <a:lumMod val="50000"/>
                </a:schemeClr>
              </a:solidFill>
              <a:latin typeface="PT Astra Serif"/>
              <a:ea typeface="Times New Roman"/>
              <a:cs typeface="PT Astra Serif"/>
            </a:endParaRPr>
          </a:p>
          <a:p>
            <a:pPr marL="349965" indent="-34996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2">
                    <a:lumMod val="50000"/>
                  </a:schemeClr>
                </a:solidFill>
                <a:latin typeface="PT Astra Serif"/>
                <a:ea typeface="Times New Roman"/>
                <a:cs typeface="PT Astra Serif"/>
              </a:rPr>
              <a:t>Анализировать</a:t>
            </a:r>
            <a:endParaRPr sz="2400" b="0" i="0" u="none">
              <a:solidFill>
                <a:schemeClr val="accent2">
                  <a:lumMod val="50000"/>
                </a:schemeClr>
              </a:solidFill>
              <a:latin typeface="PT Astra Serif"/>
              <a:ea typeface="Times New Roman"/>
              <a:cs typeface="PT Astra Serif"/>
            </a:endParaRPr>
          </a:p>
          <a:p>
            <a:pPr marL="349965" indent="-34996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2">
                    <a:lumMod val="50000"/>
                  </a:schemeClr>
                </a:solidFill>
                <a:latin typeface="PT Astra Serif"/>
                <a:ea typeface="Times New Roman"/>
                <a:cs typeface="PT Astra Serif"/>
              </a:rPr>
              <a:t>Структурировать информацию</a:t>
            </a:r>
            <a:endParaRPr sz="2400" b="0" i="0" u="none">
              <a:solidFill>
                <a:schemeClr val="accent2">
                  <a:lumMod val="50000"/>
                </a:schemeClr>
              </a:solidFill>
              <a:latin typeface="PT Astra Serif"/>
              <a:ea typeface="Times New Roman"/>
              <a:cs typeface="PT Astra Serif"/>
            </a:endParaRPr>
          </a:p>
          <a:p>
            <a:pPr marL="349965" indent="-349965" algn="l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accent2">
                    <a:lumMod val="50000"/>
                  </a:schemeClr>
                </a:solidFill>
                <a:latin typeface="PT Astra Serif"/>
                <a:ea typeface="Times New Roman"/>
                <a:cs typeface="PT Astra Serif"/>
              </a:rPr>
              <a:t>Организация и </a:t>
            </a:r>
            <a:br>
              <a:rPr lang="ru-RU" sz="2400" b="0" i="0" u="none" strike="noStrike" cap="none" spc="0">
                <a:solidFill>
                  <a:schemeClr val="accent2">
                    <a:lumMod val="50000"/>
                  </a:schemeClr>
                </a:solidFill>
                <a:latin typeface="PT Astra Serif"/>
                <a:ea typeface="Times New Roman"/>
                <a:cs typeface="PT Astra Serif"/>
              </a:rPr>
            </a:br>
            <a:r>
              <a:rPr lang="ru-RU" sz="2400" b="0" i="0" u="none" strike="noStrike" cap="none" spc="0">
                <a:solidFill>
                  <a:schemeClr val="accent2">
                    <a:lumMod val="50000"/>
                  </a:schemeClr>
                </a:solidFill>
                <a:latin typeface="PT Astra Serif"/>
                <a:ea typeface="Times New Roman"/>
                <a:cs typeface="PT Astra Serif"/>
              </a:rPr>
              <a:t>проведение мероприятий </a:t>
            </a:r>
            <a:endParaRPr sz="2400" b="0" i="0" u="none">
              <a:solidFill>
                <a:srgbClr val="002060"/>
              </a:solidFill>
              <a:latin typeface="PT Astra Serif"/>
              <a:ea typeface="Times New Roman"/>
              <a:cs typeface="PT Astra Serif"/>
            </a:endParaRPr>
          </a:p>
          <a:p>
            <a:pPr marL="482134" indent="-482134" algn="l">
              <a:buFont typeface="Arial"/>
              <a:buChar char="•"/>
              <a:defRPr/>
            </a:pPr>
            <a:endParaRPr sz="24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8050916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829169" y="299268"/>
            <a:ext cx="9144000" cy="54149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sz="2000">
                <a:solidFill>
                  <a:schemeClr val="tx2">
                    <a:lumMod val="75000"/>
                  </a:schemeClr>
                </a:solidFill>
                <a:latin typeface="PT Astra Serif"/>
                <a:cs typeface="PT Astra Serif"/>
              </a:rPr>
              <a:t> </a:t>
            </a:r>
            <a:endParaRPr sz="200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2400">
              <a:latin typeface="PT Astra Serif"/>
              <a:cs typeface="PT Astra Serif"/>
            </a:endParaRPr>
          </a:p>
        </p:txBody>
      </p:sp>
      <p:sp>
        <p:nvSpPr>
          <p:cNvPr id="1852916410" name="TextBox 10" hidden="0"/>
          <p:cNvSpPr txBox="1"/>
          <p:nvPr isPhoto="0" userDrawn="0"/>
        </p:nvSpPr>
        <p:spPr bwMode="auto">
          <a:xfrm flipH="0" flipV="0">
            <a:off x="283401" y="1699256"/>
            <a:ext cx="9769800" cy="88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2600" b="1">
                <a:solidFill>
                  <a:srgbClr val="FF0000"/>
                </a:solidFill>
                <a:latin typeface="PT Astra Serif"/>
                <a:cs typeface="PT Astra Serif"/>
              </a:rPr>
              <a:t> </a:t>
            </a:r>
            <a:r>
              <a:rPr sz="2600" b="1">
                <a:solidFill>
                  <a:srgbClr val="002060"/>
                </a:solidFill>
                <a:latin typeface="PT Astra Serif"/>
                <a:cs typeface="PT Astra Serif"/>
              </a:rPr>
              <a:t>Профессиональную деятельность инструктора-методиста регламентирует</a:t>
            </a:r>
            <a:r>
              <a:rPr sz="26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26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25808531" name="TextBox 91" hidden="0"/>
          <p:cNvSpPr txBox="1"/>
          <p:nvPr isPhoto="0" userDrawn="0"/>
        </p:nvSpPr>
        <p:spPr bwMode="auto">
          <a:xfrm flipH="0" flipV="0">
            <a:off x="283400" y="2659981"/>
            <a:ext cx="6637658" cy="27336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sz="1800">
                <a:solidFill>
                  <a:srgbClr val="002060"/>
                </a:solidFill>
                <a:latin typeface="PT Astra Serif"/>
                <a:cs typeface="PT Astra Serif"/>
              </a:rPr>
              <a:t>З</a:t>
            </a:r>
            <a:r>
              <a:rPr sz="1800" b="1" u="sng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акон «О физической культуре и спорте в Российской Федерации</a:t>
            </a:r>
            <a:endParaRPr sz="1800" b="1" u="sng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endParaRPr sz="18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sz="1800" b="1" u="sng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Приказ Минспорта России от 30.10.2015 № 999</a:t>
            </a:r>
            <a:r>
              <a:rPr sz="1800" b="1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 </a:t>
            </a:r>
            <a:endParaRPr sz="1800" b="1">
              <a:solidFill>
                <a:srgbClr val="002060"/>
              </a:solidFill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r>
              <a:rPr sz="1800" b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«</a:t>
            </a:r>
            <a:r>
              <a:rPr sz="1800" b="0" i="0" u="none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Об утверждении требований к обеспечению подготовки спортивного резерва для спортивных сборных команд Российской Федерации</a:t>
            </a:r>
            <a:endParaRPr sz="18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endParaRPr sz="18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lang="ru-RU" sz="1800" b="1" i="0" u="sng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Приказ </a:t>
            </a:r>
            <a:r>
              <a:rPr lang="ru-RU" sz="1800" b="1" i="0" u="sng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Минтруда России </a:t>
            </a:r>
            <a:r>
              <a:rPr lang="ru-RU" sz="1800" b="1" i="0" u="sng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от 22.04.2022 № 237н</a:t>
            </a:r>
            <a:r>
              <a:rPr sz="1800" b="1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 </a:t>
            </a:r>
            <a:endParaRPr sz="1800" b="0">
              <a:solidFill>
                <a:srgbClr val="002060"/>
              </a:solidFill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r>
              <a:rPr sz="1800" b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«Об утверждении профессионального стандарта «</a:t>
            </a:r>
            <a:r>
              <a:rPr lang="ru-RU" sz="18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Специалист по инструкторской и методической работе </a:t>
            </a:r>
            <a:r>
              <a:rPr lang="ru-RU" sz="18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области физической культуры и спорта» </a:t>
            </a:r>
            <a:endParaRPr sz="1600" b="0" i="0" u="none" strike="noStrike" cap="none" spc="0">
              <a:solidFill>
                <a:schemeClr val="tx1"/>
              </a:solidFill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r>
              <a:rPr sz="20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20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ctr">
              <a:defRPr/>
            </a:pPr>
            <a:endParaRPr sz="3600" b="1">
              <a:solidFill>
                <a:schemeClr val="tx1"/>
              </a:solidFill>
              <a:latin typeface="PT Astra Serif"/>
              <a:cs typeface="PT Astra Serif"/>
            </a:endParaRPr>
          </a:p>
        </p:txBody>
      </p:sp>
      <p:sp>
        <p:nvSpPr>
          <p:cNvPr id="526757432" name="" hidden="0"/>
          <p:cNvSpPr/>
          <p:nvPr isPhoto="0" userDrawn="0"/>
        </p:nvSpPr>
        <p:spPr bwMode="auto">
          <a:xfrm flipH="0" flipV="0">
            <a:off x="10878568" y="5372543"/>
            <a:ext cx="13973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21024529" name="" hidden="0"/>
          <p:cNvPicPr>
            <a:picLocks noChangeAspect="1"/>
          </p:cNvPicPr>
          <p:nvPr isPhoto="0" userDrawn="0"/>
        </p:nvPicPr>
        <p:blipFill>
          <a:blip r:embed="rId2"/>
          <a:srcRect l="0" t="25104" r="71848" b="26858"/>
          <a:stretch/>
        </p:blipFill>
        <p:spPr bwMode="auto">
          <a:xfrm flipH="0" flipV="0">
            <a:off x="9714486" y="-73621"/>
            <a:ext cx="2433328" cy="3051340"/>
          </a:xfrm>
          <a:prstGeom prst="rect">
            <a:avLst/>
          </a:prstGeom>
        </p:spPr>
      </p:pic>
      <p:sp>
        <p:nvSpPr>
          <p:cNvPr id="364061716" name="" hidden="0"/>
          <p:cNvSpPr/>
          <p:nvPr isPhoto="0" userDrawn="0"/>
        </p:nvSpPr>
        <p:spPr bwMode="auto">
          <a:xfrm flipH="0" flipV="0">
            <a:off x="6342487" y="4171909"/>
            <a:ext cx="11736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615450290" name="" hidden="0"/>
          <p:cNvSpPr/>
          <p:nvPr isPhoto="0" userDrawn="0"/>
        </p:nvSpPr>
        <p:spPr bwMode="auto">
          <a:xfrm flipH="0" flipV="0">
            <a:off x="6206631" y="3843920"/>
            <a:ext cx="1358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69746413" name="" hidden="0"/>
          <p:cNvPicPr>
            <a:picLocks noChangeAspect="1"/>
          </p:cNvPicPr>
          <p:nvPr isPhoto="0" userDrawn="0"/>
        </p:nvPicPr>
        <p:blipFill>
          <a:blip r:embed="rId3"/>
          <a:srcRect l="34588" t="21821" r="11299" b="13203"/>
          <a:stretch/>
        </p:blipFill>
        <p:spPr bwMode="auto">
          <a:xfrm flipH="0" flipV="0">
            <a:off x="6921059" y="2637506"/>
            <a:ext cx="3030671" cy="2047032"/>
          </a:xfrm>
          <a:prstGeom prst="rect">
            <a:avLst/>
          </a:prstGeom>
        </p:spPr>
      </p:pic>
      <p:sp>
        <p:nvSpPr>
          <p:cNvPr id="538572071" name="" hidden="0"/>
          <p:cNvSpPr/>
          <p:nvPr isPhoto="0" userDrawn="0"/>
        </p:nvSpPr>
        <p:spPr bwMode="auto">
          <a:xfrm flipH="0" flipV="0">
            <a:off x="6921059" y="3661022"/>
            <a:ext cx="1081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258564170" name="" hidden="0"/>
          <p:cNvPicPr>
            <a:picLocks noChangeAspect="1"/>
          </p:cNvPicPr>
          <p:nvPr isPhoto="0" userDrawn="0"/>
        </p:nvPicPr>
        <p:blipFill>
          <a:blip r:embed="rId4"/>
          <a:srcRect l="35768" t="17934" r="22956" b="3900"/>
          <a:stretch/>
        </p:blipFill>
        <p:spPr bwMode="auto">
          <a:xfrm flipH="0" flipV="0">
            <a:off x="9710893" y="3929202"/>
            <a:ext cx="2475079" cy="263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45561135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660034" y="-39338"/>
            <a:ext cx="2607896" cy="1824120"/>
          </a:xfrm>
          <a:prstGeom prst="rect">
            <a:avLst/>
          </a:prstGeom>
        </p:spPr>
      </p:pic>
      <p:sp>
        <p:nvSpPr>
          <p:cNvPr id="1745601063" name="TextBox 10" hidden="0"/>
          <p:cNvSpPr txBox="1"/>
          <p:nvPr isPhoto="0" userDrawn="0"/>
        </p:nvSpPr>
        <p:spPr bwMode="auto">
          <a:xfrm flipH="0" flipV="0">
            <a:off x="501254" y="1784781"/>
            <a:ext cx="9422266" cy="57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3200" b="1">
                <a:solidFill>
                  <a:srgbClr val="C00000"/>
                </a:solidFill>
                <a:latin typeface="PT Astra Serif"/>
                <a:cs typeface="PT Astra Serif"/>
              </a:rPr>
              <a:t>Уровни издания  нормативных правовых актов</a:t>
            </a:r>
            <a:r>
              <a:rPr sz="32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28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354317914" name="" hidden="0"/>
          <p:cNvSpPr/>
          <p:nvPr isPhoto="0" userDrawn="0"/>
        </p:nvSpPr>
        <p:spPr bwMode="auto">
          <a:xfrm flipH="0" flipV="0">
            <a:off x="246690" y="2661122"/>
            <a:ext cx="4411090" cy="1016543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marL="394023" indent="-394023" algn="ctr">
              <a:buAutoNum type="arabicPeriod"/>
              <a:defRPr/>
            </a:pPr>
            <a:r>
              <a:rPr sz="2800" b="1">
                <a:solidFill>
                  <a:schemeClr val="tx1"/>
                </a:solidFill>
                <a:latin typeface="PT Astra Serif"/>
                <a:cs typeface="PT Astra Serif"/>
              </a:rPr>
              <a:t>Федеральный уровень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32978030" name="" hidden="0"/>
          <p:cNvSpPr/>
          <p:nvPr isPhoto="0" userDrawn="0"/>
        </p:nvSpPr>
        <p:spPr bwMode="auto">
          <a:xfrm flipH="0" flipV="0">
            <a:off x="246690" y="4558164"/>
            <a:ext cx="4411090" cy="1016543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800" b="1">
                <a:solidFill>
                  <a:srgbClr val="00B050"/>
                </a:solidFill>
                <a:latin typeface="PT Astra Serif"/>
                <a:cs typeface="PT Astra Serif"/>
              </a:rPr>
              <a:t>2. Региональный уровень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67145510" name="" hidden="0"/>
          <p:cNvSpPr/>
          <p:nvPr isPhoto="0" userDrawn="0"/>
        </p:nvSpPr>
        <p:spPr bwMode="auto">
          <a:xfrm flipH="0" flipV="0">
            <a:off x="4892912" y="2661122"/>
            <a:ext cx="4852135" cy="1016542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800" b="1">
                <a:solidFill>
                  <a:srgbClr val="FFC000"/>
                </a:solidFill>
                <a:latin typeface="PT Astra Serif"/>
                <a:cs typeface="PT Astra Serif"/>
              </a:rPr>
              <a:t>3. Муниципальный уровень</a:t>
            </a:r>
            <a:endParaRPr sz="2800" b="1">
              <a:solidFill>
                <a:srgbClr val="FFC000"/>
              </a:solidFill>
              <a:latin typeface="PT Astra Serif"/>
              <a:cs typeface="PT Astra Serif"/>
            </a:endParaRPr>
          </a:p>
        </p:txBody>
      </p:sp>
      <p:sp>
        <p:nvSpPr>
          <p:cNvPr id="5200260" name="" hidden="0"/>
          <p:cNvSpPr/>
          <p:nvPr isPhoto="0" userDrawn="0"/>
        </p:nvSpPr>
        <p:spPr bwMode="auto">
          <a:xfrm flipH="0" flipV="0">
            <a:off x="4957645" y="4522753"/>
            <a:ext cx="4787402" cy="1016542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800" b="1">
                <a:solidFill>
                  <a:srgbClr val="00B0F0"/>
                </a:solidFill>
                <a:latin typeface="PT Astra Serif"/>
                <a:cs typeface="PT Astra Serif"/>
              </a:rPr>
              <a:t>4. Учрежденческий уровень</a:t>
            </a:r>
            <a:endParaRPr sz="2800" b="1">
              <a:solidFill>
                <a:srgbClr val="00B0F0"/>
              </a:solidFill>
              <a:latin typeface="PT Astra Serif"/>
              <a:cs typeface="PT Astra Serif"/>
            </a:endParaRPr>
          </a:p>
        </p:txBody>
      </p:sp>
      <p:sp>
        <p:nvSpPr>
          <p:cNvPr id="248245245" name="" hidden="0"/>
          <p:cNvSpPr/>
          <p:nvPr isPhoto="0" userDrawn="0"/>
        </p:nvSpPr>
        <p:spPr bwMode="auto">
          <a:xfrm flipH="0" flipV="0">
            <a:off x="9792675" y="2819398"/>
            <a:ext cx="619123" cy="2719896"/>
          </a:xfrm>
          <a:prstGeom prst="rightBrace">
            <a:avLst>
              <a:gd name="adj1" fmla="val 32352"/>
              <a:gd name="adj2" fmla="val 49700"/>
            </a:avLst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762651" name="TextBox 10" hidden="0"/>
          <p:cNvSpPr txBox="1"/>
          <p:nvPr isPhoto="0" userDrawn="0"/>
        </p:nvSpPr>
        <p:spPr bwMode="auto">
          <a:xfrm flipH="0" flipV="0">
            <a:off x="10411798" y="3388087"/>
            <a:ext cx="1314862" cy="579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r>
              <a:rPr sz="3200" b="1">
                <a:solidFill>
                  <a:srgbClr val="C00000"/>
                </a:solidFill>
                <a:latin typeface="PT Astra Serif"/>
                <a:cs typeface="PT Astra Serif"/>
              </a:rPr>
              <a:t>НПА</a:t>
            </a:r>
            <a:endParaRPr sz="28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588308938" name="TextBox 10" hidden="0"/>
          <p:cNvSpPr txBox="1"/>
          <p:nvPr isPhoto="0" userDrawn="0"/>
        </p:nvSpPr>
        <p:spPr bwMode="auto">
          <a:xfrm flipH="0" flipV="0">
            <a:off x="10411798" y="4268586"/>
            <a:ext cx="1314969" cy="579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r>
              <a:rPr sz="3200" b="1">
                <a:solidFill>
                  <a:srgbClr val="C00000"/>
                </a:solidFill>
                <a:latin typeface="PT Astra Serif"/>
                <a:cs typeface="PT Astra Serif"/>
              </a:rPr>
              <a:t>ЛПА</a:t>
            </a:r>
            <a:endParaRPr sz="28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595948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829169" y="299268"/>
            <a:ext cx="9144000" cy="54148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sz="2000">
                <a:solidFill>
                  <a:schemeClr val="tx2">
                    <a:lumMod val="75000"/>
                  </a:schemeClr>
                </a:solidFill>
                <a:latin typeface="PT Astra Serif"/>
                <a:cs typeface="PT Astra Serif"/>
              </a:rPr>
              <a:t> </a:t>
            </a:r>
            <a:endParaRPr sz="200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2400">
              <a:latin typeface="PT Astra Serif"/>
              <a:cs typeface="PT Astra Serif"/>
            </a:endParaRPr>
          </a:p>
        </p:txBody>
      </p:sp>
      <p:pic>
        <p:nvPicPr>
          <p:cNvPr id="921532527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672915" y="-39338"/>
            <a:ext cx="2521035" cy="1763363"/>
          </a:xfrm>
          <a:prstGeom prst="rect">
            <a:avLst/>
          </a:prstGeom>
        </p:spPr>
      </p:pic>
      <p:sp>
        <p:nvSpPr>
          <p:cNvPr id="929867572" name="TextBox 10" hidden="0"/>
          <p:cNvSpPr txBox="1"/>
          <p:nvPr isPhoto="0" userDrawn="0"/>
        </p:nvSpPr>
        <p:spPr bwMode="auto">
          <a:xfrm flipH="0" flipV="0">
            <a:off x="82454" y="123959"/>
            <a:ext cx="8555981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20757414" name="TextBox 10" hidden="0"/>
          <p:cNvSpPr txBox="1"/>
          <p:nvPr isPhoto="0" userDrawn="0"/>
        </p:nvSpPr>
        <p:spPr bwMode="auto">
          <a:xfrm flipH="0" flipV="0">
            <a:off x="39681" y="1920194"/>
            <a:ext cx="3189767" cy="914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r>
              <a:rPr sz="3600" b="1">
                <a:solidFill>
                  <a:srgbClr val="FF0000"/>
                </a:solidFill>
                <a:latin typeface="PT Astra Serif"/>
                <a:cs typeface="PT Astra Serif"/>
              </a:rPr>
              <a:t> </a:t>
            </a:r>
            <a:r>
              <a:rPr sz="1800" b="1">
                <a:solidFill>
                  <a:srgbClr val="FF0000"/>
                </a:solidFill>
                <a:latin typeface="PT Astra Serif"/>
                <a:cs typeface="PT Astra Serif"/>
              </a:rPr>
              <a:t>Нормативные правовые акты издаваемые на федеральном уровне</a:t>
            </a:r>
            <a:endParaRPr sz="24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539770015" name="TextBox 10" hidden="0"/>
          <p:cNvSpPr txBox="1"/>
          <p:nvPr isPhoto="0" userDrawn="0"/>
        </p:nvSpPr>
        <p:spPr bwMode="auto">
          <a:xfrm flipH="0" flipV="0">
            <a:off x="214138" y="3324035"/>
            <a:ext cx="3230060" cy="2042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marL="261850" indent="-261850" algn="l">
              <a:buAutoNum type="arabicPeriod"/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Конституция РФ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2. Кодексы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3. Указ Президента РФ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4. Постановление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Правительства РФ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5. Приказы 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Министерств и иных государственных служб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889152927" name="" hidden="0"/>
          <p:cNvSpPr txBox="1"/>
          <p:nvPr isPhoto="0" userDrawn="0"/>
        </p:nvSpPr>
        <p:spPr bwMode="auto">
          <a:xfrm flipH="0" flipV="0">
            <a:off x="3595471" y="1920194"/>
            <a:ext cx="2929556" cy="1013366"/>
          </a:xfrm>
          <a:prstGeom prst="flowChartAlternateProcess">
            <a:avLst/>
          </a:prstGeom>
          <a:noFill/>
          <a:ln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 b="1">
                <a:solidFill>
                  <a:srgbClr val="FF0000"/>
                </a:solidFill>
                <a:latin typeface="PT Astra Serif"/>
                <a:cs typeface="PT Astra Serif"/>
              </a:rPr>
              <a:t>Нормативные правовые акты издаваемые на региональном  уровне</a:t>
            </a:r>
            <a:endParaRPr sz="110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188553308" name="" hidden="0"/>
          <p:cNvSpPr txBox="1"/>
          <p:nvPr isPhoto="0" userDrawn="0"/>
        </p:nvSpPr>
        <p:spPr bwMode="auto">
          <a:xfrm flipH="0" flipV="0">
            <a:off x="3386272" y="3223269"/>
            <a:ext cx="3138754" cy="2803583"/>
          </a:xfrm>
          <a:prstGeom prst="flowChartAlternateProcess">
            <a:avLst/>
          </a:prstGeom>
          <a:noFill/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 algn="just">
              <a:buAutoNum type="arabicPeriod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Закон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 субъекта РФ (региона)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283879" indent="-283879" algn="l">
              <a:buAutoNum type="arabicPeriod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Распоряжения Правительства субъекта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 (региона)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283879" indent="-283879" algn="l">
              <a:buAutoNum type="arabicPeriod"/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Постановления Правительства субъекта РФ (региона)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283879" indent="-283879" algn="l">
              <a:buAutoNum type="arabicPeriod"/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Приказы 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Правительства субъекта (региона)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36724768" name="" hidden="0"/>
          <p:cNvSpPr txBox="1"/>
          <p:nvPr isPhoto="0" userDrawn="0"/>
        </p:nvSpPr>
        <p:spPr bwMode="auto">
          <a:xfrm flipH="0" flipV="0">
            <a:off x="6524992" y="1920194"/>
            <a:ext cx="2896457" cy="1013366"/>
          </a:xfrm>
          <a:prstGeom prst="flowChartAlternateProcess">
            <a:avLst/>
          </a:prstGeom>
          <a:noFill/>
          <a:ln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 sz="1800" b="1">
                <a:solidFill>
                  <a:srgbClr val="FF0000"/>
                </a:solidFill>
                <a:latin typeface="PT Astra Serif"/>
                <a:cs typeface="PT Astra Serif"/>
              </a:rPr>
              <a:t>Нормативные правовые акты издаваемые на муниципальном уровне</a:t>
            </a:r>
            <a:endParaRPr sz="110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93533850" name="" hidden="0"/>
          <p:cNvSpPr txBox="1"/>
          <p:nvPr isPhoto="0" userDrawn="0"/>
        </p:nvSpPr>
        <p:spPr bwMode="auto">
          <a:xfrm flipH="0" flipV="0">
            <a:off x="6524992" y="3223269"/>
            <a:ext cx="2897103" cy="3300396"/>
          </a:xfrm>
          <a:prstGeom prst="flowChartAlternateProcess">
            <a:avLst/>
          </a:prstGeom>
          <a:noFill/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 algn="just">
              <a:buAutoNum type="arabicPeriod"/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Устав муниципального образования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2. 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Постановления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 Главы МО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4. Распоряжения Главы МО 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5. Решения Городской Думы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6. 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Приказы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 Администрации МО, Управлений ФиС</a:t>
            </a:r>
            <a:r>
              <a:rPr sz="11000" b="1">
                <a:solidFill>
                  <a:schemeClr val="tx1"/>
                </a:solidFill>
                <a:latin typeface="PT Astra Serif"/>
                <a:cs typeface="PT Astra Serif"/>
              </a:rPr>
              <a:t> </a:t>
            </a:r>
            <a:endParaRPr sz="2000" b="1">
              <a:solidFill>
                <a:schemeClr val="tx1"/>
              </a:solidFill>
              <a:latin typeface="PT Astra Serif"/>
              <a:cs typeface="PT Astra Serif"/>
            </a:endParaRPr>
          </a:p>
        </p:txBody>
      </p:sp>
      <p:sp>
        <p:nvSpPr>
          <p:cNvPr id="1426157552" name="" hidden="0"/>
          <p:cNvSpPr txBox="1"/>
          <p:nvPr isPhoto="0" userDrawn="0"/>
        </p:nvSpPr>
        <p:spPr bwMode="auto">
          <a:xfrm flipH="0" flipV="0">
            <a:off x="9421449" y="2019125"/>
            <a:ext cx="2819471" cy="914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 sz="1800" b="1">
                <a:solidFill>
                  <a:srgbClr val="FF0000"/>
                </a:solidFill>
                <a:latin typeface="PT Astra Serif"/>
                <a:cs typeface="PT Astra Serif"/>
              </a:rPr>
              <a:t>Нормативные правовые акты издаваемые на учрежденческом уровне</a:t>
            </a:r>
            <a:endParaRPr sz="110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81423359" name="" hidden="0"/>
          <p:cNvSpPr txBox="1"/>
          <p:nvPr isPhoto="0" userDrawn="0"/>
        </p:nvSpPr>
        <p:spPr bwMode="auto">
          <a:xfrm flipH="0" flipV="0">
            <a:off x="9557347" y="3324035"/>
            <a:ext cx="2636602" cy="2263141"/>
          </a:xfrm>
          <a:prstGeom prst="flowChartAlternateProcess">
            <a:avLst/>
          </a:prstGeom>
          <a:noFill/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1.Устав учреждения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2.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 Приказы по учреждению</a:t>
            </a: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3. Положение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4. Порядок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5. Правила 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1600" b="1">
                <a:solidFill>
                  <a:srgbClr val="002060"/>
                </a:solidFill>
                <a:latin typeface="PT Astra Serif"/>
                <a:cs typeface="PT Astra Serif"/>
              </a:rPr>
              <a:t>6. Инструкция</a:t>
            </a:r>
            <a:endParaRPr sz="1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ctr">
              <a:defRPr/>
            </a:pPr>
            <a:endParaRPr sz="1600" b="1">
              <a:solidFill>
                <a:schemeClr val="tx1"/>
              </a:solidFill>
              <a:latin typeface="PT Astra Serif"/>
              <a:cs typeface="PT Astra Serif"/>
            </a:endParaRPr>
          </a:p>
        </p:txBody>
      </p:sp>
      <p:cxnSp>
        <p:nvCxnSpPr>
          <p:cNvPr id="0" name="" hidden="0"/>
          <p:cNvCxnSpPr>
            <a:cxnSpLocks/>
          </p:cNvCxnSpPr>
          <p:nvPr isPhoto="0" userDrawn="0"/>
        </p:nvCxnSpPr>
        <p:spPr bwMode="auto">
          <a:xfrm flipH="0" flipV="0">
            <a:off x="3410924" y="2150174"/>
            <a:ext cx="0" cy="4105274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7637430" name="" hidden="0"/>
          <p:cNvCxnSpPr>
            <a:cxnSpLocks/>
          </p:cNvCxnSpPr>
          <p:nvPr isPhoto="0" userDrawn="0"/>
        </p:nvCxnSpPr>
        <p:spPr bwMode="auto">
          <a:xfrm flipH="0" flipV="0">
            <a:off x="9421449" y="2094577"/>
            <a:ext cx="0" cy="4105274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070506" name="" hidden="0"/>
          <p:cNvCxnSpPr>
            <a:cxnSpLocks/>
          </p:cNvCxnSpPr>
          <p:nvPr isPhoto="0" userDrawn="0"/>
        </p:nvCxnSpPr>
        <p:spPr bwMode="auto">
          <a:xfrm flipH="0" flipV="0">
            <a:off x="6572619" y="2150174"/>
            <a:ext cx="0" cy="4105274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 hidden="0"/>
          <p:cNvCxnSpPr>
            <a:cxnSpLocks/>
          </p:cNvCxnSpPr>
          <p:nvPr isPhoto="0" userDrawn="0"/>
        </p:nvCxnSpPr>
        <p:spPr bwMode="auto">
          <a:xfrm flipH="0" flipV="1">
            <a:off x="48598" y="3128360"/>
            <a:ext cx="12068174" cy="0"/>
          </a:xfrm>
          <a:prstGeom prst="line">
            <a:avLst/>
          </a:prstGeom>
          <a:ln w="19049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740603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829169" y="299268"/>
            <a:ext cx="9144000" cy="54149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sz="2000">
                <a:solidFill>
                  <a:schemeClr val="tx2">
                    <a:lumMod val="75000"/>
                  </a:schemeClr>
                </a:solidFill>
                <a:latin typeface="PT Astra Serif"/>
                <a:cs typeface="PT Astra Serif"/>
              </a:rPr>
              <a:t> </a:t>
            </a:r>
            <a:endParaRPr sz="200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2400">
              <a:latin typeface="PT Astra Serif"/>
              <a:cs typeface="PT Astra Serif"/>
            </a:endParaRPr>
          </a:p>
        </p:txBody>
      </p:sp>
      <p:pic>
        <p:nvPicPr>
          <p:cNvPr id="200084912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 flipH="0" flipV="0">
            <a:off x="9708881" y="-43560"/>
            <a:ext cx="2528571" cy="1828341"/>
          </a:xfrm>
          <a:prstGeom prst="rect">
            <a:avLst/>
          </a:prstGeom>
        </p:spPr>
      </p:pic>
      <p:sp>
        <p:nvSpPr>
          <p:cNvPr id="100854106" name="TextBox 10" hidden="0"/>
          <p:cNvSpPr txBox="1"/>
          <p:nvPr isPhoto="0" userDrawn="0"/>
        </p:nvSpPr>
        <p:spPr bwMode="auto">
          <a:xfrm>
            <a:off x="2268063" y="706558"/>
            <a:ext cx="3649509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50295841" name="Прямоугольник 4" hidden="0"/>
          <p:cNvSpPr/>
          <p:nvPr isPhoto="0" userDrawn="0"/>
        </p:nvSpPr>
        <p:spPr bwMode="auto">
          <a:xfrm flipH="0" flipV="0">
            <a:off x="2268063" y="2124045"/>
            <a:ext cx="3724812" cy="192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sz="2000">
              <a:solidFill>
                <a:schemeClr val="tx2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endParaRPr sz="2000">
              <a:latin typeface="PT Astra Serif"/>
              <a:cs typeface="PT Astra Serif"/>
            </a:endParaRPr>
          </a:p>
          <a:p>
            <a:pPr algn="just">
              <a:defRPr/>
            </a:pPr>
            <a:endParaRPr lang="ru-RU" sz="1600">
              <a:latin typeface="Bahnschrift Condensed"/>
            </a:endParaRPr>
          </a:p>
          <a:p>
            <a:pPr algn="just">
              <a:defRPr/>
            </a:pPr>
            <a:endParaRPr lang="ru-RU" sz="1600">
              <a:latin typeface="Bahnschrift Condensed"/>
            </a:endParaRPr>
          </a:p>
          <a:p>
            <a:pPr algn="just">
              <a:defRPr/>
            </a:pPr>
            <a:endParaRPr lang="ru-RU" sz="1600"/>
          </a:p>
          <a:p>
            <a:pPr algn="just">
              <a:defRPr/>
            </a:pPr>
            <a:endParaRPr lang="ru-RU" sz="1600"/>
          </a:p>
          <a:p>
            <a:pPr algn="just">
              <a:defRPr/>
            </a:pPr>
            <a:endParaRPr lang="ru-RU" sz="16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0290434" name="TextBox 91" hidden="0"/>
          <p:cNvSpPr txBox="1"/>
          <p:nvPr isPhoto="0" userDrawn="0"/>
        </p:nvSpPr>
        <p:spPr bwMode="auto">
          <a:xfrm flipH="0" flipV="0">
            <a:off x="211923" y="2911875"/>
            <a:ext cx="5910417" cy="11313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endParaRPr sz="4800" b="1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287443203" name="" hidden="0"/>
          <p:cNvSpPr txBox="1"/>
          <p:nvPr isPhoto="0" userDrawn="0"/>
        </p:nvSpPr>
        <p:spPr bwMode="auto">
          <a:xfrm flipH="0" flipV="0">
            <a:off x="655545" y="3084182"/>
            <a:ext cx="5466794" cy="883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600" b="1">
                <a:solidFill>
                  <a:srgbClr val="002060"/>
                </a:solidFill>
                <a:latin typeface="PT Astra Serif"/>
                <a:cs typeface="PT Astra Serif"/>
              </a:rPr>
              <a:t>Для чего</a:t>
            </a:r>
            <a:r>
              <a:rPr sz="2600" b="1">
                <a:solidFill>
                  <a:srgbClr val="002060"/>
                </a:solidFill>
                <a:latin typeface="PT Astra Serif"/>
                <a:cs typeface="PT Astra Serif"/>
              </a:rPr>
              <a:t> Методисту </a:t>
            </a:r>
            <a:endParaRPr sz="2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ctr">
              <a:defRPr/>
            </a:pPr>
            <a:r>
              <a:rPr lang="ru-RU" sz="2600" b="1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 нормативные правовые акты</a:t>
            </a:r>
            <a:r>
              <a:rPr sz="2600" b="1">
                <a:solidFill>
                  <a:srgbClr val="002060"/>
                </a:solidFill>
                <a:latin typeface="PT Astra Serif"/>
                <a:cs typeface="PT Astra Serif"/>
              </a:rPr>
              <a:t>?</a:t>
            </a:r>
            <a:r>
              <a:rPr sz="26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2600" b="1" i="0" u="none" strike="noStrike" cap="none" spc="0">
              <a:solidFill>
                <a:srgbClr val="002060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1502136606" name="" hidden="0"/>
          <p:cNvSpPr/>
          <p:nvPr isPhoto="0" userDrawn="0"/>
        </p:nvSpPr>
        <p:spPr bwMode="auto">
          <a:xfrm flipH="0" flipV="0">
            <a:off x="5497359" y="4681485"/>
            <a:ext cx="8001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62111517" name="" hidden="0"/>
          <p:cNvPicPr>
            <a:picLocks noChangeAspect="1"/>
          </p:cNvPicPr>
          <p:nvPr isPhoto="0" userDrawn="0"/>
        </p:nvPicPr>
        <p:blipFill>
          <a:blip r:embed="rId3"/>
          <a:srcRect l="14782" t="14419" r="0" b="0"/>
          <a:stretch/>
        </p:blipFill>
        <p:spPr bwMode="auto">
          <a:xfrm flipH="0" flipV="0">
            <a:off x="6709283" y="2124044"/>
            <a:ext cx="5021347" cy="3549949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asic">
  <a:themeElements>
    <a:clrScheme name="Color">
      <a:dk1>
        <a:srgbClr val="0F243E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E19FF"/>
      </a:accent2>
      <a:accent3>
        <a:srgbClr val="00B050"/>
      </a:accent3>
      <a:accent4>
        <a:srgbClr val="FF0000"/>
      </a:accent4>
      <a:accent5>
        <a:srgbClr val="4BACC6"/>
      </a:accent5>
      <a:accent6>
        <a:srgbClr val="FFFF00"/>
      </a:accent6>
      <a:hlink>
        <a:srgbClr val="548DD4"/>
      </a:hlink>
      <a:folHlink>
        <a:srgbClr val="FE19FF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Р7-Офис/7.1.1.35</Application>
  <DocSecurity>0</DocSecurity>
  <PresentationFormat>Widescreen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23</cp:revision>
  <dcterms:created xsi:type="dcterms:W3CDTF">2012-12-03T06:56:55Z</dcterms:created>
  <dcterms:modified xsi:type="dcterms:W3CDTF">2023-02-02T08:17:30Z</dcterms:modified>
  <cp:category/>
  <cp:contentStatus/>
  <cp:version/>
</cp:coreProperties>
</file>