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3" r:id="rId4"/>
    <p:sldId id="262" r:id="rId5"/>
    <p:sldId id="264" r:id="rId6"/>
    <p:sldId id="259" r:id="rId7"/>
    <p:sldId id="260" r:id="rId8"/>
    <p:sldId id="258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560840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</a:t>
            </a:r>
            <a:b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b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МБУ «СШ «Арктика»</a:t>
            </a:r>
            <a:endParaRPr lang="ru-RU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780928"/>
            <a:ext cx="3672408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r>
              <a:rPr lang="ru-RU" sz="22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Нагибина Татьяна Николаевна</a:t>
            </a:r>
            <a:endParaRPr lang="ru-RU" sz="2200" b="1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30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7128908" cy="47078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все такие проблемы можно объединить в следующие направления: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материально-технической базы соответствующей современным требованиям, способствующим успешному освоению программ спортивной подготовки и росту спортивных достижений спортсменов (хотелось бы улучшить материально-техническую базу, построить или реконструировать современные спортивные залы и спортивные площадки, а также раздевалки и кабинеты);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спортивный инвентарь имеется в недостаточном количестве;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недостаточно современной научно- методической литературы по инновационной, спортивно-оздоровительной и восстановительной работе;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тренировочного контроля, учета, анализа находится на уровне выше среднего.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93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200800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необходима стратегия дальнейшего развития, которая включает комплекс мероприятий по устранению имеющихся недостатков, направленных на создание благоприятных условий по формированию у занимающихся устойчивого интереса и потребности в регулярных занятиях спортом, формирование навыков здорового образа жизни, подготовки спортсменов высокого класса.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стратегии развития - создание необходимых условий способствующих воспитанию спортсменов высокого уровня, способных вести борьбу за медали высшего достоинства.</a:t>
            </a:r>
            <a:endParaRPr lang="ru-RU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29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6777317" cy="20882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стратегии развития будет осуществляться через систему конкретных мер нормативного, правового, кадрового, научного и программно-методического обеспечения.</a:t>
            </a:r>
          </a:p>
          <a:p>
            <a:pPr marL="68580" indent="0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7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76872"/>
            <a:ext cx="6489169" cy="20414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6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056784" cy="4392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и спорт - важные и действенные средства всестороннего гармоничного развития личности, физического и нравственного совершенствования человека. Несмотря на постоянные трудности в развитии спорта в нашей стране, в последнее время положение существенно улучшается с введением в управленческие процессы стратегического планирования, то есть выработки стратегий перспективной работы организации на длительный срок с учетом поставленных целей.</a:t>
            </a:r>
          </a:p>
        </p:txBody>
      </p:sp>
    </p:spTree>
    <p:extLst>
      <p:ext uri="{BB962C8B-B14F-4D97-AF65-F5344CB8AC3E}">
        <p14:creationId xmlns:p14="http://schemas.microsoft.com/office/powerpoint/2010/main" val="9300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583276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780928"/>
            <a:ext cx="6984891" cy="1681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эффективность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менеджмента, контроля спортивной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разработать стратегию для дальнейшего развития.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41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92696"/>
            <a:ext cx="7560840" cy="4320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1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контроль деятельности тренеров осуществляется посредством:</a:t>
            </a:r>
            <a:br>
              <a:rPr lang="ru-RU" sz="1800" b="1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посещения тренировочных занятий и соревнований;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правильностью составления и ведения рабочей документации;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правильностью ведения журналов учета тренировочных занятий;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комплектование тренировочных групп;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сохранность контингента занимающихся;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выполнения приказов, решений;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безопасной тренировочной деятельности, организации соревнований, выездных мероприятий и т.д.; </a:t>
            </a:r>
            <a:b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правил ВТР, ТБ, ПБ и ОТ.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1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836712"/>
            <a:ext cx="6912768" cy="4392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1800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результативности деятельности организуется через: </a:t>
            </a:r>
          </a:p>
          <a:p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организацию приема контрольных вступительных нормативов по ОФП и СФП для определения «стартового» уровня и динамики физического развития воспитанников; </a:t>
            </a:r>
          </a:p>
          <a:p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организацию приема контрольно-переводных нормативов по ОФП и СФП, согласно ФССП, в конце тренировочного года; </a:t>
            </a:r>
          </a:p>
          <a:p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участия в соревнованиях и подготовки </a:t>
            </a:r>
            <a:r>
              <a:rPr lang="ru-RU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спортсменов-разрядников; </a:t>
            </a:r>
            <a:endParaRPr lang="ru-RU" sz="1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выполнения содержания программ спортивной подготовки, </a:t>
            </a:r>
            <a:r>
              <a:rPr lang="ru-RU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спортивно-оздоровительных программ; </a:t>
            </a:r>
            <a:endParaRPr lang="ru-RU" sz="1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анализа аналитической и статистической отчетности; </a:t>
            </a:r>
          </a:p>
          <a:p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поощрения работников, награждение по результатам тренировочной и соревновательной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3766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848872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ru-RU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служба </a:t>
            </a:r>
            <a:r>
              <a:rPr lang="ru-RU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«СШ «Арктика» обеспечивает </a:t>
            </a:r>
            <a:r>
              <a:rPr lang="ru-RU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разнообразных задач: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тренировочного процесса;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помощь тренерам в организации тренировочного и соревновательного процессов;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повышения профессионального мастерства тренеров и других специалистов (работников);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внедрение, анализ исполнения и, при необходимости корректировки программ спортивной подготовки, реализуемых в спортивной школе;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современных технологий с учетом потребностей тренировочного процесса;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социальных партнеров и взаимодействие с организациями и учреждениями города, занимающимися в той или иной степени физической культурой и спортом;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школами в области физической культуры и спорта.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9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848872" cy="4320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контроля спортивных </a:t>
            </a:r>
            <a:r>
              <a:rPr lang="ru-RU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отделений (по </a:t>
            </a:r>
            <a:r>
              <a:rPr lang="ru-RU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 спорта):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государственных стандартов спортивной подготовки (ФССП);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результативность тренировочного и соревновательного процесса по итогам приема нормативов по ОФП и СФП, и по итогам участия в соревнованиях; 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разрядных требований воспитанников в соответствии с Единой Всероссийской спортивной классификацией; 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9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668840" cy="39933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же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провела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загруженности спортивных залов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Залы практически никогда не пустуют, как в тренировочное время, так и в период каникул. В большом спортивном зале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МСЗ «Зенит» ежедневно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тренировочный процесс и ежемесячно проводятся школьные соревнования по культивируемым видам спорта.</a:t>
            </a:r>
          </a:p>
          <a:p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хореографическом зале проводятся занятия как у станка, так и на середине зала. Большую часть времени зал занят, но есть и свободное время в выходные.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98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187624" y="1556792"/>
            <a:ext cx="6777317" cy="29523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8580" indent="0" algn="just">
              <a:buNone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Оценка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деятельности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«СШ «Арктика» формируется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показателей эффективности учреждения, они складываются из выполнения государственных заданий, таких как спортивная подготовка, то есть работа тренера и бухгалтерская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1402146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340</TotalTime>
  <Words>583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Century Gothic</vt:lpstr>
      <vt:lpstr>Times New Roman</vt:lpstr>
      <vt:lpstr>Wingdings 2</vt:lpstr>
      <vt:lpstr>Остин</vt:lpstr>
      <vt:lpstr>Аналитическая  деятельность  в МБУ «СШ «Арктика»</vt:lpstr>
      <vt:lpstr>Презентация PowerPoint</vt:lpstr>
      <vt:lpstr>Цель исследования</vt:lpstr>
      <vt:lpstr>Административный контроль деятельности тренеров осуществляется посредством: - посещения тренировочных занятий и соревнований;  - правильностью составления и ведения рабочей документации;  - правильностью ведения журналов учета тренировочных занятий;  - комплектование тренировочных групп;  - сохранность контингента занимающихся;  - контроль выполнения приказов, решений;  - контроль безопасной тренировочной деятельности, организации соревнований, выездных мероприятий и т.д.;  - выполнение правил ВТР, ТБ, ПБ и ОТ.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в МБУ «СШ»</dc:title>
  <dc:creator>Пользователь656</dc:creator>
  <cp:lastModifiedBy>Елена Васильевна Плеханова</cp:lastModifiedBy>
  <cp:revision>19</cp:revision>
  <dcterms:created xsi:type="dcterms:W3CDTF">2020-06-10T06:46:00Z</dcterms:created>
  <dcterms:modified xsi:type="dcterms:W3CDTF">2020-12-01T04:02:59Z</dcterms:modified>
</cp:coreProperties>
</file>